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5"/>
  </p:notesMasterIdLst>
  <p:sldIdLst>
    <p:sldId id="256" r:id="rId2"/>
    <p:sldId id="267" r:id="rId3"/>
    <p:sldId id="268" r:id="rId4"/>
    <p:sldId id="257" r:id="rId5"/>
    <p:sldId id="258" r:id="rId6"/>
    <p:sldId id="259" r:id="rId7"/>
    <p:sldId id="260" r:id="rId8"/>
    <p:sldId id="261" r:id="rId9"/>
    <p:sldId id="266" r:id="rId10"/>
    <p:sldId id="262" r:id="rId11"/>
    <p:sldId id="265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67"/>
    <p:restoredTop sz="86435"/>
  </p:normalViewPr>
  <p:slideViewPr>
    <p:cSldViewPr snapToGrid="0" snapToObjects="1">
      <p:cViewPr varScale="1">
        <p:scale>
          <a:sx n="84" d="100"/>
          <a:sy n="84" d="100"/>
        </p:scale>
        <p:origin x="432" y="184"/>
      </p:cViewPr>
      <p:guideLst/>
    </p:cSldViewPr>
  </p:slideViewPr>
  <p:outlineViewPr>
    <p:cViewPr>
      <p:scale>
        <a:sx n="33" d="100"/>
        <a:sy n="33" d="100"/>
      </p:scale>
      <p:origin x="0" y="-5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5" d="100"/>
          <a:sy n="75" d="100"/>
        </p:scale>
        <p:origin x="2296" y="1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690D9A-CE68-8642-9E56-396F8AF256CA}" type="datetimeFigureOut">
              <a:rPr lang="en-US" smtClean="0"/>
              <a:t>10/19/18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6F9C84-D980-ED41-B355-5F96C1271C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02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Activity: favorite superhero or literary character &amp; why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F9C84-D980-ED41-B355-5F96C1271CD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679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Group reflection – member complementarity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F9C84-D980-ED41-B355-5F96C1271CD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5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 Activity</a:t>
            </a:r>
            <a:r>
              <a:rPr lang="en-US" baseline="0" dirty="0"/>
              <a:t>: 5 </a:t>
            </a:r>
            <a:r>
              <a:rPr lang="en-US" baseline="0" dirty="0" err="1"/>
              <a:t>gratitudes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F9C84-D980-ED41-B355-5F96C1271C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77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Medium</a:t>
            </a:r>
            <a:r>
              <a:rPr lang="en-US" baseline="0" dirty="0"/>
              <a:t> activity: </a:t>
            </a:r>
            <a:r>
              <a:rPr lang="en-US" baseline="0" dirty="0" err="1"/>
              <a:t>Loteria</a:t>
            </a:r>
            <a:r>
              <a:rPr lang="en-US" baseline="0" dirty="0"/>
              <a:t> &amp; processing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F9C84-D980-ED41-B355-5F96C1271CD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7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F9C84-D980-ED41-B355-5F96C1271CD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1097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Long</a:t>
            </a:r>
            <a:r>
              <a:rPr lang="en-US" baseline="0" dirty="0"/>
              <a:t> activity: Beach house &amp; processing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F9C84-D980-ED41-B355-5F96C1271CD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0301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Activity: hope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F9C84-D980-ED41-B355-5F96C1271CD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166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F9C84-D980-ED41-B355-5F96C1271C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665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6F9C84-D980-ED41-B355-5F96C1271CD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274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2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512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311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838886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228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0918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262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5351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519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095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662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22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71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04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15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40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10/19/18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3586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10/19/18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982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9CDCE-B7EB-8142-A698-C8FA3D656A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Creative (and Fun) Activities that Foster Team Building, Meaning-Making &amp; Reflection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5F4B1F-A94C-D44E-9AD4-7A02994F17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Jennifer L. Ayres, Ph.D.</a:t>
            </a:r>
          </a:p>
          <a:p>
            <a:r>
              <a:rPr lang="en-US" dirty="0"/>
              <a:t>Dell Medical School</a:t>
            </a:r>
          </a:p>
          <a:p>
            <a:r>
              <a:rPr lang="en-US" dirty="0"/>
              <a:t>University of Texas At Austin</a:t>
            </a:r>
          </a:p>
        </p:txBody>
      </p:sp>
    </p:spTree>
    <p:extLst>
      <p:ext uri="{BB962C8B-B14F-4D97-AF65-F5344CB8AC3E}">
        <p14:creationId xmlns:p14="http://schemas.microsoft.com/office/powerpoint/2010/main" val="12627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A9401FE-6DBB-9C47-B77B-67550E1FF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 length activity: mark’s foundation activity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A36BC7-F033-264D-8531-6656734F3BE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1848604" y="2585970"/>
            <a:ext cx="3175000" cy="2273300"/>
          </a:xfrm>
          <a:ln>
            <a:solidFill>
              <a:srgbClr val="C00000"/>
            </a:solidFill>
          </a:ln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BEADB6-150D-E147-8B3C-342EF5EDC7B8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/>
            <a:r>
              <a:rPr lang="en-US" dirty="0"/>
              <a:t>How was this activity for you? </a:t>
            </a:r>
          </a:p>
          <a:p>
            <a:pPr lvl="0"/>
            <a:r>
              <a:rPr lang="en-US" dirty="0"/>
              <a:t>What role did you serve on the team? </a:t>
            </a:r>
          </a:p>
          <a:p>
            <a:pPr lvl="0"/>
            <a:r>
              <a:rPr lang="en-US" dirty="0"/>
              <a:t>What surprised you?</a:t>
            </a:r>
          </a:p>
          <a:p>
            <a:pPr lvl="0"/>
            <a:r>
              <a:rPr lang="en-US" dirty="0"/>
              <a:t>What challenged you?</a:t>
            </a:r>
          </a:p>
          <a:p>
            <a:pPr lvl="0"/>
            <a:r>
              <a:rPr lang="en-US" dirty="0"/>
              <a:t>How was this activity a metaphor for family medicine?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46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95EA7-945B-6E43-902A-1C5C7743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activity: write a message of hope for someone you know is struggling…and then give it.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1266B6-E812-7744-A530-65ED4CF7483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272146" y="2880360"/>
            <a:ext cx="7647708" cy="3291840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7502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D0ED0-6C9A-C04C-B95C-72D9459F7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66256"/>
            <a:ext cx="10364451" cy="1059872"/>
          </a:xfrm>
        </p:spPr>
        <p:txBody>
          <a:bodyPr/>
          <a:lstStyle/>
          <a:p>
            <a:r>
              <a:rPr lang="en-US" dirty="0"/>
              <a:t>Idea Sharing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A06C03A-487C-B940-A9F4-35EFEF3E7A7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909455" y="1766454"/>
            <a:ext cx="6858000" cy="4270736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5631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7774F-A606-C74B-BFA4-7DEDDCFF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Commitment to act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8872F-5605-C342-B57A-A3B5267EA51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930236"/>
            <a:ext cx="5106026" cy="2860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What will you take from today’s experience into your program?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6DD3B97-1044-A045-ABB2-64D08E7146F5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822546" y="1808019"/>
            <a:ext cx="4455680" cy="4447308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161773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C46AD2-2476-7F48-B0D5-68B701FE8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3619451"/>
          </a:xfrm>
        </p:spPr>
        <p:txBody>
          <a:bodyPr/>
          <a:lstStyle/>
          <a:p>
            <a:r>
              <a:rPr lang="en-US" dirty="0"/>
              <a:t>No disclosures to report.</a:t>
            </a:r>
            <a:br>
              <a:rPr lang="en-US" dirty="0"/>
            </a:br>
            <a:r>
              <a:rPr lang="en-US" dirty="0"/>
              <a:t>No disturbing content. Self-reflection, however…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396D0-D29F-B044-BD6B-44E1778183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188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54B6AC9-4F92-0343-96C8-93FF3077ED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&amp; objectives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20C37-BA60-1249-B55C-BB4CBD509D4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Upon completion, the participant will be able to create structured, engaging activities that promote team building, reflection, and broader meaning-making.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Upon completion, the participant will be able to identify strategies to overcome the common challenges of time limitations and inconsistent resident attendance.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Upon completion, the participant will be able to identify key elements of a team building activity processing discussion.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66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E8EF13-2DD3-0E44-9297-8791CE8B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Warm up activity: who is your favorite superhero or literary character? Why?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A111AF-E1CF-4E49-8A37-095132C5014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032000" y="2621280"/>
            <a:ext cx="8602133" cy="3694854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489089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26A316-AEAC-0D40-9C5B-35B22819A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F0C73FE-E56E-9048-A603-B4672EA49C3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2367092"/>
            <a:ext cx="4585325" cy="3424107"/>
          </a:xfrm>
          <a:ln>
            <a:solidFill>
              <a:srgbClr val="C00000"/>
            </a:solidFill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8886A1-5BF6-5846-9D42-7D8C30503B76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Different activities, common goals</a:t>
            </a:r>
          </a:p>
          <a:p>
            <a:r>
              <a:rPr lang="en-US" dirty="0"/>
              <a:t>Balancing learner differences</a:t>
            </a:r>
          </a:p>
          <a:p>
            <a:r>
              <a:rPr lang="en-US" dirty="0"/>
              <a:t>Facilitating group process discussions</a:t>
            </a:r>
          </a:p>
          <a:p>
            <a:r>
              <a:rPr lang="en-US" dirty="0"/>
              <a:t>Addressing time &amp; attendance challenges</a:t>
            </a:r>
          </a:p>
        </p:txBody>
      </p:sp>
    </p:spTree>
    <p:extLst>
      <p:ext uri="{BB962C8B-B14F-4D97-AF65-F5344CB8AC3E}">
        <p14:creationId xmlns:p14="http://schemas.microsoft.com/office/powerpoint/2010/main" val="3104799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43869B-01B7-694F-BD03-D07372549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Introduction: Common goals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023A17-8298-D047-B322-558C3A13DA8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2065868"/>
            <a:ext cx="5106026" cy="43180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self- &amp; group-reflection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Present-centered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Balanced learning &amp; processing styles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Resilience promotion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Big picture thinking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focus on people present, update those who are absent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Make every minute count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4544EDF-0A7F-5F47-BD10-79B2D1DF5599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7018269" y="2366963"/>
            <a:ext cx="3413261" cy="3424237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85999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34AFDED-241A-6F4F-82AC-99583589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Brief activity: list 5 </a:t>
            </a:r>
            <a:r>
              <a:rPr lang="en-US" dirty="0" err="1"/>
              <a:t>gratitudes</a:t>
            </a:r>
            <a:r>
              <a:rPr lang="en-US" dirty="0"/>
              <a:t> (be specific)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A946FF3-193A-AB4B-A288-BF616F9B982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2323253" y="2214694"/>
            <a:ext cx="6925733" cy="3805106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61610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F87FC-20AE-FA48-B762-110016FA0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Medium length activity: </a:t>
            </a:r>
            <a:r>
              <a:rPr lang="en-US" dirty="0" err="1"/>
              <a:t>loteria</a:t>
            </a:r>
            <a:r>
              <a:rPr lang="en-US" dirty="0"/>
              <a:t> with sentence completion stems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581CD3-A969-1748-B234-C0932FCF600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3139440" y="2910840"/>
            <a:ext cx="5501640" cy="3448396"/>
          </a:xfr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994412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E8F6781-2538-E44C-9C63-C9304E7D98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145474"/>
            <a:ext cx="10364451" cy="1163782"/>
          </a:xfrm>
        </p:spPr>
        <p:txBody>
          <a:bodyPr/>
          <a:lstStyle/>
          <a:p>
            <a:r>
              <a:rPr lang="en-US" dirty="0"/>
              <a:t>Process discussion goals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4B950F75-BEA4-3145-B1B5-3791A8C430D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65019" y="1309256"/>
            <a:ext cx="4514200" cy="4883725"/>
          </a:xfrm>
          <a:ln>
            <a:solidFill>
              <a:srgbClr val="C00000"/>
            </a:solidFill>
          </a:ln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D804BA-82FE-6944-8B23-230CD0FE7944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2410691"/>
            <a:ext cx="5105400" cy="3380508"/>
          </a:xfrm>
        </p:spPr>
        <p:txBody>
          <a:bodyPr/>
          <a:lstStyle/>
          <a:p>
            <a:r>
              <a:rPr lang="en-US" dirty="0"/>
              <a:t>Promote (safe) reflection</a:t>
            </a:r>
          </a:p>
          <a:p>
            <a:r>
              <a:rPr lang="en-US" dirty="0"/>
              <a:t>Foster group cohesion by showing common humanity</a:t>
            </a:r>
          </a:p>
          <a:p>
            <a:r>
              <a:rPr lang="en-US" dirty="0"/>
              <a:t>Encourage big picture thinking</a:t>
            </a:r>
          </a:p>
          <a:p>
            <a:r>
              <a:rPr lang="en-US" dirty="0"/>
              <a:t>Relating to family medicine</a:t>
            </a:r>
          </a:p>
        </p:txBody>
      </p:sp>
    </p:spTree>
    <p:extLst>
      <p:ext uri="{BB962C8B-B14F-4D97-AF65-F5344CB8AC3E}">
        <p14:creationId xmlns:p14="http://schemas.microsoft.com/office/powerpoint/2010/main" val="1753281648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{026BAA62-B389-7147-BBBA-4B10F9BAA4FB}tf10001073</Template>
  <TotalTime>19554</TotalTime>
  <Words>338</Words>
  <Application>Microsoft Macintosh PowerPoint</Application>
  <PresentationFormat>Widescreen</PresentationFormat>
  <Paragraphs>57</Paragraphs>
  <Slides>13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Tw Cen MT</vt:lpstr>
      <vt:lpstr>Droplet</vt:lpstr>
      <vt:lpstr>Creative (and Fun) Activities that Foster Team Building, Meaning-Making &amp; Reflection</vt:lpstr>
      <vt:lpstr>No disclosures to report. No disturbing content. Self-reflection, however…</vt:lpstr>
      <vt:lpstr>Goals &amp; objectives</vt:lpstr>
      <vt:lpstr>Warm up activity: who is your favorite superhero or literary character? Why?</vt:lpstr>
      <vt:lpstr>Agenda</vt:lpstr>
      <vt:lpstr>Introduction: Common goals</vt:lpstr>
      <vt:lpstr>Brief activity: list 5 gratitudes (be specific)</vt:lpstr>
      <vt:lpstr>Medium length activity: loteria with sentence completion stems</vt:lpstr>
      <vt:lpstr>Process discussion goals</vt:lpstr>
      <vt:lpstr>Longer length activity: mark’s foundation activity</vt:lpstr>
      <vt:lpstr>Brief activity: write a message of hope for someone you know is struggling…and then give it.</vt:lpstr>
      <vt:lpstr>Idea Sharing</vt:lpstr>
      <vt:lpstr>Commitment to act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Creative (and Fun) Activities that Foster Team Building, Meaning-Making &amp; Reflection</dc:title>
  <dc:creator>jennifer ayres</dc:creator>
  <cp:lastModifiedBy>jennifer ayres</cp:lastModifiedBy>
  <cp:revision>13</cp:revision>
  <dcterms:created xsi:type="dcterms:W3CDTF">2018-09-23T11:48:28Z</dcterms:created>
  <dcterms:modified xsi:type="dcterms:W3CDTF">2018-10-19T12:54:04Z</dcterms:modified>
</cp:coreProperties>
</file>