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1" r:id="rId4"/>
  </p:sldMasterIdLst>
  <p:notesMasterIdLst>
    <p:notesMasterId r:id="rId21"/>
  </p:notesMasterIdLst>
  <p:sldIdLst>
    <p:sldId id="256" r:id="rId5"/>
    <p:sldId id="278" r:id="rId6"/>
    <p:sldId id="275" r:id="rId7"/>
    <p:sldId id="263" r:id="rId8"/>
    <p:sldId id="260" r:id="rId9"/>
    <p:sldId id="294" r:id="rId10"/>
    <p:sldId id="293" r:id="rId11"/>
    <p:sldId id="268" r:id="rId12"/>
    <p:sldId id="299" r:id="rId13"/>
    <p:sldId id="300" r:id="rId14"/>
    <p:sldId id="280" r:id="rId15"/>
    <p:sldId id="301" r:id="rId16"/>
    <p:sldId id="305" r:id="rId17"/>
    <p:sldId id="295" r:id="rId18"/>
    <p:sldId id="297" r:id="rId19"/>
    <p:sldId id="30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1BE919-2DB8-40B9-9B0D-FF7375F15EE5}" v="33" dt="2022-01-06T22:46:50.681"/>
    <p1510:client id="{458A1123-4829-C6E6-C845-A49EF4E9EB20}" v="55" dt="2022-06-29T21:22:26.902"/>
    <p1510:client id="{B12EB8C5-7214-1564-9AF2-4AFF41F5023D}" v="1" dt="2022-01-06T22:46:37.7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5032" autoAdjust="0"/>
  </p:normalViewPr>
  <p:slideViewPr>
    <p:cSldViewPr snapToGrid="0">
      <p:cViewPr varScale="1">
        <p:scale>
          <a:sx n="54" d="100"/>
          <a:sy n="54" d="100"/>
        </p:scale>
        <p:origin x="1781" y="43"/>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gedes, Ryan" userId="162e7eae-b250-4492-8b00-39063d506b8d" providerId="ADAL" clId="{A0158AA5-4DD2-4CA3-9307-6B7F7B1B0CE6}"/>
    <pc:docChg chg="undo redo custSel addSld delSld modSld sldOrd">
      <pc:chgData name="Vagedes, Ryan" userId="162e7eae-b250-4492-8b00-39063d506b8d" providerId="ADAL" clId="{A0158AA5-4DD2-4CA3-9307-6B7F7B1B0CE6}" dt="2021-10-05T16:55:13.688" v="1425" actId="20577"/>
      <pc:docMkLst>
        <pc:docMk/>
      </pc:docMkLst>
      <pc:sldChg chg="addSp delSp modSp mod modNotesTx">
        <pc:chgData name="Vagedes, Ryan" userId="162e7eae-b250-4492-8b00-39063d506b8d" providerId="ADAL" clId="{A0158AA5-4DD2-4CA3-9307-6B7F7B1B0CE6}" dt="2021-10-05T16:53:31.810" v="1360" actId="2711"/>
        <pc:sldMkLst>
          <pc:docMk/>
          <pc:sldMk cId="2569599952" sldId="256"/>
        </pc:sldMkLst>
        <pc:spChg chg="mod">
          <ac:chgData name="Vagedes, Ryan" userId="162e7eae-b250-4492-8b00-39063d506b8d" providerId="ADAL" clId="{A0158AA5-4DD2-4CA3-9307-6B7F7B1B0CE6}" dt="2021-10-05T16:52:16.805" v="1349" actId="113"/>
          <ac:spMkLst>
            <pc:docMk/>
            <pc:sldMk cId="2569599952" sldId="256"/>
            <ac:spMk id="2" creationId="{96DE9686-AF54-7042-B5CC-9585985A6F58}"/>
          </ac:spMkLst>
        </pc:spChg>
        <pc:spChg chg="del mod">
          <ac:chgData name="Vagedes, Ryan" userId="162e7eae-b250-4492-8b00-39063d506b8d" providerId="ADAL" clId="{A0158AA5-4DD2-4CA3-9307-6B7F7B1B0CE6}" dt="2021-10-05T15:55:48.460" v="78" actId="478"/>
          <ac:spMkLst>
            <pc:docMk/>
            <pc:sldMk cId="2569599952" sldId="256"/>
            <ac:spMk id="3" creationId="{8E81960D-37B2-AA46-BD00-F0C334686BC7}"/>
          </ac:spMkLst>
        </pc:spChg>
        <pc:spChg chg="add del mod">
          <ac:chgData name="Vagedes, Ryan" userId="162e7eae-b250-4492-8b00-39063d506b8d" providerId="ADAL" clId="{A0158AA5-4DD2-4CA3-9307-6B7F7B1B0CE6}" dt="2021-10-05T15:55:51.644" v="79" actId="478"/>
          <ac:spMkLst>
            <pc:docMk/>
            <pc:sldMk cId="2569599952" sldId="256"/>
            <ac:spMk id="7" creationId="{F341F528-49A4-4E6F-B6E1-80A93E847996}"/>
          </ac:spMkLst>
        </pc:spChg>
        <pc:spChg chg="add del">
          <ac:chgData name="Vagedes, Ryan" userId="162e7eae-b250-4492-8b00-39063d506b8d" providerId="ADAL" clId="{A0158AA5-4DD2-4CA3-9307-6B7F7B1B0CE6}" dt="2021-10-05T15:56:14.359" v="84" actId="22"/>
          <ac:spMkLst>
            <pc:docMk/>
            <pc:sldMk cId="2569599952" sldId="256"/>
            <ac:spMk id="10" creationId="{A3971FCA-BA5B-42A9-BA30-CA15D58B8F0F}"/>
          </ac:spMkLst>
        </pc:spChg>
        <pc:spChg chg="add del">
          <ac:chgData name="Vagedes, Ryan" userId="162e7eae-b250-4492-8b00-39063d506b8d" providerId="ADAL" clId="{A0158AA5-4DD2-4CA3-9307-6B7F7B1B0CE6}" dt="2021-10-05T15:56:17.823" v="86" actId="478"/>
          <ac:spMkLst>
            <pc:docMk/>
            <pc:sldMk cId="2569599952" sldId="256"/>
            <ac:spMk id="12" creationId="{EB153589-CD4E-45F7-897F-BEB9339EC507}"/>
          </ac:spMkLst>
        </pc:spChg>
        <pc:spChg chg="add mod">
          <ac:chgData name="Vagedes, Ryan" userId="162e7eae-b250-4492-8b00-39063d506b8d" providerId="ADAL" clId="{A0158AA5-4DD2-4CA3-9307-6B7F7B1B0CE6}" dt="2021-10-05T16:53:27.795" v="1359" actId="404"/>
          <ac:spMkLst>
            <pc:docMk/>
            <pc:sldMk cId="2569599952" sldId="256"/>
            <ac:spMk id="13" creationId="{0CCAC908-C6E0-40FF-9216-A9ED508658CB}"/>
          </ac:spMkLst>
        </pc:spChg>
        <pc:spChg chg="add del mod">
          <ac:chgData name="Vagedes, Ryan" userId="162e7eae-b250-4492-8b00-39063d506b8d" providerId="ADAL" clId="{A0158AA5-4DD2-4CA3-9307-6B7F7B1B0CE6}" dt="2021-10-05T15:57:07.084" v="94" actId="478"/>
          <ac:spMkLst>
            <pc:docMk/>
            <pc:sldMk cId="2569599952" sldId="256"/>
            <ac:spMk id="14" creationId="{311A452C-E370-44A1-A2A7-2CF75398F606}"/>
          </ac:spMkLst>
        </pc:spChg>
        <pc:spChg chg="add mod">
          <ac:chgData name="Vagedes, Ryan" userId="162e7eae-b250-4492-8b00-39063d506b8d" providerId="ADAL" clId="{A0158AA5-4DD2-4CA3-9307-6B7F7B1B0CE6}" dt="2021-10-05T16:53:31.810" v="1360" actId="2711"/>
          <ac:spMkLst>
            <pc:docMk/>
            <pc:sldMk cId="2569599952" sldId="256"/>
            <ac:spMk id="15" creationId="{E048BB1A-CD73-4E0B-BAB0-23BE25786DE5}"/>
          </ac:spMkLst>
        </pc:spChg>
        <pc:picChg chg="add mod">
          <ac:chgData name="Vagedes, Ryan" userId="162e7eae-b250-4492-8b00-39063d506b8d" providerId="ADAL" clId="{A0158AA5-4DD2-4CA3-9307-6B7F7B1B0CE6}" dt="2021-10-05T16:00:15.407" v="141" actId="1367"/>
          <ac:picMkLst>
            <pc:docMk/>
            <pc:sldMk cId="2569599952" sldId="256"/>
            <ac:picMk id="5" creationId="{8F222365-D640-4C60-8A43-29CFAD5960F9}"/>
          </ac:picMkLst>
        </pc:picChg>
        <pc:picChg chg="add del mod">
          <ac:chgData name="Vagedes, Ryan" userId="162e7eae-b250-4492-8b00-39063d506b8d" providerId="ADAL" clId="{A0158AA5-4DD2-4CA3-9307-6B7F7B1B0CE6}" dt="2021-10-05T15:55:00.311" v="66" actId="478"/>
          <ac:picMkLst>
            <pc:docMk/>
            <pc:sldMk cId="2569599952" sldId="256"/>
            <ac:picMk id="1026" creationId="{62338525-4A7D-4197-94DF-ACC8794F24ED}"/>
          </ac:picMkLst>
        </pc:picChg>
      </pc:sldChg>
      <pc:sldChg chg="modSp del mod">
        <pc:chgData name="Vagedes, Ryan" userId="162e7eae-b250-4492-8b00-39063d506b8d" providerId="ADAL" clId="{A0158AA5-4DD2-4CA3-9307-6B7F7B1B0CE6}" dt="2021-10-05T16:09:07.504" v="587" actId="47"/>
        <pc:sldMkLst>
          <pc:docMk/>
          <pc:sldMk cId="848649807" sldId="257"/>
        </pc:sldMkLst>
        <pc:spChg chg="mod">
          <ac:chgData name="Vagedes, Ryan" userId="162e7eae-b250-4492-8b00-39063d506b8d" providerId="ADAL" clId="{A0158AA5-4DD2-4CA3-9307-6B7F7B1B0CE6}" dt="2021-10-05T15:46:55.052" v="10"/>
          <ac:spMkLst>
            <pc:docMk/>
            <pc:sldMk cId="848649807" sldId="257"/>
            <ac:spMk id="2" creationId="{99135787-9724-E640-B954-95D484A58E59}"/>
          </ac:spMkLst>
        </pc:spChg>
        <pc:spChg chg="mod">
          <ac:chgData name="Vagedes, Ryan" userId="162e7eae-b250-4492-8b00-39063d506b8d" providerId="ADAL" clId="{A0158AA5-4DD2-4CA3-9307-6B7F7B1B0CE6}" dt="2021-10-05T15:46:52.287" v="3" actId="27636"/>
          <ac:spMkLst>
            <pc:docMk/>
            <pc:sldMk cId="848649807" sldId="257"/>
            <ac:spMk id="3" creationId="{CCA52626-3632-4346-A7AF-3DF34FF6184D}"/>
          </ac:spMkLst>
        </pc:spChg>
      </pc:sldChg>
      <pc:sldChg chg="modSp del">
        <pc:chgData name="Vagedes, Ryan" userId="162e7eae-b250-4492-8b00-39063d506b8d" providerId="ADAL" clId="{A0158AA5-4DD2-4CA3-9307-6B7F7B1B0CE6}" dt="2021-10-05T16:12:05.215" v="632" actId="47"/>
        <pc:sldMkLst>
          <pc:docMk/>
          <pc:sldMk cId="4293915110" sldId="258"/>
        </pc:sldMkLst>
        <pc:spChg chg="mod">
          <ac:chgData name="Vagedes, Ryan" userId="162e7eae-b250-4492-8b00-39063d506b8d" providerId="ADAL" clId="{A0158AA5-4DD2-4CA3-9307-6B7F7B1B0CE6}" dt="2021-10-05T15:46:55.052" v="10"/>
          <ac:spMkLst>
            <pc:docMk/>
            <pc:sldMk cId="4293915110" sldId="258"/>
            <ac:spMk id="2" creationId="{6D0F3CC0-39FF-D14D-9791-24BD636B108E}"/>
          </ac:spMkLst>
        </pc:spChg>
      </pc:sldChg>
      <pc:sldChg chg="addSp delSp modSp mod ord modNotesTx">
        <pc:chgData name="Vagedes, Ryan" userId="162e7eae-b250-4492-8b00-39063d506b8d" providerId="ADAL" clId="{A0158AA5-4DD2-4CA3-9307-6B7F7B1B0CE6}" dt="2021-10-05T16:45:52.077" v="1111" actId="1076"/>
        <pc:sldMkLst>
          <pc:docMk/>
          <pc:sldMk cId="113466464" sldId="260"/>
        </pc:sldMkLst>
        <pc:spChg chg="del mod">
          <ac:chgData name="Vagedes, Ryan" userId="162e7eae-b250-4492-8b00-39063d506b8d" providerId="ADAL" clId="{A0158AA5-4DD2-4CA3-9307-6B7F7B1B0CE6}" dt="2021-10-05T16:42:30.009" v="998" actId="478"/>
          <ac:spMkLst>
            <pc:docMk/>
            <pc:sldMk cId="113466464" sldId="260"/>
            <ac:spMk id="2" creationId="{1A775658-7DF5-D546-9CBD-3324E9E43E24}"/>
          </ac:spMkLst>
        </pc:spChg>
        <pc:spChg chg="mod">
          <ac:chgData name="Vagedes, Ryan" userId="162e7eae-b250-4492-8b00-39063d506b8d" providerId="ADAL" clId="{A0158AA5-4DD2-4CA3-9307-6B7F7B1B0CE6}" dt="2021-10-05T16:45:52.077" v="1111" actId="1076"/>
          <ac:spMkLst>
            <pc:docMk/>
            <pc:sldMk cId="113466464" sldId="260"/>
            <ac:spMk id="3" creationId="{97DC069D-A48D-A341-9B82-4C1C42925099}"/>
          </ac:spMkLst>
        </pc:spChg>
        <pc:spChg chg="add del mod">
          <ac:chgData name="Vagedes, Ryan" userId="162e7eae-b250-4492-8b00-39063d506b8d" providerId="ADAL" clId="{A0158AA5-4DD2-4CA3-9307-6B7F7B1B0CE6}" dt="2021-10-05T16:40:46.648" v="964" actId="478"/>
          <ac:spMkLst>
            <pc:docMk/>
            <pc:sldMk cId="113466464" sldId="260"/>
            <ac:spMk id="5" creationId="{5482ECE4-2F65-46BB-BE22-C16FCB85C102}"/>
          </ac:spMkLst>
        </pc:spChg>
        <pc:spChg chg="add mod">
          <ac:chgData name="Vagedes, Ryan" userId="162e7eae-b250-4492-8b00-39063d506b8d" providerId="ADAL" clId="{A0158AA5-4DD2-4CA3-9307-6B7F7B1B0CE6}" dt="2021-10-05T16:45:26.127" v="1105" actId="1076"/>
          <ac:spMkLst>
            <pc:docMk/>
            <pc:sldMk cId="113466464" sldId="260"/>
            <ac:spMk id="6" creationId="{D1E6813D-F5C2-4AC8-BE44-728F611CC15E}"/>
          </ac:spMkLst>
        </pc:spChg>
        <pc:spChg chg="add del mod">
          <ac:chgData name="Vagedes, Ryan" userId="162e7eae-b250-4492-8b00-39063d506b8d" providerId="ADAL" clId="{A0158AA5-4DD2-4CA3-9307-6B7F7B1B0CE6}" dt="2021-10-05T16:42:32.898" v="1001" actId="478"/>
          <ac:spMkLst>
            <pc:docMk/>
            <pc:sldMk cId="113466464" sldId="260"/>
            <ac:spMk id="8" creationId="{776C624E-EEF5-456A-B32C-10E7A33A14E9}"/>
          </ac:spMkLst>
        </pc:spChg>
        <pc:spChg chg="add del mod">
          <ac:chgData name="Vagedes, Ryan" userId="162e7eae-b250-4492-8b00-39063d506b8d" providerId="ADAL" clId="{A0158AA5-4DD2-4CA3-9307-6B7F7B1B0CE6}" dt="2021-10-05T16:42:31.579" v="1000"/>
          <ac:spMkLst>
            <pc:docMk/>
            <pc:sldMk cId="113466464" sldId="260"/>
            <ac:spMk id="9" creationId="{91EAB2DF-917F-4F8F-9C27-26C3869E9CF3}"/>
          </ac:spMkLst>
        </pc:spChg>
        <pc:spChg chg="add mod">
          <ac:chgData name="Vagedes, Ryan" userId="162e7eae-b250-4492-8b00-39063d506b8d" providerId="ADAL" clId="{A0158AA5-4DD2-4CA3-9307-6B7F7B1B0CE6}" dt="2021-10-05T16:42:39.686" v="1035" actId="20577"/>
          <ac:spMkLst>
            <pc:docMk/>
            <pc:sldMk cId="113466464" sldId="260"/>
            <ac:spMk id="10" creationId="{0A98ED09-8A6F-41EC-8CDC-5F37FEDAE09F}"/>
          </ac:spMkLst>
        </pc:spChg>
      </pc:sldChg>
      <pc:sldChg chg="modSp del mod modShow modNotesTx">
        <pc:chgData name="Vagedes, Ryan" userId="162e7eae-b250-4492-8b00-39063d506b8d" providerId="ADAL" clId="{A0158AA5-4DD2-4CA3-9307-6B7F7B1B0CE6}" dt="2021-10-05T16:46:45.360" v="1134" actId="47"/>
        <pc:sldMkLst>
          <pc:docMk/>
          <pc:sldMk cId="2424787545" sldId="262"/>
        </pc:sldMkLst>
        <pc:spChg chg="mod">
          <ac:chgData name="Vagedes, Ryan" userId="162e7eae-b250-4492-8b00-39063d506b8d" providerId="ADAL" clId="{A0158AA5-4DD2-4CA3-9307-6B7F7B1B0CE6}" dt="2021-10-05T15:46:55.052" v="10"/>
          <ac:spMkLst>
            <pc:docMk/>
            <pc:sldMk cId="2424787545" sldId="262"/>
            <ac:spMk id="2" creationId="{E0FB6F55-456B-BB44-B2B6-25DA42FB248F}"/>
          </ac:spMkLst>
        </pc:spChg>
        <pc:spChg chg="mod">
          <ac:chgData name="Vagedes, Ryan" userId="162e7eae-b250-4492-8b00-39063d506b8d" providerId="ADAL" clId="{A0158AA5-4DD2-4CA3-9307-6B7F7B1B0CE6}" dt="2021-10-05T15:46:52.296" v="5" actId="27636"/>
          <ac:spMkLst>
            <pc:docMk/>
            <pc:sldMk cId="2424787545" sldId="262"/>
            <ac:spMk id="3" creationId="{15870FFC-F13D-8543-BD3B-43CCE6ABDCBE}"/>
          </ac:spMkLst>
        </pc:spChg>
      </pc:sldChg>
      <pc:sldChg chg="addSp delSp modSp mod ord modNotesTx">
        <pc:chgData name="Vagedes, Ryan" userId="162e7eae-b250-4492-8b00-39063d506b8d" providerId="ADAL" clId="{A0158AA5-4DD2-4CA3-9307-6B7F7B1B0CE6}" dt="2021-10-05T16:46:12.689" v="1132" actId="20577"/>
        <pc:sldMkLst>
          <pc:docMk/>
          <pc:sldMk cId="2180353925" sldId="263"/>
        </pc:sldMkLst>
        <pc:spChg chg="del mod">
          <ac:chgData name="Vagedes, Ryan" userId="162e7eae-b250-4492-8b00-39063d506b8d" providerId="ADAL" clId="{A0158AA5-4DD2-4CA3-9307-6B7F7B1B0CE6}" dt="2021-10-05T16:38:05.909" v="846" actId="478"/>
          <ac:spMkLst>
            <pc:docMk/>
            <pc:sldMk cId="2180353925" sldId="263"/>
            <ac:spMk id="2" creationId="{50176FC9-33E4-DA4F-8F6A-30EC3ABE1BF7}"/>
          </ac:spMkLst>
        </pc:spChg>
        <pc:spChg chg="mod">
          <ac:chgData name="Vagedes, Ryan" userId="162e7eae-b250-4492-8b00-39063d506b8d" providerId="ADAL" clId="{A0158AA5-4DD2-4CA3-9307-6B7F7B1B0CE6}" dt="2021-10-05T16:46:12.689" v="1132" actId="20577"/>
          <ac:spMkLst>
            <pc:docMk/>
            <pc:sldMk cId="2180353925" sldId="263"/>
            <ac:spMk id="3" creationId="{CCA9F231-97ED-C14D-B2F0-B8AD1428BD28}"/>
          </ac:spMkLst>
        </pc:spChg>
        <pc:spChg chg="add del mod">
          <ac:chgData name="Vagedes, Ryan" userId="162e7eae-b250-4492-8b00-39063d506b8d" providerId="ADAL" clId="{A0158AA5-4DD2-4CA3-9307-6B7F7B1B0CE6}" dt="2021-10-05T16:38:08.197" v="847" actId="478"/>
          <ac:spMkLst>
            <pc:docMk/>
            <pc:sldMk cId="2180353925" sldId="263"/>
            <ac:spMk id="5" creationId="{F54446B9-C936-44E7-A157-C1997278599D}"/>
          </ac:spMkLst>
        </pc:spChg>
        <pc:spChg chg="add mod">
          <ac:chgData name="Vagedes, Ryan" userId="162e7eae-b250-4492-8b00-39063d506b8d" providerId="ADAL" clId="{A0158AA5-4DD2-4CA3-9307-6B7F7B1B0CE6}" dt="2021-10-05T16:38:11.995" v="866" actId="20577"/>
          <ac:spMkLst>
            <pc:docMk/>
            <pc:sldMk cId="2180353925" sldId="263"/>
            <ac:spMk id="6" creationId="{4E1216CF-5873-49DA-8DBB-71C4EACB727D}"/>
          </ac:spMkLst>
        </pc:spChg>
      </pc:sldChg>
      <pc:sldChg chg="modSp del mod modNotesTx">
        <pc:chgData name="Vagedes, Ryan" userId="162e7eae-b250-4492-8b00-39063d506b8d" providerId="ADAL" clId="{A0158AA5-4DD2-4CA3-9307-6B7F7B1B0CE6}" dt="2021-10-05T16:47:20.362" v="1137" actId="47"/>
        <pc:sldMkLst>
          <pc:docMk/>
          <pc:sldMk cId="4074979453" sldId="264"/>
        </pc:sldMkLst>
        <pc:spChg chg="mod">
          <ac:chgData name="Vagedes, Ryan" userId="162e7eae-b250-4492-8b00-39063d506b8d" providerId="ADAL" clId="{A0158AA5-4DD2-4CA3-9307-6B7F7B1B0CE6}" dt="2021-10-05T15:46:55.052" v="10"/>
          <ac:spMkLst>
            <pc:docMk/>
            <pc:sldMk cId="4074979453" sldId="264"/>
            <ac:spMk id="2" creationId="{6B2F5C92-8CC2-FE40-95E0-DC4E54639E0F}"/>
          </ac:spMkLst>
        </pc:spChg>
        <pc:spChg chg="mod">
          <ac:chgData name="Vagedes, Ryan" userId="162e7eae-b250-4492-8b00-39063d506b8d" providerId="ADAL" clId="{A0158AA5-4DD2-4CA3-9307-6B7F7B1B0CE6}" dt="2021-10-05T15:46:52.311" v="7" actId="27636"/>
          <ac:spMkLst>
            <pc:docMk/>
            <pc:sldMk cId="4074979453" sldId="264"/>
            <ac:spMk id="3" creationId="{C4AAB312-6EA1-224D-9398-97DE7C2944CE}"/>
          </ac:spMkLst>
        </pc:spChg>
      </pc:sldChg>
      <pc:sldChg chg="modSp del">
        <pc:chgData name="Vagedes, Ryan" userId="162e7eae-b250-4492-8b00-39063d506b8d" providerId="ADAL" clId="{A0158AA5-4DD2-4CA3-9307-6B7F7B1B0CE6}" dt="2021-10-05T16:48:54.996" v="1236" actId="47"/>
        <pc:sldMkLst>
          <pc:docMk/>
          <pc:sldMk cId="1012066530" sldId="267"/>
        </pc:sldMkLst>
        <pc:spChg chg="mod">
          <ac:chgData name="Vagedes, Ryan" userId="162e7eae-b250-4492-8b00-39063d506b8d" providerId="ADAL" clId="{A0158AA5-4DD2-4CA3-9307-6B7F7B1B0CE6}" dt="2021-10-05T15:46:55.052" v="10"/>
          <ac:spMkLst>
            <pc:docMk/>
            <pc:sldMk cId="1012066530" sldId="267"/>
            <ac:spMk id="4" creationId="{E3BE7894-2DD2-114A-BB73-2D07B0482ABB}"/>
          </ac:spMkLst>
        </pc:spChg>
        <pc:spChg chg="mod">
          <ac:chgData name="Vagedes, Ryan" userId="162e7eae-b250-4492-8b00-39063d506b8d" providerId="ADAL" clId="{A0158AA5-4DD2-4CA3-9307-6B7F7B1B0CE6}" dt="2021-10-05T15:46:55.052" v="10"/>
          <ac:spMkLst>
            <pc:docMk/>
            <pc:sldMk cId="1012066530" sldId="267"/>
            <ac:spMk id="5" creationId="{C0452338-BD5E-9B4A-B07B-C77514753C4D}"/>
          </ac:spMkLst>
        </pc:spChg>
      </pc:sldChg>
      <pc:sldChg chg="modSp mod ord modNotesTx">
        <pc:chgData name="Vagedes, Ryan" userId="162e7eae-b250-4492-8b00-39063d506b8d" providerId="ADAL" clId="{A0158AA5-4DD2-4CA3-9307-6B7F7B1B0CE6}" dt="2021-10-05T16:46:55.173" v="1136"/>
        <pc:sldMkLst>
          <pc:docMk/>
          <pc:sldMk cId="1189238892" sldId="268"/>
        </pc:sldMkLst>
        <pc:graphicFrameChg chg="mod modGraphic">
          <ac:chgData name="Vagedes, Ryan" userId="162e7eae-b250-4492-8b00-39063d506b8d" providerId="ADAL" clId="{A0158AA5-4DD2-4CA3-9307-6B7F7B1B0CE6}" dt="2021-10-05T16:14:14.010" v="635" actId="404"/>
          <ac:graphicFrameMkLst>
            <pc:docMk/>
            <pc:sldMk cId="1189238892" sldId="268"/>
            <ac:graphicFrameMk id="2" creationId="{45F01053-133A-2A4C-BF3C-C1B2CB5419FF}"/>
          </ac:graphicFrameMkLst>
        </pc:graphicFrameChg>
      </pc:sldChg>
      <pc:sldChg chg="modSp del mod">
        <pc:chgData name="Vagedes, Ryan" userId="162e7eae-b250-4492-8b00-39063d506b8d" providerId="ADAL" clId="{A0158AA5-4DD2-4CA3-9307-6B7F7B1B0CE6}" dt="2021-10-05T16:47:22.753" v="1138" actId="47"/>
        <pc:sldMkLst>
          <pc:docMk/>
          <pc:sldMk cId="1820597460" sldId="272"/>
        </pc:sldMkLst>
        <pc:spChg chg="mod">
          <ac:chgData name="Vagedes, Ryan" userId="162e7eae-b250-4492-8b00-39063d506b8d" providerId="ADAL" clId="{A0158AA5-4DD2-4CA3-9307-6B7F7B1B0CE6}" dt="2021-10-05T15:46:55.052" v="10"/>
          <ac:spMkLst>
            <pc:docMk/>
            <pc:sldMk cId="1820597460" sldId="272"/>
            <ac:spMk id="2" creationId="{00000000-0000-0000-0000-000000000000}"/>
          </ac:spMkLst>
        </pc:spChg>
        <pc:spChg chg="mod">
          <ac:chgData name="Vagedes, Ryan" userId="162e7eae-b250-4492-8b00-39063d506b8d" providerId="ADAL" clId="{A0158AA5-4DD2-4CA3-9307-6B7F7B1B0CE6}" dt="2021-10-05T15:46:55.052" v="10"/>
          <ac:spMkLst>
            <pc:docMk/>
            <pc:sldMk cId="1820597460" sldId="272"/>
            <ac:spMk id="3" creationId="{00000000-0000-0000-0000-000000000000}"/>
          </ac:spMkLst>
        </pc:spChg>
      </pc:sldChg>
      <pc:sldChg chg="modSp del">
        <pc:chgData name="Vagedes, Ryan" userId="162e7eae-b250-4492-8b00-39063d506b8d" providerId="ADAL" clId="{A0158AA5-4DD2-4CA3-9307-6B7F7B1B0CE6}" dt="2021-10-05T16:48:57.110" v="1237" actId="47"/>
        <pc:sldMkLst>
          <pc:docMk/>
          <pc:sldMk cId="3149274083" sldId="273"/>
        </pc:sldMkLst>
        <pc:spChg chg="mod">
          <ac:chgData name="Vagedes, Ryan" userId="162e7eae-b250-4492-8b00-39063d506b8d" providerId="ADAL" clId="{A0158AA5-4DD2-4CA3-9307-6B7F7B1B0CE6}" dt="2021-10-05T15:46:55.052" v="10"/>
          <ac:spMkLst>
            <pc:docMk/>
            <pc:sldMk cId="3149274083" sldId="273"/>
            <ac:spMk id="2" creationId="{29D57090-7C18-4BB0-9C4B-C93A2CFFFC93}"/>
          </ac:spMkLst>
        </pc:spChg>
        <pc:spChg chg="mod">
          <ac:chgData name="Vagedes, Ryan" userId="162e7eae-b250-4492-8b00-39063d506b8d" providerId="ADAL" clId="{A0158AA5-4DD2-4CA3-9307-6B7F7B1B0CE6}" dt="2021-10-05T15:46:55.052" v="10"/>
          <ac:spMkLst>
            <pc:docMk/>
            <pc:sldMk cId="3149274083" sldId="273"/>
            <ac:spMk id="3" creationId="{9483DB09-BC6E-4A26-A136-00EED691C7E3}"/>
          </ac:spMkLst>
        </pc:spChg>
      </pc:sldChg>
      <pc:sldChg chg="modSp del modNotesTx">
        <pc:chgData name="Vagedes, Ryan" userId="162e7eae-b250-4492-8b00-39063d506b8d" providerId="ADAL" clId="{A0158AA5-4DD2-4CA3-9307-6B7F7B1B0CE6}" dt="2021-10-05T16:08:50.366" v="585" actId="47"/>
        <pc:sldMkLst>
          <pc:docMk/>
          <pc:sldMk cId="3131069734" sldId="274"/>
        </pc:sldMkLst>
        <pc:spChg chg="mod">
          <ac:chgData name="Vagedes, Ryan" userId="162e7eae-b250-4492-8b00-39063d506b8d" providerId="ADAL" clId="{A0158AA5-4DD2-4CA3-9307-6B7F7B1B0CE6}" dt="2021-10-05T15:46:55.052" v="10"/>
          <ac:spMkLst>
            <pc:docMk/>
            <pc:sldMk cId="3131069734" sldId="274"/>
            <ac:spMk id="2" creationId="{96493F6F-461A-4304-A5EE-BC05488B9715}"/>
          </ac:spMkLst>
        </pc:spChg>
        <pc:spChg chg="mod">
          <ac:chgData name="Vagedes, Ryan" userId="162e7eae-b250-4492-8b00-39063d506b8d" providerId="ADAL" clId="{A0158AA5-4DD2-4CA3-9307-6B7F7B1B0CE6}" dt="2021-10-05T15:46:55.052" v="10"/>
          <ac:spMkLst>
            <pc:docMk/>
            <pc:sldMk cId="3131069734" sldId="274"/>
            <ac:spMk id="4" creationId="{3E85E1BE-0D0F-4206-9FF7-CCCE1E2EB505}"/>
          </ac:spMkLst>
        </pc:spChg>
      </pc:sldChg>
      <pc:sldChg chg="add ord modNotesTx">
        <pc:chgData name="Vagedes, Ryan" userId="162e7eae-b250-4492-8b00-39063d506b8d" providerId="ADAL" clId="{A0158AA5-4DD2-4CA3-9307-6B7F7B1B0CE6}" dt="2021-10-05T16:54:04.077" v="1361" actId="2"/>
        <pc:sldMkLst>
          <pc:docMk/>
          <pc:sldMk cId="1916520839" sldId="275"/>
        </pc:sldMkLst>
      </pc:sldChg>
      <pc:sldChg chg="modSp add mod modNotesTx">
        <pc:chgData name="Vagedes, Ryan" userId="162e7eae-b250-4492-8b00-39063d506b8d" providerId="ADAL" clId="{A0158AA5-4DD2-4CA3-9307-6B7F7B1B0CE6}" dt="2021-10-05T16:46:32.706" v="1133" actId="1076"/>
        <pc:sldMkLst>
          <pc:docMk/>
          <pc:sldMk cId="861834685" sldId="278"/>
        </pc:sldMkLst>
        <pc:spChg chg="mod">
          <ac:chgData name="Vagedes, Ryan" userId="162e7eae-b250-4492-8b00-39063d506b8d" providerId="ADAL" clId="{A0158AA5-4DD2-4CA3-9307-6B7F7B1B0CE6}" dt="2021-10-05T16:05:04.442" v="551" actId="20577"/>
          <ac:spMkLst>
            <pc:docMk/>
            <pc:sldMk cId="861834685" sldId="278"/>
            <ac:spMk id="2" creationId="{875B5BEF-C045-4060-9B88-DF741D648A04}"/>
          </ac:spMkLst>
        </pc:spChg>
        <pc:spChg chg="mod">
          <ac:chgData name="Vagedes, Ryan" userId="162e7eae-b250-4492-8b00-39063d506b8d" providerId="ADAL" clId="{A0158AA5-4DD2-4CA3-9307-6B7F7B1B0CE6}" dt="2021-10-05T16:46:32.706" v="1133" actId="1076"/>
          <ac:spMkLst>
            <pc:docMk/>
            <pc:sldMk cId="861834685" sldId="278"/>
            <ac:spMk id="4" creationId="{DD2A72A0-93C5-4AC7-9A7C-F3C0B03F430B}"/>
          </ac:spMkLst>
        </pc:spChg>
      </pc:sldChg>
      <pc:sldChg chg="modSp add mod modNotesTx">
        <pc:chgData name="Vagedes, Ryan" userId="162e7eae-b250-4492-8b00-39063d506b8d" providerId="ADAL" clId="{A0158AA5-4DD2-4CA3-9307-6B7F7B1B0CE6}" dt="2021-10-05T16:49:33.634" v="1279" actId="20577"/>
        <pc:sldMkLst>
          <pc:docMk/>
          <pc:sldMk cId="3917495637" sldId="280"/>
        </pc:sldMkLst>
        <pc:spChg chg="mod">
          <ac:chgData name="Vagedes, Ryan" userId="162e7eae-b250-4492-8b00-39063d506b8d" providerId="ADAL" clId="{A0158AA5-4DD2-4CA3-9307-6B7F7B1B0CE6}" dt="2021-10-05T16:49:28.204" v="1274" actId="20577"/>
          <ac:spMkLst>
            <pc:docMk/>
            <pc:sldMk cId="3917495637" sldId="280"/>
            <ac:spMk id="2" creationId="{875B5BEF-C045-4060-9B88-DF741D648A04}"/>
          </ac:spMkLst>
        </pc:spChg>
      </pc:sldChg>
      <pc:sldChg chg="delSp modSp add del mod">
        <pc:chgData name="Vagedes, Ryan" userId="162e7eae-b250-4492-8b00-39063d506b8d" providerId="ADAL" clId="{A0158AA5-4DD2-4CA3-9307-6B7F7B1B0CE6}" dt="2021-10-05T16:50:25.593" v="1285" actId="47"/>
        <pc:sldMkLst>
          <pc:docMk/>
          <pc:sldMk cId="6808479" sldId="287"/>
        </pc:sldMkLst>
        <pc:spChg chg="mod">
          <ac:chgData name="Vagedes, Ryan" userId="162e7eae-b250-4492-8b00-39063d506b8d" providerId="ADAL" clId="{A0158AA5-4DD2-4CA3-9307-6B7F7B1B0CE6}" dt="2021-10-05T16:50:14.247" v="1283" actId="1076"/>
          <ac:spMkLst>
            <pc:docMk/>
            <pc:sldMk cId="6808479" sldId="287"/>
            <ac:spMk id="2" creationId="{E266AC77-D882-4FCC-8312-1DB79E5B18BD}"/>
          </ac:spMkLst>
        </pc:spChg>
        <pc:spChg chg="del mod">
          <ac:chgData name="Vagedes, Ryan" userId="162e7eae-b250-4492-8b00-39063d506b8d" providerId="ADAL" clId="{A0158AA5-4DD2-4CA3-9307-6B7F7B1B0CE6}" dt="2021-10-05T16:50:10.555" v="1282" actId="478"/>
          <ac:spMkLst>
            <pc:docMk/>
            <pc:sldMk cId="6808479" sldId="287"/>
            <ac:spMk id="4" creationId="{8DAD7E4A-7204-49B3-A811-FB0E85EDADEF}"/>
          </ac:spMkLst>
        </pc:spChg>
        <pc:spChg chg="del">
          <ac:chgData name="Vagedes, Ryan" userId="162e7eae-b250-4492-8b00-39063d506b8d" providerId="ADAL" clId="{A0158AA5-4DD2-4CA3-9307-6B7F7B1B0CE6}" dt="2021-10-05T16:50:17.441" v="1284" actId="478"/>
          <ac:spMkLst>
            <pc:docMk/>
            <pc:sldMk cId="6808479" sldId="287"/>
            <ac:spMk id="5" creationId="{C97EC80B-05F0-4C82-8D4E-75C35FAE7980}"/>
          </ac:spMkLst>
        </pc:spChg>
      </pc:sldChg>
      <pc:sldChg chg="delSp add del mod modNotesTx">
        <pc:chgData name="Vagedes, Ryan" userId="162e7eae-b250-4492-8b00-39063d506b8d" providerId="ADAL" clId="{A0158AA5-4DD2-4CA3-9307-6B7F7B1B0CE6}" dt="2021-10-05T16:19:48.800" v="694" actId="47"/>
        <pc:sldMkLst>
          <pc:docMk/>
          <pc:sldMk cId="2532625153" sldId="288"/>
        </pc:sldMkLst>
        <pc:spChg chg="del">
          <ac:chgData name="Vagedes, Ryan" userId="162e7eae-b250-4492-8b00-39063d506b8d" providerId="ADAL" clId="{A0158AA5-4DD2-4CA3-9307-6B7F7B1B0CE6}" dt="2021-10-05T16:16:16.164" v="646" actId="478"/>
          <ac:spMkLst>
            <pc:docMk/>
            <pc:sldMk cId="2532625153" sldId="288"/>
            <ac:spMk id="4" creationId="{F45AE609-A498-4BA9-9566-7C3E0CB5E9DB}"/>
          </ac:spMkLst>
        </pc:spChg>
      </pc:sldChg>
      <pc:sldChg chg="delSp add del mod modNotesTx">
        <pc:chgData name="Vagedes, Ryan" userId="162e7eae-b250-4492-8b00-39063d506b8d" providerId="ADAL" clId="{A0158AA5-4DD2-4CA3-9307-6B7F7B1B0CE6}" dt="2021-10-05T16:22:06.858" v="723" actId="47"/>
        <pc:sldMkLst>
          <pc:docMk/>
          <pc:sldMk cId="1519409120" sldId="289"/>
        </pc:sldMkLst>
        <pc:spChg chg="del">
          <ac:chgData name="Vagedes, Ryan" userId="162e7eae-b250-4492-8b00-39063d506b8d" providerId="ADAL" clId="{A0158AA5-4DD2-4CA3-9307-6B7F7B1B0CE6}" dt="2021-10-05T16:16:12.740" v="645" actId="478"/>
          <ac:spMkLst>
            <pc:docMk/>
            <pc:sldMk cId="1519409120" sldId="289"/>
            <ac:spMk id="3" creationId="{5E3AAD47-D946-4F29-8EF5-5B66A16C893E}"/>
          </ac:spMkLst>
        </pc:spChg>
      </pc:sldChg>
      <pc:sldChg chg="modSp add mod ord modNotesTx">
        <pc:chgData name="Vagedes, Ryan" userId="162e7eae-b250-4492-8b00-39063d506b8d" providerId="ADAL" clId="{A0158AA5-4DD2-4CA3-9307-6B7F7B1B0CE6}" dt="2021-10-05T16:37:05.399" v="834"/>
        <pc:sldMkLst>
          <pc:docMk/>
          <pc:sldMk cId="815105807" sldId="293"/>
        </pc:sldMkLst>
        <pc:spChg chg="mod">
          <ac:chgData name="Vagedes, Ryan" userId="162e7eae-b250-4492-8b00-39063d506b8d" providerId="ADAL" clId="{A0158AA5-4DD2-4CA3-9307-6B7F7B1B0CE6}" dt="2021-10-05T16:10:02.071" v="601" actId="20577"/>
          <ac:spMkLst>
            <pc:docMk/>
            <pc:sldMk cId="815105807" sldId="293"/>
            <ac:spMk id="7" creationId="{22A2BE7D-934C-4466-9CC7-5EDA03F06D4E}"/>
          </ac:spMkLst>
        </pc:spChg>
      </pc:sldChg>
      <pc:sldChg chg="addSp modSp new mod ord modNotesTx">
        <pc:chgData name="Vagedes, Ryan" userId="162e7eae-b250-4492-8b00-39063d506b8d" providerId="ADAL" clId="{A0158AA5-4DD2-4CA3-9307-6B7F7B1B0CE6}" dt="2021-10-05T16:37:00.125" v="830"/>
        <pc:sldMkLst>
          <pc:docMk/>
          <pc:sldMk cId="2856976255" sldId="294"/>
        </pc:sldMkLst>
        <pc:spChg chg="add mod">
          <ac:chgData name="Vagedes, Ryan" userId="162e7eae-b250-4492-8b00-39063d506b8d" providerId="ADAL" clId="{A0158AA5-4DD2-4CA3-9307-6B7F7B1B0CE6}" dt="2021-10-05T16:17:55.357" v="655" actId="947"/>
          <ac:spMkLst>
            <pc:docMk/>
            <pc:sldMk cId="2856976255" sldId="294"/>
            <ac:spMk id="2" creationId="{E41016B8-352B-483D-BFBD-6F57161CBB5A}"/>
          </ac:spMkLst>
        </pc:spChg>
      </pc:sldChg>
      <pc:sldChg chg="addSp modSp new mod ord">
        <pc:chgData name="Vagedes, Ryan" userId="162e7eae-b250-4492-8b00-39063d506b8d" providerId="ADAL" clId="{A0158AA5-4DD2-4CA3-9307-6B7F7B1B0CE6}" dt="2021-10-05T16:19:59.208" v="696" actId="1076"/>
        <pc:sldMkLst>
          <pc:docMk/>
          <pc:sldMk cId="2849401813" sldId="295"/>
        </pc:sldMkLst>
        <pc:spChg chg="add mod">
          <ac:chgData name="Vagedes, Ryan" userId="162e7eae-b250-4492-8b00-39063d506b8d" providerId="ADAL" clId="{A0158AA5-4DD2-4CA3-9307-6B7F7B1B0CE6}" dt="2021-10-05T16:19:54.689" v="695" actId="2711"/>
          <ac:spMkLst>
            <pc:docMk/>
            <pc:sldMk cId="2849401813" sldId="295"/>
            <ac:spMk id="4" creationId="{2B2245F1-6E27-4B94-AA7A-CA3E5FF73D2F}"/>
          </ac:spMkLst>
        </pc:spChg>
        <pc:picChg chg="add mod">
          <ac:chgData name="Vagedes, Ryan" userId="162e7eae-b250-4492-8b00-39063d506b8d" providerId="ADAL" clId="{A0158AA5-4DD2-4CA3-9307-6B7F7B1B0CE6}" dt="2021-10-05T16:19:59.208" v="696" actId="1076"/>
          <ac:picMkLst>
            <pc:docMk/>
            <pc:sldMk cId="2849401813" sldId="295"/>
            <ac:picMk id="3" creationId="{8DF7A7A5-5313-42F7-B99E-A70BDCBF2413}"/>
          </ac:picMkLst>
        </pc:picChg>
      </pc:sldChg>
      <pc:sldChg chg="addSp modSp new mod modNotesTx">
        <pc:chgData name="Vagedes, Ryan" userId="162e7eae-b250-4492-8b00-39063d506b8d" providerId="ADAL" clId="{A0158AA5-4DD2-4CA3-9307-6B7F7B1B0CE6}" dt="2021-10-05T16:26:39.024" v="759" actId="115"/>
        <pc:sldMkLst>
          <pc:docMk/>
          <pc:sldMk cId="3616581588" sldId="296"/>
        </pc:sldMkLst>
        <pc:spChg chg="add mod">
          <ac:chgData name="Vagedes, Ryan" userId="162e7eae-b250-4492-8b00-39063d506b8d" providerId="ADAL" clId="{A0158AA5-4DD2-4CA3-9307-6B7F7B1B0CE6}" dt="2021-10-05T16:20:56.657" v="700"/>
          <ac:spMkLst>
            <pc:docMk/>
            <pc:sldMk cId="3616581588" sldId="296"/>
            <ac:spMk id="4" creationId="{498B5FB6-2B68-4A55-BAFE-A310EE411F9A}"/>
          </ac:spMkLst>
        </pc:spChg>
        <pc:picChg chg="add mod">
          <ac:chgData name="Vagedes, Ryan" userId="162e7eae-b250-4492-8b00-39063d506b8d" providerId="ADAL" clId="{A0158AA5-4DD2-4CA3-9307-6B7F7B1B0CE6}" dt="2021-10-05T16:21:31.656" v="716" actId="14100"/>
          <ac:picMkLst>
            <pc:docMk/>
            <pc:sldMk cId="3616581588" sldId="296"/>
            <ac:picMk id="3" creationId="{10FCBF27-536A-4BBD-AC74-25E6C45BAB84}"/>
          </ac:picMkLst>
        </pc:picChg>
      </pc:sldChg>
      <pc:sldChg chg="addSp delSp modSp new mod">
        <pc:chgData name="Vagedes, Ryan" userId="162e7eae-b250-4492-8b00-39063d506b8d" providerId="ADAL" clId="{A0158AA5-4DD2-4CA3-9307-6B7F7B1B0CE6}" dt="2021-10-05T16:28:28.998" v="764" actId="1076"/>
        <pc:sldMkLst>
          <pc:docMk/>
          <pc:sldMk cId="827728183" sldId="297"/>
        </pc:sldMkLst>
        <pc:spChg chg="add mod">
          <ac:chgData name="Vagedes, Ryan" userId="162e7eae-b250-4492-8b00-39063d506b8d" providerId="ADAL" clId="{A0158AA5-4DD2-4CA3-9307-6B7F7B1B0CE6}" dt="2021-10-05T16:24:26.264" v="744" actId="20577"/>
          <ac:spMkLst>
            <pc:docMk/>
            <pc:sldMk cId="827728183" sldId="297"/>
            <ac:spMk id="4" creationId="{F0509C7E-CDE1-428A-80DF-B41AB5F8C6E4}"/>
          </ac:spMkLst>
        </pc:spChg>
        <pc:picChg chg="add del mod">
          <ac:chgData name="Vagedes, Ryan" userId="162e7eae-b250-4492-8b00-39063d506b8d" providerId="ADAL" clId="{A0158AA5-4DD2-4CA3-9307-6B7F7B1B0CE6}" dt="2021-10-05T16:28:20.072" v="761" actId="478"/>
          <ac:picMkLst>
            <pc:docMk/>
            <pc:sldMk cId="827728183" sldId="297"/>
            <ac:picMk id="3" creationId="{5735F396-F38C-4AF9-AC12-4DF9A7247578}"/>
          </ac:picMkLst>
        </pc:picChg>
        <pc:picChg chg="add mod">
          <ac:chgData name="Vagedes, Ryan" userId="162e7eae-b250-4492-8b00-39063d506b8d" providerId="ADAL" clId="{A0158AA5-4DD2-4CA3-9307-6B7F7B1B0CE6}" dt="2021-10-05T16:28:28.998" v="764" actId="1076"/>
          <ac:picMkLst>
            <pc:docMk/>
            <pc:sldMk cId="827728183" sldId="297"/>
            <ac:picMk id="6" creationId="{64D52063-932D-406D-81DB-A934AB6F2A8E}"/>
          </ac:picMkLst>
        </pc:picChg>
      </pc:sldChg>
      <pc:sldChg chg="addSp delSp modSp new mod modNotesTx">
        <pc:chgData name="Vagedes, Ryan" userId="162e7eae-b250-4492-8b00-39063d506b8d" providerId="ADAL" clId="{A0158AA5-4DD2-4CA3-9307-6B7F7B1B0CE6}" dt="2021-10-05T16:29:07.542" v="770" actId="1076"/>
        <pc:sldMkLst>
          <pc:docMk/>
          <pc:sldMk cId="1535323796" sldId="298"/>
        </pc:sldMkLst>
        <pc:spChg chg="add mod">
          <ac:chgData name="Vagedes, Ryan" userId="162e7eae-b250-4492-8b00-39063d506b8d" providerId="ADAL" clId="{A0158AA5-4DD2-4CA3-9307-6B7F7B1B0CE6}" dt="2021-10-05T16:25:40.748" v="751"/>
          <ac:spMkLst>
            <pc:docMk/>
            <pc:sldMk cId="1535323796" sldId="298"/>
            <ac:spMk id="4" creationId="{6959DF67-F05E-42C1-BEB7-51400E345AD7}"/>
          </ac:spMkLst>
        </pc:spChg>
        <pc:picChg chg="add del mod">
          <ac:chgData name="Vagedes, Ryan" userId="162e7eae-b250-4492-8b00-39063d506b8d" providerId="ADAL" clId="{A0158AA5-4DD2-4CA3-9307-6B7F7B1B0CE6}" dt="2021-10-05T16:26:49.675" v="760" actId="478"/>
          <ac:picMkLst>
            <pc:docMk/>
            <pc:sldMk cId="1535323796" sldId="298"/>
            <ac:picMk id="3" creationId="{30A395E2-4CE3-419E-A103-A2ABB0828AA2}"/>
          </ac:picMkLst>
        </pc:picChg>
        <pc:picChg chg="add mod">
          <ac:chgData name="Vagedes, Ryan" userId="162e7eae-b250-4492-8b00-39063d506b8d" providerId="ADAL" clId="{A0158AA5-4DD2-4CA3-9307-6B7F7B1B0CE6}" dt="2021-10-05T16:29:07.542" v="770" actId="1076"/>
          <ac:picMkLst>
            <pc:docMk/>
            <pc:sldMk cId="1535323796" sldId="298"/>
            <ac:picMk id="6" creationId="{07CF1A9C-D7F9-455D-8518-8406CB33B302}"/>
          </ac:picMkLst>
        </pc:picChg>
      </pc:sldChg>
      <pc:sldChg chg="modSp add mod">
        <pc:chgData name="Vagedes, Ryan" userId="162e7eae-b250-4492-8b00-39063d506b8d" providerId="ADAL" clId="{A0158AA5-4DD2-4CA3-9307-6B7F7B1B0CE6}" dt="2021-10-05T16:48:37.308" v="1231" actId="20577"/>
        <pc:sldMkLst>
          <pc:docMk/>
          <pc:sldMk cId="2336205110" sldId="299"/>
        </pc:sldMkLst>
        <pc:spChg chg="mod">
          <ac:chgData name="Vagedes, Ryan" userId="162e7eae-b250-4492-8b00-39063d506b8d" providerId="ADAL" clId="{A0158AA5-4DD2-4CA3-9307-6B7F7B1B0CE6}" dt="2021-10-05T16:48:37.308" v="1231" actId="20577"/>
          <ac:spMkLst>
            <pc:docMk/>
            <pc:sldMk cId="2336205110" sldId="299"/>
            <ac:spMk id="2" creationId="{E41016B8-352B-483D-BFBD-6F57161CBB5A}"/>
          </ac:spMkLst>
        </pc:spChg>
      </pc:sldChg>
      <pc:sldChg chg="addSp delSp modSp new del mod">
        <pc:chgData name="Vagedes, Ryan" userId="162e7eae-b250-4492-8b00-39063d506b8d" providerId="ADAL" clId="{A0158AA5-4DD2-4CA3-9307-6B7F7B1B0CE6}" dt="2021-10-05T16:36:36.587" v="824" actId="47"/>
        <pc:sldMkLst>
          <pc:docMk/>
          <pc:sldMk cId="2777592515" sldId="299"/>
        </pc:sldMkLst>
        <pc:spChg chg="del">
          <ac:chgData name="Vagedes, Ryan" userId="162e7eae-b250-4492-8b00-39063d506b8d" providerId="ADAL" clId="{A0158AA5-4DD2-4CA3-9307-6B7F7B1B0CE6}" dt="2021-10-05T16:34:52.667" v="786" actId="478"/>
          <ac:spMkLst>
            <pc:docMk/>
            <pc:sldMk cId="2777592515" sldId="299"/>
            <ac:spMk id="2" creationId="{A1D01F65-2863-4D2A-80BE-A59B795395D3}"/>
          </ac:spMkLst>
        </pc:spChg>
        <pc:spChg chg="add mod">
          <ac:chgData name="Vagedes, Ryan" userId="162e7eae-b250-4492-8b00-39063d506b8d" providerId="ADAL" clId="{A0158AA5-4DD2-4CA3-9307-6B7F7B1B0CE6}" dt="2021-10-05T16:34:52.942" v="787"/>
          <ac:spMkLst>
            <pc:docMk/>
            <pc:sldMk cId="2777592515" sldId="299"/>
            <ac:spMk id="3" creationId="{AA87BCA0-EBA0-4294-9342-EF1B0378C4E6}"/>
          </ac:spMkLst>
        </pc:spChg>
        <pc:graphicFrameChg chg="add mod modGraphic">
          <ac:chgData name="Vagedes, Ryan" userId="162e7eae-b250-4492-8b00-39063d506b8d" providerId="ADAL" clId="{A0158AA5-4DD2-4CA3-9307-6B7F7B1B0CE6}" dt="2021-10-05T16:36:20.622" v="823" actId="20577"/>
          <ac:graphicFrameMkLst>
            <pc:docMk/>
            <pc:sldMk cId="2777592515" sldId="299"/>
            <ac:graphicFrameMk id="4" creationId="{D7B7CCC3-7D71-4CF3-90D1-299072C97417}"/>
          </ac:graphicFrameMkLst>
        </pc:graphicFrameChg>
      </pc:sldChg>
      <pc:sldChg chg="modSp add mod">
        <pc:chgData name="Vagedes, Ryan" userId="162e7eae-b250-4492-8b00-39063d506b8d" providerId="ADAL" clId="{A0158AA5-4DD2-4CA3-9307-6B7F7B1B0CE6}" dt="2021-10-05T16:48:41.319" v="1235" actId="20577"/>
        <pc:sldMkLst>
          <pc:docMk/>
          <pc:sldMk cId="3517071342" sldId="300"/>
        </pc:sldMkLst>
        <pc:spChg chg="mod">
          <ac:chgData name="Vagedes, Ryan" userId="162e7eae-b250-4492-8b00-39063d506b8d" providerId="ADAL" clId="{A0158AA5-4DD2-4CA3-9307-6B7F7B1B0CE6}" dt="2021-10-05T16:48:41.319" v="1235" actId="20577"/>
          <ac:spMkLst>
            <pc:docMk/>
            <pc:sldMk cId="3517071342" sldId="300"/>
            <ac:spMk id="2" creationId="{E41016B8-352B-483D-BFBD-6F57161CBB5A}"/>
          </ac:spMkLst>
        </pc:spChg>
      </pc:sldChg>
      <pc:sldChg chg="addSp delSp modSp new mod ord">
        <pc:chgData name="Vagedes, Ryan" userId="162e7eae-b250-4492-8b00-39063d506b8d" providerId="ADAL" clId="{A0158AA5-4DD2-4CA3-9307-6B7F7B1B0CE6}" dt="2021-10-05T16:55:13.688" v="1425" actId="20577"/>
        <pc:sldMkLst>
          <pc:docMk/>
          <pc:sldMk cId="211898752" sldId="301"/>
        </pc:sldMkLst>
        <pc:spChg chg="mod">
          <ac:chgData name="Vagedes, Ryan" userId="162e7eae-b250-4492-8b00-39063d506b8d" providerId="ADAL" clId="{A0158AA5-4DD2-4CA3-9307-6B7F7B1B0CE6}" dt="2021-10-05T16:53:08.848" v="1356" actId="20577"/>
          <ac:spMkLst>
            <pc:docMk/>
            <pc:sldMk cId="211898752" sldId="301"/>
            <ac:spMk id="2" creationId="{8CC0123F-004D-4728-80E8-719659391113}"/>
          </ac:spMkLst>
        </pc:spChg>
        <pc:spChg chg="del mod">
          <ac:chgData name="Vagedes, Ryan" userId="162e7eae-b250-4492-8b00-39063d506b8d" providerId="ADAL" clId="{A0158AA5-4DD2-4CA3-9307-6B7F7B1B0CE6}" dt="2021-10-05T16:51:45.468" v="1341" actId="478"/>
          <ac:spMkLst>
            <pc:docMk/>
            <pc:sldMk cId="211898752" sldId="301"/>
            <ac:spMk id="3" creationId="{0B089693-444D-4676-9818-A43AD7980B03}"/>
          </ac:spMkLst>
        </pc:spChg>
        <pc:spChg chg="add del mod">
          <ac:chgData name="Vagedes, Ryan" userId="162e7eae-b250-4492-8b00-39063d506b8d" providerId="ADAL" clId="{A0158AA5-4DD2-4CA3-9307-6B7F7B1B0CE6}" dt="2021-10-05T16:51:48.082" v="1342" actId="478"/>
          <ac:spMkLst>
            <pc:docMk/>
            <pc:sldMk cId="211898752" sldId="301"/>
            <ac:spMk id="5" creationId="{0CD247C9-7CD8-4F07-91BA-39E5E89CCC0B}"/>
          </ac:spMkLst>
        </pc:spChg>
        <pc:spChg chg="add mod">
          <ac:chgData name="Vagedes, Ryan" userId="162e7eae-b250-4492-8b00-39063d506b8d" providerId="ADAL" clId="{A0158AA5-4DD2-4CA3-9307-6B7F7B1B0CE6}" dt="2021-10-05T16:55:13.688" v="1425" actId="20577"/>
          <ac:spMkLst>
            <pc:docMk/>
            <pc:sldMk cId="211898752" sldId="301"/>
            <ac:spMk id="6" creationId="{D6DA9AF6-0C61-4F0F-8CB5-CCD6F627DA58}"/>
          </ac:spMkLst>
        </pc:spChg>
      </pc:sldChg>
      <pc:sldChg chg="new del">
        <pc:chgData name="Vagedes, Ryan" userId="162e7eae-b250-4492-8b00-39063d506b8d" providerId="ADAL" clId="{A0158AA5-4DD2-4CA3-9307-6B7F7B1B0CE6}" dt="2021-10-05T16:49:19.517" v="1239" actId="680"/>
        <pc:sldMkLst>
          <pc:docMk/>
          <pc:sldMk cId="2722205896" sldId="301"/>
        </pc:sldMkLst>
      </pc:sldChg>
      <pc:sldChg chg="add del">
        <pc:chgData name="Vagedes, Ryan" userId="162e7eae-b250-4492-8b00-39063d506b8d" providerId="ADAL" clId="{A0158AA5-4DD2-4CA3-9307-6B7F7B1B0CE6}" dt="2021-10-05T16:50:54.399" v="1287" actId="47"/>
        <pc:sldMkLst>
          <pc:docMk/>
          <pc:sldMk cId="3243652593" sldId="301"/>
        </pc:sldMkLst>
      </pc:sldChg>
      <pc:sldChg chg="modSp add mod">
        <pc:chgData name="Vagedes, Ryan" userId="162e7eae-b250-4492-8b00-39063d506b8d" providerId="ADAL" clId="{A0158AA5-4DD2-4CA3-9307-6B7F7B1B0CE6}" dt="2021-10-05T16:54:24.489" v="1363" actId="2711"/>
        <pc:sldMkLst>
          <pc:docMk/>
          <pc:sldMk cId="921740203" sldId="302"/>
        </pc:sldMkLst>
        <pc:spChg chg="mod">
          <ac:chgData name="Vagedes, Ryan" userId="162e7eae-b250-4492-8b00-39063d506b8d" providerId="ADAL" clId="{A0158AA5-4DD2-4CA3-9307-6B7F7B1B0CE6}" dt="2021-10-05T16:54:24.489" v="1363" actId="2711"/>
          <ac:spMkLst>
            <pc:docMk/>
            <pc:sldMk cId="921740203" sldId="302"/>
            <ac:spMk id="13" creationId="{0CCAC908-C6E0-40FF-9216-A9ED508658CB}"/>
          </ac:spMkLst>
        </pc:spChg>
        <pc:spChg chg="mod">
          <ac:chgData name="Vagedes, Ryan" userId="162e7eae-b250-4492-8b00-39063d506b8d" providerId="ADAL" clId="{A0158AA5-4DD2-4CA3-9307-6B7F7B1B0CE6}" dt="2021-10-05T16:54:21.011" v="1362" actId="2711"/>
          <ac:spMkLst>
            <pc:docMk/>
            <pc:sldMk cId="921740203" sldId="302"/>
            <ac:spMk id="15" creationId="{E048BB1A-CD73-4E0B-BAB0-23BE25786DE5}"/>
          </ac:spMkLst>
        </pc:spChg>
      </pc:sldChg>
    </pc:docChg>
  </pc:docChgLst>
  <pc:docChgLst>
    <pc:chgData name="Vagedes, Ryan" userId="S::rv158616@ohio.edu::162e7eae-b250-4492-8b00-39063d506b8d" providerId="AD" clId="Web-{B12EB8C5-7214-1564-9AF2-4AFF41F5023D}"/>
    <pc:docChg chg="modSld">
      <pc:chgData name="Vagedes, Ryan" userId="S::rv158616@ohio.edu::162e7eae-b250-4492-8b00-39063d506b8d" providerId="AD" clId="Web-{B12EB8C5-7214-1564-9AF2-4AFF41F5023D}" dt="2022-01-06T22:46:37.007" v="1"/>
      <pc:docMkLst>
        <pc:docMk/>
      </pc:docMkLst>
      <pc:sldChg chg="modNotes">
        <pc:chgData name="Vagedes, Ryan" userId="S::rv158616@ohio.edu::162e7eae-b250-4492-8b00-39063d506b8d" providerId="AD" clId="Web-{B12EB8C5-7214-1564-9AF2-4AFF41F5023D}" dt="2022-01-06T22:46:37.007" v="1"/>
        <pc:sldMkLst>
          <pc:docMk/>
          <pc:sldMk cId="1639095180" sldId="305"/>
        </pc:sldMkLst>
      </pc:sldChg>
    </pc:docChg>
  </pc:docChgLst>
  <pc:docChgLst>
    <pc:chgData name="Franz, Berkeley" userId="S::franzb@ohio.edu::beb8364c-dd6a-4a99-9131-d7890a359c19" providerId="AD" clId="Web-{959184CF-3DC3-4594-B8E9-CA55C2547050}"/>
    <pc:docChg chg="modSld">
      <pc:chgData name="Franz, Berkeley" userId="S::franzb@ohio.edu::beb8364c-dd6a-4a99-9131-d7890a359c19" providerId="AD" clId="Web-{959184CF-3DC3-4594-B8E9-CA55C2547050}" dt="2021-12-23T21:48:25.685" v="570"/>
      <pc:docMkLst>
        <pc:docMk/>
      </pc:docMkLst>
      <pc:sldChg chg="modNotes">
        <pc:chgData name="Franz, Berkeley" userId="S::franzb@ohio.edu::beb8364c-dd6a-4a99-9131-d7890a359c19" providerId="AD" clId="Web-{959184CF-3DC3-4594-B8E9-CA55C2547050}" dt="2021-12-23T21:48:25.685" v="570"/>
        <pc:sldMkLst>
          <pc:docMk/>
          <pc:sldMk cId="113466464" sldId="260"/>
        </pc:sldMkLst>
      </pc:sldChg>
      <pc:sldChg chg="modNotes">
        <pc:chgData name="Franz, Berkeley" userId="S::franzb@ohio.edu::beb8364c-dd6a-4a99-9131-d7890a359c19" providerId="AD" clId="Web-{959184CF-3DC3-4594-B8E9-CA55C2547050}" dt="2021-12-23T21:42:00.486" v="59"/>
        <pc:sldMkLst>
          <pc:docMk/>
          <pc:sldMk cId="2180353925" sldId="263"/>
        </pc:sldMkLst>
      </pc:sldChg>
    </pc:docChg>
  </pc:docChgLst>
  <pc:docChgLst>
    <pc:chgData name="Vagedes, Ryan" userId="S::rv158616@ohio.edu::162e7eae-b250-4492-8b00-39063d506b8d" providerId="AD" clId="Web-{618F7CD8-2C2D-04F1-85A0-7FC0CACDE9AD}"/>
    <pc:docChg chg="modSld">
      <pc:chgData name="Vagedes, Ryan" userId="S::rv158616@ohio.edu::162e7eae-b250-4492-8b00-39063d506b8d" providerId="AD" clId="Web-{618F7CD8-2C2D-04F1-85A0-7FC0CACDE9AD}" dt="2021-10-05T16:58:48.620" v="6" actId="20577"/>
      <pc:docMkLst>
        <pc:docMk/>
      </pc:docMkLst>
      <pc:sldChg chg="modSp">
        <pc:chgData name="Vagedes, Ryan" userId="S::rv158616@ohio.edu::162e7eae-b250-4492-8b00-39063d506b8d" providerId="AD" clId="Web-{618F7CD8-2C2D-04F1-85A0-7FC0CACDE9AD}" dt="2021-10-05T16:58:38.276" v="5" actId="20577"/>
        <pc:sldMkLst>
          <pc:docMk/>
          <pc:sldMk cId="2569599952" sldId="256"/>
        </pc:sldMkLst>
        <pc:spChg chg="mod">
          <ac:chgData name="Vagedes, Ryan" userId="S::rv158616@ohio.edu::162e7eae-b250-4492-8b00-39063d506b8d" providerId="AD" clId="Web-{618F7CD8-2C2D-04F1-85A0-7FC0CACDE9AD}" dt="2021-10-05T16:58:38.276" v="5" actId="20577"/>
          <ac:spMkLst>
            <pc:docMk/>
            <pc:sldMk cId="2569599952" sldId="256"/>
            <ac:spMk id="2" creationId="{96DE9686-AF54-7042-B5CC-9585985A6F58}"/>
          </ac:spMkLst>
        </pc:spChg>
      </pc:sldChg>
      <pc:sldChg chg="delSp">
        <pc:chgData name="Vagedes, Ryan" userId="S::rv158616@ohio.edu::162e7eae-b250-4492-8b00-39063d506b8d" providerId="AD" clId="Web-{618F7CD8-2C2D-04F1-85A0-7FC0CACDE9AD}" dt="2021-10-05T16:57:32.494" v="3"/>
        <pc:sldMkLst>
          <pc:docMk/>
          <pc:sldMk cId="1916520839" sldId="275"/>
        </pc:sldMkLst>
        <pc:picChg chg="del">
          <ac:chgData name="Vagedes, Ryan" userId="S::rv158616@ohio.edu::162e7eae-b250-4492-8b00-39063d506b8d" providerId="AD" clId="Web-{618F7CD8-2C2D-04F1-85A0-7FC0CACDE9AD}" dt="2021-10-05T16:57:32.494" v="3"/>
          <ac:picMkLst>
            <pc:docMk/>
            <pc:sldMk cId="1916520839" sldId="275"/>
            <ac:picMk id="4" creationId="{37A8FE73-150C-4B93-A48B-0E40AC955DCD}"/>
          </ac:picMkLst>
        </pc:picChg>
      </pc:sldChg>
      <pc:sldChg chg="modNotes">
        <pc:chgData name="Vagedes, Ryan" userId="S::rv158616@ohio.edu::162e7eae-b250-4492-8b00-39063d506b8d" providerId="AD" clId="Web-{618F7CD8-2C2D-04F1-85A0-7FC0CACDE9AD}" dt="2021-10-05T16:57:08.604" v="2"/>
        <pc:sldMkLst>
          <pc:docMk/>
          <pc:sldMk cId="861834685" sldId="278"/>
        </pc:sldMkLst>
      </pc:sldChg>
      <pc:sldChg chg="delSp">
        <pc:chgData name="Vagedes, Ryan" userId="S::rv158616@ohio.edu::162e7eae-b250-4492-8b00-39063d506b8d" providerId="AD" clId="Web-{618F7CD8-2C2D-04F1-85A0-7FC0CACDE9AD}" dt="2021-10-05T16:57:42.619" v="4"/>
        <pc:sldMkLst>
          <pc:docMk/>
          <pc:sldMk cId="3917495637" sldId="280"/>
        </pc:sldMkLst>
        <pc:picChg chg="del">
          <ac:chgData name="Vagedes, Ryan" userId="S::rv158616@ohio.edu::162e7eae-b250-4492-8b00-39063d506b8d" providerId="AD" clId="Web-{618F7CD8-2C2D-04F1-85A0-7FC0CACDE9AD}" dt="2021-10-05T16:57:42.619" v="4"/>
          <ac:picMkLst>
            <pc:docMk/>
            <pc:sldMk cId="3917495637" sldId="280"/>
            <ac:picMk id="4" creationId="{2C73AB55-808C-4425-BB61-CFB54A83A19D}"/>
          </ac:picMkLst>
        </pc:picChg>
      </pc:sldChg>
      <pc:sldChg chg="modSp">
        <pc:chgData name="Vagedes, Ryan" userId="S::rv158616@ohio.edu::162e7eae-b250-4492-8b00-39063d506b8d" providerId="AD" clId="Web-{618F7CD8-2C2D-04F1-85A0-7FC0CACDE9AD}" dt="2021-10-05T16:58:48.620" v="6" actId="20577"/>
        <pc:sldMkLst>
          <pc:docMk/>
          <pc:sldMk cId="921740203" sldId="302"/>
        </pc:sldMkLst>
        <pc:spChg chg="mod">
          <ac:chgData name="Vagedes, Ryan" userId="S::rv158616@ohio.edu::162e7eae-b250-4492-8b00-39063d506b8d" providerId="AD" clId="Web-{618F7CD8-2C2D-04F1-85A0-7FC0CACDE9AD}" dt="2021-10-05T16:58:48.620" v="6" actId="20577"/>
          <ac:spMkLst>
            <pc:docMk/>
            <pc:sldMk cId="921740203" sldId="302"/>
            <ac:spMk id="2" creationId="{96DE9686-AF54-7042-B5CC-9585985A6F58}"/>
          </ac:spMkLst>
        </pc:spChg>
      </pc:sldChg>
    </pc:docChg>
  </pc:docChgLst>
  <pc:docChgLst>
    <pc:chgData name="Vagedes, Ryan" userId="S::rv158616@ohio.edu::162e7eae-b250-4492-8b00-39063d506b8d" providerId="AD" clId="Web-{93532214-8C21-12AF-6B91-67493647DD81}"/>
    <pc:docChg chg="modSld">
      <pc:chgData name="Vagedes, Ryan" userId="S::rv158616@ohio.edu::162e7eae-b250-4492-8b00-39063d506b8d" providerId="AD" clId="Web-{93532214-8C21-12AF-6B91-67493647DD81}" dt="2021-12-23T18:02:38.339" v="1"/>
      <pc:docMkLst>
        <pc:docMk/>
      </pc:docMkLst>
      <pc:sldChg chg="modNotes">
        <pc:chgData name="Vagedes, Ryan" userId="S::rv158616@ohio.edu::162e7eae-b250-4492-8b00-39063d506b8d" providerId="AD" clId="Web-{93532214-8C21-12AF-6B91-67493647DD81}" dt="2021-12-23T18:02:35.604" v="0"/>
        <pc:sldMkLst>
          <pc:docMk/>
          <pc:sldMk cId="2336205110" sldId="299"/>
        </pc:sldMkLst>
      </pc:sldChg>
      <pc:sldChg chg="modNotes">
        <pc:chgData name="Vagedes, Ryan" userId="S::rv158616@ohio.edu::162e7eae-b250-4492-8b00-39063d506b8d" providerId="AD" clId="Web-{93532214-8C21-12AF-6B91-67493647DD81}" dt="2021-12-23T18:02:38.339" v="1"/>
        <pc:sldMkLst>
          <pc:docMk/>
          <pc:sldMk cId="3517071342" sldId="300"/>
        </pc:sldMkLst>
      </pc:sldChg>
    </pc:docChg>
  </pc:docChgLst>
  <pc:docChgLst>
    <pc:chgData name="Franz, Berkeley" userId="S::franzb@ohio.edu::beb8364c-dd6a-4a99-9131-d7890a359c19" providerId="AD" clId="Web-{78DE2490-5619-6463-E11E-E178E5872940}"/>
    <pc:docChg chg="modSld">
      <pc:chgData name="Franz, Berkeley" userId="S::franzb@ohio.edu::beb8364c-dd6a-4a99-9131-d7890a359c19" providerId="AD" clId="Web-{78DE2490-5619-6463-E11E-E178E5872940}" dt="2021-12-23T21:52:14.719" v="35"/>
      <pc:docMkLst>
        <pc:docMk/>
      </pc:docMkLst>
      <pc:sldChg chg="modNotes">
        <pc:chgData name="Franz, Berkeley" userId="S::franzb@ohio.edu::beb8364c-dd6a-4a99-9131-d7890a359c19" providerId="AD" clId="Web-{78DE2490-5619-6463-E11E-E178E5872940}" dt="2021-12-23T21:52:14.719" v="35"/>
        <pc:sldMkLst>
          <pc:docMk/>
          <pc:sldMk cId="2180353925" sldId="263"/>
        </pc:sldMkLst>
      </pc:sldChg>
    </pc:docChg>
  </pc:docChgLst>
  <pc:docChgLst>
    <pc:chgData name="Vagedes, Ryan" userId="S::rv158616@ohio.edu::162e7eae-b250-4492-8b00-39063d506b8d" providerId="AD" clId="Web-{8F585419-1D3B-2858-7937-7E007B337CE8}"/>
    <pc:docChg chg="modSld">
      <pc:chgData name="Vagedes, Ryan" userId="S::rv158616@ohio.edu::162e7eae-b250-4492-8b00-39063d506b8d" providerId="AD" clId="Web-{8F585419-1D3B-2858-7937-7E007B337CE8}" dt="2021-12-27T17:45:07.755" v="71"/>
      <pc:docMkLst>
        <pc:docMk/>
      </pc:docMkLst>
      <pc:sldChg chg="modNotes">
        <pc:chgData name="Vagedes, Ryan" userId="S::rv158616@ohio.edu::162e7eae-b250-4492-8b00-39063d506b8d" providerId="AD" clId="Web-{8F585419-1D3B-2858-7937-7E007B337CE8}" dt="2021-12-27T17:45:07.755" v="71"/>
        <pc:sldMkLst>
          <pc:docMk/>
          <pc:sldMk cId="2180353925" sldId="263"/>
        </pc:sldMkLst>
      </pc:sldChg>
    </pc:docChg>
  </pc:docChgLst>
  <pc:docChgLst>
    <pc:chgData name="Casapulla, Sharon" userId="397f4713-96a7-4684-bbd1-2ffb1d7b9ea3" providerId="ADAL" clId="{3A1E11C7-C4E0-41D0-89AC-2B3DDD59BFDA}"/>
    <pc:docChg chg="custSel modSld">
      <pc:chgData name="Casapulla, Sharon" userId="397f4713-96a7-4684-bbd1-2ffb1d7b9ea3" providerId="ADAL" clId="{3A1E11C7-C4E0-41D0-89AC-2B3DDD59BFDA}" dt="2021-12-16T16:47:10.254" v="181"/>
      <pc:docMkLst>
        <pc:docMk/>
      </pc:docMkLst>
      <pc:sldChg chg="modNotesTx">
        <pc:chgData name="Casapulla, Sharon" userId="397f4713-96a7-4684-bbd1-2ffb1d7b9ea3" providerId="ADAL" clId="{3A1E11C7-C4E0-41D0-89AC-2B3DDD59BFDA}" dt="2021-12-16T16:47:10.254" v="181"/>
        <pc:sldMkLst>
          <pc:docMk/>
          <pc:sldMk cId="2180353925" sldId="263"/>
        </pc:sldMkLst>
      </pc:sldChg>
    </pc:docChg>
  </pc:docChgLst>
  <pc:docChgLst>
    <pc:chgData name="Vagedes, Ryan" userId="S::rv158616@ohio.edu::162e7eae-b250-4492-8b00-39063d506b8d" providerId="AD" clId="Web-{458A1123-4829-C6E6-C845-A49EF4E9EB20}"/>
    <pc:docChg chg="modSld">
      <pc:chgData name="Vagedes, Ryan" userId="S::rv158616@ohio.edu::162e7eae-b250-4492-8b00-39063d506b8d" providerId="AD" clId="Web-{458A1123-4829-C6E6-C845-A49EF4E9EB20}" dt="2022-06-29T21:22:23.667" v="28"/>
      <pc:docMkLst>
        <pc:docMk/>
      </pc:docMkLst>
      <pc:sldChg chg="modSp">
        <pc:chgData name="Vagedes, Ryan" userId="S::rv158616@ohio.edu::162e7eae-b250-4492-8b00-39063d506b8d" providerId="AD" clId="Web-{458A1123-4829-C6E6-C845-A49EF4E9EB20}" dt="2022-06-29T21:21:37.915" v="24" actId="20577"/>
        <pc:sldMkLst>
          <pc:docMk/>
          <pc:sldMk cId="2569599952" sldId="256"/>
        </pc:sldMkLst>
        <pc:spChg chg="mod">
          <ac:chgData name="Vagedes, Ryan" userId="S::rv158616@ohio.edu::162e7eae-b250-4492-8b00-39063d506b8d" providerId="AD" clId="Web-{458A1123-4829-C6E6-C845-A49EF4E9EB20}" dt="2022-06-29T21:21:37.915" v="24" actId="20577"/>
          <ac:spMkLst>
            <pc:docMk/>
            <pc:sldMk cId="2569599952" sldId="256"/>
            <ac:spMk id="13" creationId="{0CCAC908-C6E0-40FF-9216-A9ED508658CB}"/>
          </ac:spMkLst>
        </pc:spChg>
      </pc:sldChg>
      <pc:sldChg chg="modNotes">
        <pc:chgData name="Vagedes, Ryan" userId="S::rv158616@ohio.edu::162e7eae-b250-4492-8b00-39063d506b8d" providerId="AD" clId="Web-{458A1123-4829-C6E6-C845-A49EF4E9EB20}" dt="2022-06-29T21:22:20.933" v="27"/>
        <pc:sldMkLst>
          <pc:docMk/>
          <pc:sldMk cId="2849401813" sldId="295"/>
        </pc:sldMkLst>
      </pc:sldChg>
      <pc:sldChg chg="modNotes">
        <pc:chgData name="Vagedes, Ryan" userId="S::rv158616@ohio.edu::162e7eae-b250-4492-8b00-39063d506b8d" providerId="AD" clId="Web-{458A1123-4829-C6E6-C845-A49EF4E9EB20}" dt="2022-06-29T21:22:17.526" v="26"/>
        <pc:sldMkLst>
          <pc:docMk/>
          <pc:sldMk cId="827728183" sldId="297"/>
        </pc:sldMkLst>
      </pc:sldChg>
      <pc:sldChg chg="modNotes">
        <pc:chgData name="Vagedes, Ryan" userId="S::rv158616@ohio.edu::162e7eae-b250-4492-8b00-39063d506b8d" providerId="AD" clId="Web-{458A1123-4829-C6E6-C845-A49EF4E9EB20}" dt="2022-06-29T21:22:15.261" v="25"/>
        <pc:sldMkLst>
          <pc:docMk/>
          <pc:sldMk cId="945295652" sldId="303"/>
        </pc:sldMkLst>
      </pc:sldChg>
      <pc:sldChg chg="modNotes">
        <pc:chgData name="Vagedes, Ryan" userId="S::rv158616@ohio.edu::162e7eae-b250-4492-8b00-39063d506b8d" providerId="AD" clId="Web-{458A1123-4829-C6E6-C845-A49EF4E9EB20}" dt="2022-06-29T21:22:23.667" v="28"/>
        <pc:sldMkLst>
          <pc:docMk/>
          <pc:sldMk cId="1639095180" sldId="305"/>
        </pc:sldMkLst>
      </pc:sldChg>
    </pc:docChg>
  </pc:docChgLst>
  <pc:docChgLst>
    <pc:chgData name="Vagedes, Ryan" userId="162e7eae-b250-4492-8b00-39063d506b8d" providerId="ADAL" clId="{1E1BE919-2DB8-40B9-9B0D-FF7375F15EE5}"/>
    <pc:docChg chg="undo redo custSel addSld delSld modSld sldOrd">
      <pc:chgData name="Vagedes, Ryan" userId="162e7eae-b250-4492-8b00-39063d506b8d" providerId="ADAL" clId="{1E1BE919-2DB8-40B9-9B0D-FF7375F15EE5}" dt="2022-01-06T22:47:20.891" v="9701" actId="20577"/>
      <pc:docMkLst>
        <pc:docMk/>
      </pc:docMkLst>
      <pc:sldChg chg="modSp mod modNotesTx">
        <pc:chgData name="Vagedes, Ryan" userId="162e7eae-b250-4492-8b00-39063d506b8d" providerId="ADAL" clId="{1E1BE919-2DB8-40B9-9B0D-FF7375F15EE5}" dt="2021-12-27T19:21:36.658" v="9693" actId="114"/>
        <pc:sldMkLst>
          <pc:docMk/>
          <pc:sldMk cId="2569599952" sldId="256"/>
        </pc:sldMkLst>
        <pc:spChg chg="mod">
          <ac:chgData name="Vagedes, Ryan" userId="162e7eae-b250-4492-8b00-39063d506b8d" providerId="ADAL" clId="{1E1BE919-2DB8-40B9-9B0D-FF7375F15EE5}" dt="2021-12-23T15:10:29.724" v="270" actId="20577"/>
          <ac:spMkLst>
            <pc:docMk/>
            <pc:sldMk cId="2569599952" sldId="256"/>
            <ac:spMk id="2" creationId="{96DE9686-AF54-7042-B5CC-9585985A6F58}"/>
          </ac:spMkLst>
        </pc:spChg>
      </pc:sldChg>
      <pc:sldChg chg="addSp modSp mod modNotesTx">
        <pc:chgData name="Vagedes, Ryan" userId="162e7eae-b250-4492-8b00-39063d506b8d" providerId="ADAL" clId="{1E1BE919-2DB8-40B9-9B0D-FF7375F15EE5}" dt="2021-12-23T17:46:34.740" v="3440" actId="20577"/>
        <pc:sldMkLst>
          <pc:docMk/>
          <pc:sldMk cId="2180353925" sldId="263"/>
        </pc:sldMkLst>
        <pc:spChg chg="mod">
          <ac:chgData name="Vagedes, Ryan" userId="162e7eae-b250-4492-8b00-39063d506b8d" providerId="ADAL" clId="{1E1BE919-2DB8-40B9-9B0D-FF7375F15EE5}" dt="2021-12-23T15:34:57.039" v="471" actId="2710"/>
          <ac:spMkLst>
            <pc:docMk/>
            <pc:sldMk cId="2180353925" sldId="263"/>
            <ac:spMk id="3" creationId="{CCA9F231-97ED-C14D-B2F0-B8AD1428BD28}"/>
          </ac:spMkLst>
        </pc:spChg>
        <pc:picChg chg="add mod">
          <ac:chgData name="Vagedes, Ryan" userId="162e7eae-b250-4492-8b00-39063d506b8d" providerId="ADAL" clId="{1E1BE919-2DB8-40B9-9B0D-FF7375F15EE5}" dt="2021-12-23T15:42:07.571" v="737" actId="1076"/>
          <ac:picMkLst>
            <pc:docMk/>
            <pc:sldMk cId="2180353925" sldId="263"/>
            <ac:picMk id="4" creationId="{CE05759C-EEF3-46C8-A599-838F54D13433}"/>
          </ac:picMkLst>
        </pc:picChg>
      </pc:sldChg>
      <pc:sldChg chg="addSp delSp modSp modNotesTx">
        <pc:chgData name="Vagedes, Ryan" userId="162e7eae-b250-4492-8b00-39063d506b8d" providerId="ADAL" clId="{1E1BE919-2DB8-40B9-9B0D-FF7375F15EE5}" dt="2021-12-27T18:54:46.147" v="6365" actId="20577"/>
        <pc:sldMkLst>
          <pc:docMk/>
          <pc:sldMk cId="1189238892" sldId="268"/>
        </pc:sldMkLst>
        <pc:graphicFrameChg chg="mod">
          <ac:chgData name="Vagedes, Ryan" userId="162e7eae-b250-4492-8b00-39063d506b8d" providerId="ADAL" clId="{1E1BE919-2DB8-40B9-9B0D-FF7375F15EE5}" dt="2021-12-27T18:53:55.893" v="6347"/>
          <ac:graphicFrameMkLst>
            <pc:docMk/>
            <pc:sldMk cId="1189238892" sldId="268"/>
            <ac:graphicFrameMk id="2" creationId="{45F01053-133A-2A4C-BF3C-C1B2CB5419FF}"/>
          </ac:graphicFrameMkLst>
        </pc:graphicFrameChg>
        <pc:graphicFrameChg chg="add del mod">
          <ac:chgData name="Vagedes, Ryan" userId="162e7eae-b250-4492-8b00-39063d506b8d" providerId="ADAL" clId="{1E1BE919-2DB8-40B9-9B0D-FF7375F15EE5}" dt="2021-12-27T18:53:44.924" v="6345"/>
          <ac:graphicFrameMkLst>
            <pc:docMk/>
            <pc:sldMk cId="1189238892" sldId="268"/>
            <ac:graphicFrameMk id="3" creationId="{C0BCBCC8-1F9B-4CE0-91F0-06C52AEE6D5C}"/>
          </ac:graphicFrameMkLst>
        </pc:graphicFrameChg>
      </pc:sldChg>
      <pc:sldChg chg="modNotesTx">
        <pc:chgData name="Vagedes, Ryan" userId="162e7eae-b250-4492-8b00-39063d506b8d" providerId="ADAL" clId="{1E1BE919-2DB8-40B9-9B0D-FF7375F15EE5}" dt="2021-12-27T18:50:21.890" v="6147" actId="20577"/>
        <pc:sldMkLst>
          <pc:docMk/>
          <pc:sldMk cId="1916520839" sldId="275"/>
        </pc:sldMkLst>
      </pc:sldChg>
      <pc:sldChg chg="addSp delSp modSp mod modNotesTx">
        <pc:chgData name="Vagedes, Ryan" userId="162e7eae-b250-4492-8b00-39063d506b8d" providerId="ADAL" clId="{1E1BE919-2DB8-40B9-9B0D-FF7375F15EE5}" dt="2021-12-27T19:20:30.954" v="9579" actId="478"/>
        <pc:sldMkLst>
          <pc:docMk/>
          <pc:sldMk cId="861834685" sldId="278"/>
        </pc:sldMkLst>
        <pc:spChg chg="mod">
          <ac:chgData name="Vagedes, Ryan" userId="162e7eae-b250-4492-8b00-39063d506b8d" providerId="ADAL" clId="{1E1BE919-2DB8-40B9-9B0D-FF7375F15EE5}" dt="2021-12-27T17:09:28.112" v="4497" actId="14100"/>
          <ac:spMkLst>
            <pc:docMk/>
            <pc:sldMk cId="861834685" sldId="278"/>
            <ac:spMk id="4" creationId="{DD2A72A0-93C5-4AC7-9A7C-F3C0B03F430B}"/>
          </ac:spMkLst>
        </pc:spChg>
        <pc:spChg chg="add del">
          <ac:chgData name="Vagedes, Ryan" userId="162e7eae-b250-4492-8b00-39063d506b8d" providerId="ADAL" clId="{1E1BE919-2DB8-40B9-9B0D-FF7375F15EE5}" dt="2021-12-27T19:20:01.495" v="9574" actId="22"/>
          <ac:spMkLst>
            <pc:docMk/>
            <pc:sldMk cId="861834685" sldId="278"/>
            <ac:spMk id="5" creationId="{888AB258-9B9E-4575-BC80-92E9C10E0A8C}"/>
          </ac:spMkLst>
        </pc:spChg>
        <pc:spChg chg="add del mod">
          <ac:chgData name="Vagedes, Ryan" userId="162e7eae-b250-4492-8b00-39063d506b8d" providerId="ADAL" clId="{1E1BE919-2DB8-40B9-9B0D-FF7375F15EE5}" dt="2021-12-27T19:20:30.954" v="9579" actId="478"/>
          <ac:spMkLst>
            <pc:docMk/>
            <pc:sldMk cId="861834685" sldId="278"/>
            <ac:spMk id="7" creationId="{3DC15305-CF02-421F-AEAD-FA8A0581AF50}"/>
          </ac:spMkLst>
        </pc:spChg>
        <pc:picChg chg="del">
          <ac:chgData name="Vagedes, Ryan" userId="162e7eae-b250-4492-8b00-39063d506b8d" providerId="ADAL" clId="{1E1BE919-2DB8-40B9-9B0D-FF7375F15EE5}" dt="2021-12-27T17:09:15.913" v="4495" actId="478"/>
          <ac:picMkLst>
            <pc:docMk/>
            <pc:sldMk cId="861834685" sldId="278"/>
            <ac:picMk id="7" creationId="{0BF97940-73D4-4D79-A104-C83D201FA0E4}"/>
          </ac:picMkLst>
        </pc:picChg>
      </pc:sldChg>
      <pc:sldChg chg="modSp mod ord modNotesTx">
        <pc:chgData name="Vagedes, Ryan" userId="162e7eae-b250-4492-8b00-39063d506b8d" providerId="ADAL" clId="{1E1BE919-2DB8-40B9-9B0D-FF7375F15EE5}" dt="2021-12-27T19:02:17.974" v="7341" actId="27636"/>
        <pc:sldMkLst>
          <pc:docMk/>
          <pc:sldMk cId="3917495637" sldId="280"/>
        </pc:sldMkLst>
        <pc:spChg chg="mod">
          <ac:chgData name="Vagedes, Ryan" userId="162e7eae-b250-4492-8b00-39063d506b8d" providerId="ADAL" clId="{1E1BE919-2DB8-40B9-9B0D-FF7375F15EE5}" dt="2021-12-27T19:02:17.974" v="7341" actId="27636"/>
          <ac:spMkLst>
            <pc:docMk/>
            <pc:sldMk cId="3917495637" sldId="280"/>
            <ac:spMk id="3" creationId="{A641A252-5894-4AA2-9B7F-9CA937A1B31D}"/>
          </ac:spMkLst>
        </pc:spChg>
      </pc:sldChg>
      <pc:sldChg chg="delSp modSp mod modNotesTx">
        <pc:chgData name="Vagedes, Ryan" userId="162e7eae-b250-4492-8b00-39063d506b8d" providerId="ADAL" clId="{1E1BE919-2DB8-40B9-9B0D-FF7375F15EE5}" dt="2021-12-27T18:52:42.462" v="6191" actId="20577"/>
        <pc:sldMkLst>
          <pc:docMk/>
          <pc:sldMk cId="815105807" sldId="293"/>
        </pc:sldMkLst>
        <pc:spChg chg="mod">
          <ac:chgData name="Vagedes, Ryan" userId="162e7eae-b250-4492-8b00-39063d506b8d" providerId="ADAL" clId="{1E1BE919-2DB8-40B9-9B0D-FF7375F15EE5}" dt="2021-12-23T16:51:42.595" v="3126" actId="14100"/>
          <ac:spMkLst>
            <pc:docMk/>
            <pc:sldMk cId="815105807" sldId="293"/>
            <ac:spMk id="7" creationId="{22A2BE7D-934C-4466-9CC7-5EDA03F06D4E}"/>
          </ac:spMkLst>
        </pc:spChg>
        <pc:picChg chg="del">
          <ac:chgData name="Vagedes, Ryan" userId="162e7eae-b250-4492-8b00-39063d506b8d" providerId="ADAL" clId="{1E1BE919-2DB8-40B9-9B0D-FF7375F15EE5}" dt="2021-12-23T16:51:34.797" v="3124" actId="478"/>
          <ac:picMkLst>
            <pc:docMk/>
            <pc:sldMk cId="815105807" sldId="293"/>
            <ac:picMk id="8" creationId="{7375D009-98F9-47BB-8A6A-8BC757D59533}"/>
          </ac:picMkLst>
        </pc:picChg>
      </pc:sldChg>
      <pc:sldChg chg="modNotesTx">
        <pc:chgData name="Vagedes, Ryan" userId="162e7eae-b250-4492-8b00-39063d506b8d" providerId="ADAL" clId="{1E1BE919-2DB8-40B9-9B0D-FF7375F15EE5}" dt="2021-12-27T18:52:01.484" v="6157" actId="20577"/>
        <pc:sldMkLst>
          <pc:docMk/>
          <pc:sldMk cId="2856976255" sldId="294"/>
        </pc:sldMkLst>
      </pc:sldChg>
      <pc:sldChg chg="addSp delSp modSp mod ord modNotesTx">
        <pc:chgData name="Vagedes, Ryan" userId="162e7eae-b250-4492-8b00-39063d506b8d" providerId="ADAL" clId="{1E1BE919-2DB8-40B9-9B0D-FF7375F15EE5}" dt="2022-01-06T22:46:55.843" v="9696"/>
        <pc:sldMkLst>
          <pc:docMk/>
          <pc:sldMk cId="2849401813" sldId="295"/>
        </pc:sldMkLst>
        <pc:spChg chg="add del mod">
          <ac:chgData name="Vagedes, Ryan" userId="162e7eae-b250-4492-8b00-39063d506b8d" providerId="ADAL" clId="{1E1BE919-2DB8-40B9-9B0D-FF7375F15EE5}" dt="2021-12-23T17:38:02.505" v="3338"/>
          <ac:spMkLst>
            <pc:docMk/>
            <pc:sldMk cId="2849401813" sldId="295"/>
            <ac:spMk id="5" creationId="{5138CA70-6A84-43A8-AFDD-B61AA90F5405}"/>
          </ac:spMkLst>
        </pc:spChg>
        <pc:spChg chg="add del">
          <ac:chgData name="Vagedes, Ryan" userId="162e7eae-b250-4492-8b00-39063d506b8d" providerId="ADAL" clId="{1E1BE919-2DB8-40B9-9B0D-FF7375F15EE5}" dt="2021-12-23T17:38:16.391" v="3342" actId="22"/>
          <ac:spMkLst>
            <pc:docMk/>
            <pc:sldMk cId="2849401813" sldId="295"/>
            <ac:spMk id="7" creationId="{01083C38-8F9C-4784-95D7-3819B1CD86E9}"/>
          </ac:spMkLst>
        </pc:spChg>
        <pc:spChg chg="add mod">
          <ac:chgData name="Vagedes, Ryan" userId="162e7eae-b250-4492-8b00-39063d506b8d" providerId="ADAL" clId="{1E1BE919-2DB8-40B9-9B0D-FF7375F15EE5}" dt="2021-12-23T17:40:50.103" v="3385" actId="207"/>
          <ac:spMkLst>
            <pc:docMk/>
            <pc:sldMk cId="2849401813" sldId="295"/>
            <ac:spMk id="9" creationId="{BD0B2C49-7D04-4369-9DE8-464D0F7CC138}"/>
          </ac:spMkLst>
        </pc:spChg>
        <pc:spChg chg="add mod">
          <ac:chgData name="Vagedes, Ryan" userId="162e7eae-b250-4492-8b00-39063d506b8d" providerId="ADAL" clId="{1E1BE919-2DB8-40B9-9B0D-FF7375F15EE5}" dt="2021-12-23T17:41:51.911" v="3390" actId="207"/>
          <ac:spMkLst>
            <pc:docMk/>
            <pc:sldMk cId="2849401813" sldId="295"/>
            <ac:spMk id="13" creationId="{52B683B3-2C72-4078-AFD9-8D0CEBE12711}"/>
          </ac:spMkLst>
        </pc:spChg>
        <pc:spChg chg="add del mod">
          <ac:chgData name="Vagedes, Ryan" userId="162e7eae-b250-4492-8b00-39063d506b8d" providerId="ADAL" clId="{1E1BE919-2DB8-40B9-9B0D-FF7375F15EE5}" dt="2021-12-23T17:39:44.377" v="3365" actId="22"/>
          <ac:spMkLst>
            <pc:docMk/>
            <pc:sldMk cId="2849401813" sldId="295"/>
            <ac:spMk id="15" creationId="{B0E3392F-E92A-4914-96BF-CF062355DBBC}"/>
          </ac:spMkLst>
        </pc:spChg>
        <pc:graphicFrameChg chg="add del mod">
          <ac:chgData name="Vagedes, Ryan" userId="162e7eae-b250-4492-8b00-39063d506b8d" providerId="ADAL" clId="{1E1BE919-2DB8-40B9-9B0D-FF7375F15EE5}" dt="2021-12-23T17:38:02.505" v="3338"/>
          <ac:graphicFrameMkLst>
            <pc:docMk/>
            <pc:sldMk cId="2849401813" sldId="295"/>
            <ac:graphicFrameMk id="2" creationId="{763EB185-22C5-4605-869C-F25D601A93A4}"/>
          </ac:graphicFrameMkLst>
        </pc:graphicFrameChg>
        <pc:graphicFrameChg chg="add del mod">
          <ac:chgData name="Vagedes, Ryan" userId="162e7eae-b250-4492-8b00-39063d506b8d" providerId="ADAL" clId="{1E1BE919-2DB8-40B9-9B0D-FF7375F15EE5}" dt="2021-12-23T17:38:53.899" v="3351"/>
          <ac:graphicFrameMkLst>
            <pc:docMk/>
            <pc:sldMk cId="2849401813" sldId="295"/>
            <ac:graphicFrameMk id="10" creationId="{37EE8A42-2A2A-43DA-8A59-E6C362876A41}"/>
          </ac:graphicFrameMkLst>
        </pc:graphicFrameChg>
        <pc:graphicFrameChg chg="add mod modGraphic">
          <ac:chgData name="Vagedes, Ryan" userId="162e7eae-b250-4492-8b00-39063d506b8d" providerId="ADAL" clId="{1E1BE919-2DB8-40B9-9B0D-FF7375F15EE5}" dt="2021-12-23T17:40:32.954" v="3381" actId="1076"/>
          <ac:graphicFrameMkLst>
            <pc:docMk/>
            <pc:sldMk cId="2849401813" sldId="295"/>
            <ac:graphicFrameMk id="11" creationId="{7586707D-0D56-4F3B-835C-EFC8335036E6}"/>
          </ac:graphicFrameMkLst>
        </pc:graphicFrameChg>
        <pc:picChg chg="del">
          <ac:chgData name="Vagedes, Ryan" userId="162e7eae-b250-4492-8b00-39063d506b8d" providerId="ADAL" clId="{1E1BE919-2DB8-40B9-9B0D-FF7375F15EE5}" dt="2021-12-23T17:37:49.554" v="3334" actId="478"/>
          <ac:picMkLst>
            <pc:docMk/>
            <pc:sldMk cId="2849401813" sldId="295"/>
            <ac:picMk id="3" creationId="{8DF7A7A5-5313-42F7-B99E-A70BDCBF2413}"/>
          </ac:picMkLst>
        </pc:picChg>
      </pc:sldChg>
      <pc:sldChg chg="del">
        <pc:chgData name="Vagedes, Ryan" userId="162e7eae-b250-4492-8b00-39063d506b8d" providerId="ADAL" clId="{1E1BE919-2DB8-40B9-9B0D-FF7375F15EE5}" dt="2021-12-23T17:41:56.375" v="3391" actId="47"/>
        <pc:sldMkLst>
          <pc:docMk/>
          <pc:sldMk cId="3616581588" sldId="296"/>
        </pc:sldMkLst>
      </pc:sldChg>
      <pc:sldChg chg="addSp delSp modSp mod modNotesTx">
        <pc:chgData name="Vagedes, Ryan" userId="162e7eae-b250-4492-8b00-39063d506b8d" providerId="ADAL" clId="{1E1BE919-2DB8-40B9-9B0D-FF7375F15EE5}" dt="2022-01-06T22:46:58.490" v="9698"/>
        <pc:sldMkLst>
          <pc:docMk/>
          <pc:sldMk cId="827728183" sldId="297"/>
        </pc:sldMkLst>
        <pc:spChg chg="add mod">
          <ac:chgData name="Vagedes, Ryan" userId="162e7eae-b250-4492-8b00-39063d506b8d" providerId="ADAL" clId="{1E1BE919-2DB8-40B9-9B0D-FF7375F15EE5}" dt="2021-12-23T17:36:39.657" v="3325" actId="20577"/>
          <ac:spMkLst>
            <pc:docMk/>
            <pc:sldMk cId="827728183" sldId="297"/>
            <ac:spMk id="7" creationId="{B00DD8F2-B450-4BF4-99BC-5A0E7CAFE85C}"/>
          </ac:spMkLst>
        </pc:spChg>
        <pc:spChg chg="add mod">
          <ac:chgData name="Vagedes, Ryan" userId="162e7eae-b250-4492-8b00-39063d506b8d" providerId="ADAL" clId="{1E1BE919-2DB8-40B9-9B0D-FF7375F15EE5}" dt="2021-12-23T17:42:12.119" v="3393" actId="1036"/>
          <ac:spMkLst>
            <pc:docMk/>
            <pc:sldMk cId="827728183" sldId="297"/>
            <ac:spMk id="9" creationId="{7869D8FC-8042-4126-A6AF-9C9279210A55}"/>
          </ac:spMkLst>
        </pc:spChg>
        <pc:picChg chg="add del mod">
          <ac:chgData name="Vagedes, Ryan" userId="162e7eae-b250-4492-8b00-39063d506b8d" providerId="ADAL" clId="{1E1BE919-2DB8-40B9-9B0D-FF7375F15EE5}" dt="2021-12-23T17:32:38.894" v="3277" actId="478"/>
          <ac:picMkLst>
            <pc:docMk/>
            <pc:sldMk cId="827728183" sldId="297"/>
            <ac:picMk id="3" creationId="{8304F9D8-7CBC-48B5-8ADE-73AE7BC84E36}"/>
          </ac:picMkLst>
        </pc:picChg>
        <pc:picChg chg="del">
          <ac:chgData name="Vagedes, Ryan" userId="162e7eae-b250-4492-8b00-39063d506b8d" providerId="ADAL" clId="{1E1BE919-2DB8-40B9-9B0D-FF7375F15EE5}" dt="2021-12-23T17:32:30.836" v="3273" actId="478"/>
          <ac:picMkLst>
            <pc:docMk/>
            <pc:sldMk cId="827728183" sldId="297"/>
            <ac:picMk id="6" creationId="{64D52063-932D-406D-81DB-A934AB6F2A8E}"/>
          </ac:picMkLst>
        </pc:picChg>
        <pc:picChg chg="add mod">
          <ac:chgData name="Vagedes, Ryan" userId="162e7eae-b250-4492-8b00-39063d506b8d" providerId="ADAL" clId="{1E1BE919-2DB8-40B9-9B0D-FF7375F15EE5}" dt="2021-12-23T17:35:31.124" v="3315" actId="1076"/>
          <ac:picMkLst>
            <pc:docMk/>
            <pc:sldMk cId="827728183" sldId="297"/>
            <ac:picMk id="10" creationId="{20DA6018-B791-4593-A547-8FFC20B42CDE}"/>
          </ac:picMkLst>
        </pc:picChg>
      </pc:sldChg>
      <pc:sldChg chg="del">
        <pc:chgData name="Vagedes, Ryan" userId="162e7eae-b250-4492-8b00-39063d506b8d" providerId="ADAL" clId="{1E1BE919-2DB8-40B9-9B0D-FF7375F15EE5}" dt="2021-12-23T17:36:50.989" v="3327" actId="47"/>
        <pc:sldMkLst>
          <pc:docMk/>
          <pc:sldMk cId="1535323796" sldId="298"/>
        </pc:sldMkLst>
      </pc:sldChg>
      <pc:sldChg chg="modSp mod modNotesTx">
        <pc:chgData name="Vagedes, Ryan" userId="162e7eae-b250-4492-8b00-39063d506b8d" providerId="ADAL" clId="{1E1BE919-2DB8-40B9-9B0D-FF7375F15EE5}" dt="2021-12-27T18:59:51.171" v="7088" actId="20577"/>
        <pc:sldMkLst>
          <pc:docMk/>
          <pc:sldMk cId="2336205110" sldId="299"/>
        </pc:sldMkLst>
        <pc:spChg chg="mod">
          <ac:chgData name="Vagedes, Ryan" userId="162e7eae-b250-4492-8b00-39063d506b8d" providerId="ADAL" clId="{1E1BE919-2DB8-40B9-9B0D-FF7375F15EE5}" dt="2021-12-27T18:51:37.608" v="6149" actId="20577"/>
          <ac:spMkLst>
            <pc:docMk/>
            <pc:sldMk cId="2336205110" sldId="299"/>
            <ac:spMk id="2" creationId="{E41016B8-352B-483D-BFBD-6F57161CBB5A}"/>
          </ac:spMkLst>
        </pc:spChg>
      </pc:sldChg>
      <pc:sldChg chg="modSp mod modNotesTx">
        <pc:chgData name="Vagedes, Ryan" userId="162e7eae-b250-4492-8b00-39063d506b8d" providerId="ADAL" clId="{1E1BE919-2DB8-40B9-9B0D-FF7375F15EE5}" dt="2021-12-27T19:18:47.831" v="9572" actId="20577"/>
        <pc:sldMkLst>
          <pc:docMk/>
          <pc:sldMk cId="3517071342" sldId="300"/>
        </pc:sldMkLst>
        <pc:spChg chg="mod">
          <ac:chgData name="Vagedes, Ryan" userId="162e7eae-b250-4492-8b00-39063d506b8d" providerId="ADAL" clId="{1E1BE919-2DB8-40B9-9B0D-FF7375F15EE5}" dt="2021-12-27T18:51:41.148" v="6150" actId="20577"/>
          <ac:spMkLst>
            <pc:docMk/>
            <pc:sldMk cId="3517071342" sldId="300"/>
            <ac:spMk id="2" creationId="{E41016B8-352B-483D-BFBD-6F57161CBB5A}"/>
          </ac:spMkLst>
        </pc:spChg>
      </pc:sldChg>
      <pc:sldChg chg="modSp mod">
        <pc:chgData name="Vagedes, Ryan" userId="162e7eae-b250-4492-8b00-39063d506b8d" providerId="ADAL" clId="{1E1BE919-2DB8-40B9-9B0D-FF7375F15EE5}" dt="2022-01-06T22:47:20.891" v="9701" actId="20577"/>
        <pc:sldMkLst>
          <pc:docMk/>
          <pc:sldMk cId="211898752" sldId="301"/>
        </pc:sldMkLst>
        <pc:spChg chg="mod">
          <ac:chgData name="Vagedes, Ryan" userId="162e7eae-b250-4492-8b00-39063d506b8d" providerId="ADAL" clId="{1E1BE919-2DB8-40B9-9B0D-FF7375F15EE5}" dt="2022-01-06T22:47:20.891" v="9701" actId="20577"/>
          <ac:spMkLst>
            <pc:docMk/>
            <pc:sldMk cId="211898752" sldId="301"/>
            <ac:spMk id="6" creationId="{D6DA9AF6-0C61-4F0F-8CB5-CCD6F627DA58}"/>
          </ac:spMkLst>
        </pc:spChg>
      </pc:sldChg>
      <pc:sldChg chg="del">
        <pc:chgData name="Vagedes, Ryan" userId="162e7eae-b250-4492-8b00-39063d506b8d" providerId="ADAL" clId="{1E1BE919-2DB8-40B9-9B0D-FF7375F15EE5}" dt="2021-12-23T17:42:32.525" v="3394" actId="47"/>
        <pc:sldMkLst>
          <pc:docMk/>
          <pc:sldMk cId="921740203" sldId="302"/>
        </pc:sldMkLst>
      </pc:sldChg>
      <pc:sldChg chg="modSp add mod modNotesTx">
        <pc:chgData name="Vagedes, Ryan" userId="162e7eae-b250-4492-8b00-39063d506b8d" providerId="ADAL" clId="{1E1BE919-2DB8-40B9-9B0D-FF7375F15EE5}" dt="2022-01-06T22:47:01.441" v="9700"/>
        <pc:sldMkLst>
          <pc:docMk/>
          <pc:sldMk cId="945295652" sldId="303"/>
        </pc:sldMkLst>
        <pc:spChg chg="mod">
          <ac:chgData name="Vagedes, Ryan" userId="162e7eae-b250-4492-8b00-39063d506b8d" providerId="ADAL" clId="{1E1BE919-2DB8-40B9-9B0D-FF7375F15EE5}" dt="2021-12-23T17:36:48.689" v="3326" actId="207"/>
          <ac:spMkLst>
            <pc:docMk/>
            <pc:sldMk cId="945295652" sldId="303"/>
            <ac:spMk id="7" creationId="{B00DD8F2-B450-4BF4-99BC-5A0E7CAFE85C}"/>
          </ac:spMkLst>
        </pc:spChg>
        <pc:spChg chg="mod">
          <ac:chgData name="Vagedes, Ryan" userId="162e7eae-b250-4492-8b00-39063d506b8d" providerId="ADAL" clId="{1E1BE919-2DB8-40B9-9B0D-FF7375F15EE5}" dt="2021-12-23T17:35:57.306" v="3319" actId="207"/>
          <ac:spMkLst>
            <pc:docMk/>
            <pc:sldMk cId="945295652" sldId="303"/>
            <ac:spMk id="9" creationId="{7869D8FC-8042-4126-A6AF-9C9279210A55}"/>
          </ac:spMkLst>
        </pc:spChg>
        <pc:picChg chg="mod">
          <ac:chgData name="Vagedes, Ryan" userId="162e7eae-b250-4492-8b00-39063d506b8d" providerId="ADAL" clId="{1E1BE919-2DB8-40B9-9B0D-FF7375F15EE5}" dt="2021-12-23T17:35:47.503" v="3318" actId="208"/>
          <ac:picMkLst>
            <pc:docMk/>
            <pc:sldMk cId="945295652" sldId="303"/>
            <ac:picMk id="10" creationId="{20DA6018-B791-4593-A547-8FFC20B42CDE}"/>
          </ac:picMkLst>
        </pc:picChg>
      </pc:sldChg>
      <pc:sldChg chg="add del">
        <pc:chgData name="Vagedes, Ryan" userId="162e7eae-b250-4492-8b00-39063d506b8d" providerId="ADAL" clId="{1E1BE919-2DB8-40B9-9B0D-FF7375F15EE5}" dt="2021-12-23T17:40:39.958" v="3383" actId="47"/>
        <pc:sldMkLst>
          <pc:docMk/>
          <pc:sldMk cId="1634963397" sldId="304"/>
        </pc:sldMkLst>
      </pc:sldChg>
      <pc:sldChg chg="add">
        <pc:chgData name="Vagedes, Ryan" userId="162e7eae-b250-4492-8b00-39063d506b8d" providerId="ADAL" clId="{1E1BE919-2DB8-40B9-9B0D-FF7375F15EE5}" dt="2021-12-23T17:40:38.019" v="3382"/>
        <pc:sldMkLst>
          <pc:docMk/>
          <pc:sldMk cId="1639095180" sldId="305"/>
        </pc:sldMkLst>
      </pc:sldChg>
      <pc:sldChg chg="add del">
        <pc:chgData name="Vagedes, Ryan" userId="162e7eae-b250-4492-8b00-39063d506b8d" providerId="ADAL" clId="{1E1BE919-2DB8-40B9-9B0D-FF7375F15EE5}" dt="2021-12-23T17:37:51.918" v="3336"/>
        <pc:sldMkLst>
          <pc:docMk/>
          <pc:sldMk cId="1942704472" sldId="305"/>
        </pc:sldMkLst>
      </pc:sldChg>
    </pc:docChg>
  </pc:docChgLst>
  <pc:docChgLst>
    <pc:chgData name="Vagedes, Ryan" userId="S::rv158616@ohio.edu::162e7eae-b250-4492-8b00-39063d506b8d" providerId="AD" clId="Web-{8FAE4896-B15D-537F-57A8-1A0DA9DE4557}"/>
    <pc:docChg chg="modSld">
      <pc:chgData name="Vagedes, Ryan" userId="S::rv158616@ohio.edu::162e7eae-b250-4492-8b00-39063d506b8d" providerId="AD" clId="Web-{8FAE4896-B15D-537F-57A8-1A0DA9DE4557}" dt="2021-12-23T17:43:25.504" v="2"/>
      <pc:docMkLst>
        <pc:docMk/>
      </pc:docMkLst>
      <pc:sldChg chg="modNotes">
        <pc:chgData name="Vagedes, Ryan" userId="S::rv158616@ohio.edu::162e7eae-b250-4492-8b00-39063d506b8d" providerId="AD" clId="Web-{8FAE4896-B15D-537F-57A8-1A0DA9DE4557}" dt="2021-12-23T17:43:25.504" v="2"/>
        <pc:sldMkLst>
          <pc:docMk/>
          <pc:sldMk cId="2180353925" sldId="263"/>
        </pc:sldMkLst>
      </pc:sldChg>
    </pc:docChg>
  </pc:docChgLst>
  <pc:docChgLst>
    <pc:chgData name="Vagedes, Ryan" userId="S::rv158616@ohio.edu::162e7eae-b250-4492-8b00-39063d506b8d" providerId="AD" clId="Web-{9C33E3F7-B460-0960-D821-892A79744EEA}"/>
    <pc:docChg chg="modSld">
      <pc:chgData name="Vagedes, Ryan" userId="S::rv158616@ohio.edu::162e7eae-b250-4492-8b00-39063d506b8d" providerId="AD" clId="Web-{9C33E3F7-B460-0960-D821-892A79744EEA}" dt="2022-01-05T19:27:45.457" v="6"/>
      <pc:docMkLst>
        <pc:docMk/>
      </pc:docMkLst>
      <pc:sldChg chg="modNotes">
        <pc:chgData name="Vagedes, Ryan" userId="S::rv158616@ohio.edu::162e7eae-b250-4492-8b00-39063d506b8d" providerId="AD" clId="Web-{9C33E3F7-B460-0960-D821-892A79744EEA}" dt="2022-01-05T19:27:45.457" v="6"/>
        <pc:sldMkLst>
          <pc:docMk/>
          <pc:sldMk cId="861834685" sldId="278"/>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96F132-CD75-49D2-8B72-9FC007ADC5A5}" type="doc">
      <dgm:prSet loTypeId="urn:microsoft.com/office/officeart/2016/7/layout/VerticalSolidActionList" loCatId="List" qsTypeId="urn:microsoft.com/office/officeart/2005/8/quickstyle/simple1" qsCatId="simple" csTypeId="urn:microsoft.com/office/officeart/2005/8/colors/accent1_5" csCatId="accent1" phldr="1"/>
      <dgm:spPr/>
      <dgm:t>
        <a:bodyPr/>
        <a:lstStyle/>
        <a:p>
          <a:endParaRPr lang="en-US"/>
        </a:p>
      </dgm:t>
    </dgm:pt>
    <dgm:pt modelId="{C566BE31-A309-47F6-AC49-950E58BA3D60}">
      <dgm:prSet custT="1"/>
      <dgm:spPr/>
      <dgm:t>
        <a:bodyPr/>
        <a:lstStyle/>
        <a:p>
          <a:r>
            <a:rPr lang="en-US" sz="2400" b="1" dirty="0">
              <a:latin typeface="Calibri" panose="020F0502020204030204" pitchFamily="34" charset="0"/>
              <a:cs typeface="Calibri" panose="020F0502020204030204" pitchFamily="34" charset="0"/>
            </a:rPr>
            <a:t>Mistake 1</a:t>
          </a:r>
        </a:p>
      </dgm:t>
    </dgm:pt>
    <dgm:pt modelId="{B31A2F90-5EF5-454D-9396-F8F70AEF28AE}" type="parTrans" cxnId="{2F56DD81-90FB-4B5F-B05F-7161FA426025}">
      <dgm:prSet/>
      <dgm:spPr/>
      <dgm:t>
        <a:bodyPr/>
        <a:lstStyle/>
        <a:p>
          <a:endParaRPr lang="en-US" sz="1600">
            <a:latin typeface="Calibri" panose="020F0502020204030204" pitchFamily="34" charset="0"/>
            <a:cs typeface="Calibri" panose="020F0502020204030204" pitchFamily="34" charset="0"/>
          </a:endParaRPr>
        </a:p>
      </dgm:t>
    </dgm:pt>
    <dgm:pt modelId="{820BD315-2505-4F79-A9E6-098373D58D5C}" type="sibTrans" cxnId="{2F56DD81-90FB-4B5F-B05F-7161FA426025}">
      <dgm:prSet/>
      <dgm:spPr/>
      <dgm:t>
        <a:bodyPr/>
        <a:lstStyle/>
        <a:p>
          <a:endParaRPr lang="en-US" sz="1600">
            <a:latin typeface="Calibri" panose="020F0502020204030204" pitchFamily="34" charset="0"/>
            <a:cs typeface="Calibri" panose="020F0502020204030204" pitchFamily="34" charset="0"/>
          </a:endParaRPr>
        </a:p>
      </dgm:t>
    </dgm:pt>
    <dgm:pt modelId="{B03BC4C0-6B60-43B1-B803-ED92F29C4F3B}">
      <dgm:prSet custT="1"/>
      <dgm:spPr/>
      <dgm:t>
        <a:bodyPr/>
        <a:lstStyle/>
        <a:p>
          <a:r>
            <a:rPr lang="en-US" sz="2400" b="1" dirty="0">
              <a:latin typeface="Calibri" panose="020F0502020204030204" pitchFamily="34" charset="0"/>
              <a:cs typeface="Calibri" panose="020F0502020204030204" pitchFamily="34" charset="0"/>
            </a:rPr>
            <a:t>Mistake 2</a:t>
          </a:r>
        </a:p>
      </dgm:t>
    </dgm:pt>
    <dgm:pt modelId="{55B573A9-E62B-4D0A-A348-BF15CDA043CA}" type="parTrans" cxnId="{3EF21311-9363-42B6-8CF6-B9B7EAB01032}">
      <dgm:prSet/>
      <dgm:spPr/>
      <dgm:t>
        <a:bodyPr/>
        <a:lstStyle/>
        <a:p>
          <a:endParaRPr lang="en-US" sz="1600">
            <a:latin typeface="Calibri" panose="020F0502020204030204" pitchFamily="34" charset="0"/>
            <a:cs typeface="Calibri" panose="020F0502020204030204" pitchFamily="34" charset="0"/>
          </a:endParaRPr>
        </a:p>
      </dgm:t>
    </dgm:pt>
    <dgm:pt modelId="{2164C7DC-33E8-48DB-9679-EC11A0580742}" type="sibTrans" cxnId="{3EF21311-9363-42B6-8CF6-B9B7EAB01032}">
      <dgm:prSet/>
      <dgm:spPr/>
      <dgm:t>
        <a:bodyPr/>
        <a:lstStyle/>
        <a:p>
          <a:endParaRPr lang="en-US" sz="1600">
            <a:latin typeface="Calibri" panose="020F0502020204030204" pitchFamily="34" charset="0"/>
            <a:cs typeface="Calibri" panose="020F0502020204030204" pitchFamily="34" charset="0"/>
          </a:endParaRPr>
        </a:p>
      </dgm:t>
    </dgm:pt>
    <dgm:pt modelId="{F5EA232A-92F0-4506-B426-0D8CDB0CD961}">
      <dgm:prSet custT="1"/>
      <dgm:spPr/>
      <dgm:t>
        <a:bodyPr/>
        <a:lstStyle/>
        <a:p>
          <a:r>
            <a:rPr lang="en-US" sz="1600" dirty="0">
              <a:latin typeface="Calibri" panose="020F0502020204030204" pitchFamily="34" charset="0"/>
              <a:cs typeface="Calibri" panose="020F0502020204030204" pitchFamily="34" charset="0"/>
            </a:rPr>
            <a:t>Etiologies of disease center around individual behaviors and characteristics without any context of upstream factors. Language used to describe patients’ characteristics and behavior prevents understanding of root causes of health disparities and perpetuates racial and cultural biases.</a:t>
          </a:r>
        </a:p>
      </dgm:t>
    </dgm:pt>
    <dgm:pt modelId="{93467673-16B0-40A7-A50F-5B2A317495CF}" type="parTrans" cxnId="{CAE66ABB-F791-4A3E-AAEC-DE7CEAB296B6}">
      <dgm:prSet/>
      <dgm:spPr/>
      <dgm:t>
        <a:bodyPr/>
        <a:lstStyle/>
        <a:p>
          <a:endParaRPr lang="en-US" sz="1600">
            <a:latin typeface="Calibri" panose="020F0502020204030204" pitchFamily="34" charset="0"/>
            <a:cs typeface="Calibri" panose="020F0502020204030204" pitchFamily="34" charset="0"/>
          </a:endParaRPr>
        </a:p>
      </dgm:t>
    </dgm:pt>
    <dgm:pt modelId="{F9F474F0-63CF-444D-A352-780F26B5D101}" type="sibTrans" cxnId="{CAE66ABB-F791-4A3E-AAEC-DE7CEAB296B6}">
      <dgm:prSet/>
      <dgm:spPr/>
      <dgm:t>
        <a:bodyPr/>
        <a:lstStyle/>
        <a:p>
          <a:endParaRPr lang="en-US" sz="1600">
            <a:latin typeface="Calibri" panose="020F0502020204030204" pitchFamily="34" charset="0"/>
            <a:cs typeface="Calibri" panose="020F0502020204030204" pitchFamily="34" charset="0"/>
          </a:endParaRPr>
        </a:p>
      </dgm:t>
    </dgm:pt>
    <dgm:pt modelId="{3520EC5A-4E56-46EE-B4D3-5DB65AC456DE}">
      <dgm:prSet custT="1"/>
      <dgm:spPr/>
      <dgm:t>
        <a:bodyPr/>
        <a:lstStyle/>
        <a:p>
          <a:r>
            <a:rPr lang="en-US" sz="2400" b="1" dirty="0">
              <a:latin typeface="Calibri" panose="020F0502020204030204" pitchFamily="34" charset="0"/>
              <a:cs typeface="Calibri" panose="020F0502020204030204" pitchFamily="34" charset="0"/>
            </a:rPr>
            <a:t>Mistake 3</a:t>
          </a:r>
        </a:p>
      </dgm:t>
    </dgm:pt>
    <dgm:pt modelId="{7A90704D-6118-4781-8853-421B24D5DBE4}" type="parTrans" cxnId="{DE70E4E2-34E2-40E9-B497-C0332A8BDB7E}">
      <dgm:prSet/>
      <dgm:spPr/>
      <dgm:t>
        <a:bodyPr/>
        <a:lstStyle/>
        <a:p>
          <a:endParaRPr lang="en-US" sz="1600">
            <a:latin typeface="Calibri" panose="020F0502020204030204" pitchFamily="34" charset="0"/>
            <a:cs typeface="Calibri" panose="020F0502020204030204" pitchFamily="34" charset="0"/>
          </a:endParaRPr>
        </a:p>
      </dgm:t>
    </dgm:pt>
    <dgm:pt modelId="{05CE1F23-989C-43AE-A3B4-030C0923FA7D}" type="sibTrans" cxnId="{DE70E4E2-34E2-40E9-B497-C0332A8BDB7E}">
      <dgm:prSet/>
      <dgm:spPr/>
      <dgm:t>
        <a:bodyPr/>
        <a:lstStyle/>
        <a:p>
          <a:endParaRPr lang="en-US" sz="1600">
            <a:latin typeface="Calibri" panose="020F0502020204030204" pitchFamily="34" charset="0"/>
            <a:cs typeface="Calibri" panose="020F0502020204030204" pitchFamily="34" charset="0"/>
          </a:endParaRPr>
        </a:p>
      </dgm:t>
    </dgm:pt>
    <dgm:pt modelId="{1DABE41C-C610-4CA8-951E-67B39894C9CB}">
      <dgm:prSet custT="1"/>
      <dgm:spPr/>
      <dgm:t>
        <a:bodyPr/>
        <a:lstStyle/>
        <a:p>
          <a:r>
            <a:rPr lang="en-US" sz="1600" dirty="0">
              <a:latin typeface="Calibri" panose="020F0502020204030204" pitchFamily="34" charset="0"/>
              <a:cs typeface="Calibri" panose="020F0502020204030204" pitchFamily="34" charset="0"/>
            </a:rPr>
            <a:t>Patient descriptions frequently include reductionist and essentialist portrayals of non-Western cultures and people of color.</a:t>
          </a:r>
        </a:p>
      </dgm:t>
    </dgm:pt>
    <dgm:pt modelId="{603F60AF-2BA1-4B93-9553-39DFCF646BA4}" type="parTrans" cxnId="{86A1B7CB-DE6A-4D67-909A-1B727D8333A5}">
      <dgm:prSet/>
      <dgm:spPr/>
      <dgm:t>
        <a:bodyPr/>
        <a:lstStyle/>
        <a:p>
          <a:endParaRPr lang="en-US" sz="1600">
            <a:latin typeface="Calibri" panose="020F0502020204030204" pitchFamily="34" charset="0"/>
            <a:cs typeface="Calibri" panose="020F0502020204030204" pitchFamily="34" charset="0"/>
          </a:endParaRPr>
        </a:p>
      </dgm:t>
    </dgm:pt>
    <dgm:pt modelId="{7D32528B-08A6-4020-B345-1D4658A0175C}" type="sibTrans" cxnId="{86A1B7CB-DE6A-4D67-909A-1B727D8333A5}">
      <dgm:prSet/>
      <dgm:spPr/>
      <dgm:t>
        <a:bodyPr/>
        <a:lstStyle/>
        <a:p>
          <a:endParaRPr lang="en-US" sz="1600">
            <a:latin typeface="Calibri" panose="020F0502020204030204" pitchFamily="34" charset="0"/>
            <a:cs typeface="Calibri" panose="020F0502020204030204" pitchFamily="34" charset="0"/>
          </a:endParaRPr>
        </a:p>
      </dgm:t>
    </dgm:pt>
    <dgm:pt modelId="{FEC20302-F069-438E-8A32-A8C46246B2AE}">
      <dgm:prSet custT="1"/>
      <dgm:spPr/>
      <dgm:t>
        <a:bodyPr/>
        <a:lstStyle/>
        <a:p>
          <a:r>
            <a:rPr lang="en-US" sz="2400" b="1" dirty="0">
              <a:latin typeface="Calibri" panose="020F0502020204030204" pitchFamily="34" charset="0"/>
              <a:cs typeface="Calibri" panose="020F0502020204030204" pitchFamily="34" charset="0"/>
            </a:rPr>
            <a:t>Mistake 4</a:t>
          </a:r>
        </a:p>
      </dgm:t>
    </dgm:pt>
    <dgm:pt modelId="{477D5886-102F-43DB-BEAF-556D57082E20}" type="parTrans" cxnId="{1AF42391-ADA0-4967-8FE0-3B732071C98B}">
      <dgm:prSet/>
      <dgm:spPr/>
      <dgm:t>
        <a:bodyPr/>
        <a:lstStyle/>
        <a:p>
          <a:endParaRPr lang="en-US" sz="1600">
            <a:latin typeface="Calibri" panose="020F0502020204030204" pitchFamily="34" charset="0"/>
            <a:cs typeface="Calibri" panose="020F0502020204030204" pitchFamily="34" charset="0"/>
          </a:endParaRPr>
        </a:p>
      </dgm:t>
    </dgm:pt>
    <dgm:pt modelId="{A105865B-E36B-4DA2-A815-0ED92424AD5F}" type="sibTrans" cxnId="{1AF42391-ADA0-4967-8FE0-3B732071C98B}">
      <dgm:prSet/>
      <dgm:spPr/>
      <dgm:t>
        <a:bodyPr/>
        <a:lstStyle/>
        <a:p>
          <a:endParaRPr lang="en-US" sz="1600">
            <a:latin typeface="Calibri" panose="020F0502020204030204" pitchFamily="34" charset="0"/>
            <a:cs typeface="Calibri" panose="020F0502020204030204" pitchFamily="34" charset="0"/>
          </a:endParaRPr>
        </a:p>
      </dgm:t>
    </dgm:pt>
    <dgm:pt modelId="{F35FAD68-4858-4EA7-9803-E2A0F083BE88}">
      <dgm:prSet custT="1"/>
      <dgm:spPr/>
      <dgm:t>
        <a:bodyPr/>
        <a:lstStyle/>
        <a:p>
          <a:r>
            <a:rPr lang="en-US" sz="1600" dirty="0">
              <a:latin typeface="Calibri" panose="020F0502020204030204" pitchFamily="34" charset="0"/>
              <a:cs typeface="Calibri" panose="020F0502020204030204" pitchFamily="34" charset="0"/>
            </a:rPr>
            <a:t>Cases ignore or portray a sense of futility in addressing social and structural causes of disease and illness.</a:t>
          </a:r>
        </a:p>
      </dgm:t>
    </dgm:pt>
    <dgm:pt modelId="{3E2A7CAB-9CCC-45B1-822D-198A264D0CCB}" type="parTrans" cxnId="{C228A3CC-897B-4E14-A30A-DC67524C06DB}">
      <dgm:prSet/>
      <dgm:spPr/>
      <dgm:t>
        <a:bodyPr/>
        <a:lstStyle/>
        <a:p>
          <a:endParaRPr lang="en-US" sz="1600">
            <a:latin typeface="Calibri" panose="020F0502020204030204" pitchFamily="34" charset="0"/>
            <a:cs typeface="Calibri" panose="020F0502020204030204" pitchFamily="34" charset="0"/>
          </a:endParaRPr>
        </a:p>
      </dgm:t>
    </dgm:pt>
    <dgm:pt modelId="{3F744E0D-CDA2-4201-A6A5-EF8324F445F9}" type="sibTrans" cxnId="{C228A3CC-897B-4E14-A30A-DC67524C06DB}">
      <dgm:prSet/>
      <dgm:spPr/>
      <dgm:t>
        <a:bodyPr/>
        <a:lstStyle/>
        <a:p>
          <a:endParaRPr lang="en-US" sz="1600">
            <a:latin typeface="Calibri" panose="020F0502020204030204" pitchFamily="34" charset="0"/>
            <a:cs typeface="Calibri" panose="020F0502020204030204" pitchFamily="34" charset="0"/>
          </a:endParaRPr>
        </a:p>
      </dgm:t>
    </dgm:pt>
    <dgm:pt modelId="{C498ED31-E411-4D2F-8FD7-2EEE518A9E92}">
      <dgm:prSet custT="1"/>
      <dgm:spPr/>
      <dgm:t>
        <a:bodyPr/>
        <a:lstStyle/>
        <a:p>
          <a:r>
            <a:rPr lang="en-US" sz="2400" b="1" dirty="0">
              <a:latin typeface="Calibri" panose="020F0502020204030204" pitchFamily="34" charset="0"/>
              <a:cs typeface="Calibri" panose="020F0502020204030204" pitchFamily="34" charset="0"/>
            </a:rPr>
            <a:t>Mistake 5</a:t>
          </a:r>
        </a:p>
      </dgm:t>
    </dgm:pt>
    <dgm:pt modelId="{77FBBCA9-DFBF-46AE-A88E-E875AB25EF61}" type="parTrans" cxnId="{7CB9F6F3-1E65-43CD-B3C3-0838A8725C90}">
      <dgm:prSet/>
      <dgm:spPr/>
      <dgm:t>
        <a:bodyPr/>
        <a:lstStyle/>
        <a:p>
          <a:endParaRPr lang="en-US" sz="1600">
            <a:latin typeface="Calibri" panose="020F0502020204030204" pitchFamily="34" charset="0"/>
            <a:cs typeface="Calibri" panose="020F0502020204030204" pitchFamily="34" charset="0"/>
          </a:endParaRPr>
        </a:p>
      </dgm:t>
    </dgm:pt>
    <dgm:pt modelId="{95B9D0DE-CBC5-4D07-87CE-AB613AD7B5F7}" type="sibTrans" cxnId="{7CB9F6F3-1E65-43CD-B3C3-0838A8725C90}">
      <dgm:prSet/>
      <dgm:spPr/>
      <dgm:t>
        <a:bodyPr/>
        <a:lstStyle/>
        <a:p>
          <a:endParaRPr lang="en-US" sz="1600">
            <a:latin typeface="Calibri" panose="020F0502020204030204" pitchFamily="34" charset="0"/>
            <a:cs typeface="Calibri" panose="020F0502020204030204" pitchFamily="34" charset="0"/>
          </a:endParaRPr>
        </a:p>
      </dgm:t>
    </dgm:pt>
    <dgm:pt modelId="{1031ABDC-21C4-4A99-8804-054C3B2D2AA5}">
      <dgm:prSet custT="1"/>
      <dgm:spPr/>
      <dgm:t>
        <a:bodyPr/>
        <a:lstStyle/>
        <a:p>
          <a:r>
            <a:rPr lang="en-US" sz="1600" dirty="0">
              <a:latin typeface="Calibri" panose="020F0502020204030204" pitchFamily="34" charset="0"/>
              <a:cs typeface="Calibri" panose="020F0502020204030204" pitchFamily="34" charset="0"/>
            </a:rPr>
            <a:t>Cases lack critical reflection on health disparities and implicit bias in medicine.</a:t>
          </a:r>
        </a:p>
      </dgm:t>
    </dgm:pt>
    <dgm:pt modelId="{2334CD54-6F88-4C62-8112-A911236D6570}" type="parTrans" cxnId="{72AE38F7-65C2-4560-AADB-7E20C4187077}">
      <dgm:prSet/>
      <dgm:spPr/>
      <dgm:t>
        <a:bodyPr/>
        <a:lstStyle/>
        <a:p>
          <a:endParaRPr lang="en-US" sz="1600">
            <a:latin typeface="Calibri" panose="020F0502020204030204" pitchFamily="34" charset="0"/>
            <a:cs typeface="Calibri" panose="020F0502020204030204" pitchFamily="34" charset="0"/>
          </a:endParaRPr>
        </a:p>
      </dgm:t>
    </dgm:pt>
    <dgm:pt modelId="{A219C321-8C86-4FE8-8B2E-53BF0B722C11}" type="sibTrans" cxnId="{72AE38F7-65C2-4560-AADB-7E20C4187077}">
      <dgm:prSet/>
      <dgm:spPr/>
      <dgm:t>
        <a:bodyPr/>
        <a:lstStyle/>
        <a:p>
          <a:endParaRPr lang="en-US" sz="1600">
            <a:latin typeface="Calibri" panose="020F0502020204030204" pitchFamily="34" charset="0"/>
            <a:cs typeface="Calibri" panose="020F0502020204030204" pitchFamily="34" charset="0"/>
          </a:endParaRPr>
        </a:p>
      </dgm:t>
    </dgm:pt>
    <dgm:pt modelId="{4D3794DC-953F-4A9C-9117-41DE1A71A62F}">
      <dgm:prSet custT="1"/>
      <dgm:spPr/>
      <dgm:t>
        <a:bodyPr/>
        <a:lstStyle/>
        <a:p>
          <a:r>
            <a:rPr lang="en-US" sz="2400" b="1" dirty="0">
              <a:latin typeface="Calibri" panose="020F0502020204030204" pitchFamily="34" charset="0"/>
              <a:cs typeface="Calibri" panose="020F0502020204030204" pitchFamily="34" charset="0"/>
            </a:rPr>
            <a:t>Mistake 6</a:t>
          </a:r>
        </a:p>
      </dgm:t>
    </dgm:pt>
    <dgm:pt modelId="{C76C7C47-CA88-4394-B8D5-2408884FF2FB}" type="parTrans" cxnId="{94369523-76E1-4301-8D5C-B8EC06E28D70}">
      <dgm:prSet/>
      <dgm:spPr/>
      <dgm:t>
        <a:bodyPr/>
        <a:lstStyle/>
        <a:p>
          <a:endParaRPr lang="en-US" sz="1600">
            <a:latin typeface="Calibri" panose="020F0502020204030204" pitchFamily="34" charset="0"/>
            <a:cs typeface="Calibri" panose="020F0502020204030204" pitchFamily="34" charset="0"/>
          </a:endParaRPr>
        </a:p>
      </dgm:t>
    </dgm:pt>
    <dgm:pt modelId="{BC59672E-9BE8-48BE-8AFE-032C2950FAE2}" type="sibTrans" cxnId="{94369523-76E1-4301-8D5C-B8EC06E28D70}">
      <dgm:prSet/>
      <dgm:spPr/>
      <dgm:t>
        <a:bodyPr/>
        <a:lstStyle/>
        <a:p>
          <a:endParaRPr lang="en-US" sz="1600">
            <a:latin typeface="Calibri" panose="020F0502020204030204" pitchFamily="34" charset="0"/>
            <a:cs typeface="Calibri" panose="020F0502020204030204" pitchFamily="34" charset="0"/>
          </a:endParaRPr>
        </a:p>
      </dgm:t>
    </dgm:pt>
    <dgm:pt modelId="{D84439DD-C8AE-4E8C-A87B-A8FC89684A43}">
      <dgm:prSet custT="1"/>
      <dgm:spPr/>
      <dgm:t>
        <a:bodyPr/>
        <a:lstStyle/>
        <a:p>
          <a:r>
            <a:rPr lang="en-US" sz="1600" dirty="0">
              <a:latin typeface="Calibri" panose="020F0502020204030204" pitchFamily="34" charset="0"/>
              <a:cs typeface="Calibri" panose="020F0502020204030204" pitchFamily="34" charset="0"/>
            </a:rPr>
            <a:t>Cases do not consistently portray minority identities among patients, medical students, and physicians, and therefore do not reflect the current U.S. population in each of these categories.</a:t>
          </a:r>
        </a:p>
      </dgm:t>
    </dgm:pt>
    <dgm:pt modelId="{50B90D75-C4F2-4750-9A3E-584E737ADF5A}" type="parTrans" cxnId="{8DADDEF3-0ACB-474E-BFEF-ED90EC1ADD6A}">
      <dgm:prSet/>
      <dgm:spPr/>
      <dgm:t>
        <a:bodyPr/>
        <a:lstStyle/>
        <a:p>
          <a:endParaRPr lang="en-US" sz="1600">
            <a:latin typeface="Calibri" panose="020F0502020204030204" pitchFamily="34" charset="0"/>
            <a:cs typeface="Calibri" panose="020F0502020204030204" pitchFamily="34" charset="0"/>
          </a:endParaRPr>
        </a:p>
      </dgm:t>
    </dgm:pt>
    <dgm:pt modelId="{50B5E73D-48A6-45E0-84D6-5896A2382199}" type="sibTrans" cxnId="{8DADDEF3-0ACB-474E-BFEF-ED90EC1ADD6A}">
      <dgm:prSet/>
      <dgm:spPr/>
      <dgm:t>
        <a:bodyPr/>
        <a:lstStyle/>
        <a:p>
          <a:endParaRPr lang="en-US" sz="1600">
            <a:latin typeface="Calibri" panose="020F0502020204030204" pitchFamily="34" charset="0"/>
            <a:cs typeface="Calibri" panose="020F0502020204030204" pitchFamily="34" charset="0"/>
          </a:endParaRPr>
        </a:p>
      </dgm:t>
    </dgm:pt>
    <dgm:pt modelId="{373D24AF-A221-435F-8EA0-E26D005A19DC}">
      <dgm:prSet custT="1"/>
      <dgm:spPr/>
      <dgm:t>
        <a:bodyPr/>
        <a:lstStyle/>
        <a:p>
          <a:r>
            <a:rPr lang="en-US" sz="1600" dirty="0">
              <a:latin typeface="Calibri" panose="020F0502020204030204" pitchFamily="34" charset="0"/>
              <a:cs typeface="Calibri" panose="020F0502020204030204" pitchFamily="34" charset="0"/>
            </a:rPr>
            <a:t>Cases do not distinguish between race as a genetic risk factor and the social or structural causes of racial health disparities.</a:t>
          </a:r>
        </a:p>
      </dgm:t>
    </dgm:pt>
    <dgm:pt modelId="{BAB1BECF-311C-4E7D-B4C7-9261275B3405}" type="sibTrans" cxnId="{3B1E9F75-9C28-4D51-BBF9-F685CA74B18B}">
      <dgm:prSet/>
      <dgm:spPr/>
      <dgm:t>
        <a:bodyPr/>
        <a:lstStyle/>
        <a:p>
          <a:endParaRPr lang="en-US" sz="1600">
            <a:latin typeface="Calibri" panose="020F0502020204030204" pitchFamily="34" charset="0"/>
            <a:cs typeface="Calibri" panose="020F0502020204030204" pitchFamily="34" charset="0"/>
          </a:endParaRPr>
        </a:p>
      </dgm:t>
    </dgm:pt>
    <dgm:pt modelId="{B5D1BACE-8296-48B2-9B9B-00D8C32A4FF7}" type="parTrans" cxnId="{3B1E9F75-9C28-4D51-BBF9-F685CA74B18B}">
      <dgm:prSet/>
      <dgm:spPr/>
      <dgm:t>
        <a:bodyPr/>
        <a:lstStyle/>
        <a:p>
          <a:endParaRPr lang="en-US" sz="1600">
            <a:latin typeface="Calibri" panose="020F0502020204030204" pitchFamily="34" charset="0"/>
            <a:cs typeface="Calibri" panose="020F0502020204030204" pitchFamily="34" charset="0"/>
          </a:endParaRPr>
        </a:p>
      </dgm:t>
    </dgm:pt>
    <dgm:pt modelId="{09112E29-3D8C-C34F-9EDF-21915B287F3E}" type="pres">
      <dgm:prSet presAssocID="{B496F132-CD75-49D2-8B72-9FC007ADC5A5}" presName="Name0" presStyleCnt="0">
        <dgm:presLayoutVars>
          <dgm:dir/>
          <dgm:animLvl val="lvl"/>
          <dgm:resizeHandles val="exact"/>
        </dgm:presLayoutVars>
      </dgm:prSet>
      <dgm:spPr/>
    </dgm:pt>
    <dgm:pt modelId="{B3052225-4A7B-6544-9132-D00A61C3C6BD}" type="pres">
      <dgm:prSet presAssocID="{C566BE31-A309-47F6-AC49-950E58BA3D60}" presName="linNode" presStyleCnt="0"/>
      <dgm:spPr/>
    </dgm:pt>
    <dgm:pt modelId="{8EE93BB7-D690-2346-A6D7-694A607B177C}" type="pres">
      <dgm:prSet presAssocID="{C566BE31-A309-47F6-AC49-950E58BA3D60}" presName="parentText" presStyleLbl="alignNode1" presStyleIdx="0" presStyleCnt="6">
        <dgm:presLayoutVars>
          <dgm:chMax val="1"/>
          <dgm:bulletEnabled/>
        </dgm:presLayoutVars>
      </dgm:prSet>
      <dgm:spPr/>
    </dgm:pt>
    <dgm:pt modelId="{22A5BC4E-2483-1A47-82E8-607715562AE0}" type="pres">
      <dgm:prSet presAssocID="{C566BE31-A309-47F6-AC49-950E58BA3D60}" presName="descendantText" presStyleLbl="alignAccFollowNode1" presStyleIdx="0" presStyleCnt="6">
        <dgm:presLayoutVars>
          <dgm:bulletEnabled/>
        </dgm:presLayoutVars>
      </dgm:prSet>
      <dgm:spPr/>
    </dgm:pt>
    <dgm:pt modelId="{CF879C59-9DCB-9940-A962-E553319B6FA6}" type="pres">
      <dgm:prSet presAssocID="{820BD315-2505-4F79-A9E6-098373D58D5C}" presName="sp" presStyleCnt="0"/>
      <dgm:spPr/>
    </dgm:pt>
    <dgm:pt modelId="{5DBBED3E-75AC-A748-A80E-8C1947C73F69}" type="pres">
      <dgm:prSet presAssocID="{B03BC4C0-6B60-43B1-B803-ED92F29C4F3B}" presName="linNode" presStyleCnt="0"/>
      <dgm:spPr/>
    </dgm:pt>
    <dgm:pt modelId="{ADB6C729-F2C9-8540-BD23-541962F0154C}" type="pres">
      <dgm:prSet presAssocID="{B03BC4C0-6B60-43B1-B803-ED92F29C4F3B}" presName="parentText" presStyleLbl="alignNode1" presStyleIdx="1" presStyleCnt="6">
        <dgm:presLayoutVars>
          <dgm:chMax val="1"/>
          <dgm:bulletEnabled/>
        </dgm:presLayoutVars>
      </dgm:prSet>
      <dgm:spPr/>
    </dgm:pt>
    <dgm:pt modelId="{477EC503-4A11-F54A-9A30-37B70273E2ED}" type="pres">
      <dgm:prSet presAssocID="{B03BC4C0-6B60-43B1-B803-ED92F29C4F3B}" presName="descendantText" presStyleLbl="alignAccFollowNode1" presStyleIdx="1" presStyleCnt="6">
        <dgm:presLayoutVars>
          <dgm:bulletEnabled/>
        </dgm:presLayoutVars>
      </dgm:prSet>
      <dgm:spPr/>
    </dgm:pt>
    <dgm:pt modelId="{94DE966D-215C-8D46-88F1-C6F502724590}" type="pres">
      <dgm:prSet presAssocID="{2164C7DC-33E8-48DB-9679-EC11A0580742}" presName="sp" presStyleCnt="0"/>
      <dgm:spPr/>
    </dgm:pt>
    <dgm:pt modelId="{EE48AB05-42FB-1C4C-A3C3-EA05A205A89F}" type="pres">
      <dgm:prSet presAssocID="{3520EC5A-4E56-46EE-B4D3-5DB65AC456DE}" presName="linNode" presStyleCnt="0"/>
      <dgm:spPr/>
    </dgm:pt>
    <dgm:pt modelId="{45AD719A-D87F-A54C-84A4-0A674AD9D133}" type="pres">
      <dgm:prSet presAssocID="{3520EC5A-4E56-46EE-B4D3-5DB65AC456DE}" presName="parentText" presStyleLbl="alignNode1" presStyleIdx="2" presStyleCnt="6">
        <dgm:presLayoutVars>
          <dgm:chMax val="1"/>
          <dgm:bulletEnabled/>
        </dgm:presLayoutVars>
      </dgm:prSet>
      <dgm:spPr/>
    </dgm:pt>
    <dgm:pt modelId="{97F9A4A8-6E11-D448-84BB-9AC14415C0CA}" type="pres">
      <dgm:prSet presAssocID="{3520EC5A-4E56-46EE-B4D3-5DB65AC456DE}" presName="descendantText" presStyleLbl="alignAccFollowNode1" presStyleIdx="2" presStyleCnt="6">
        <dgm:presLayoutVars>
          <dgm:bulletEnabled/>
        </dgm:presLayoutVars>
      </dgm:prSet>
      <dgm:spPr/>
    </dgm:pt>
    <dgm:pt modelId="{ADE58A06-29FF-D541-95E2-F92DABD9DA37}" type="pres">
      <dgm:prSet presAssocID="{05CE1F23-989C-43AE-A3B4-030C0923FA7D}" presName="sp" presStyleCnt="0"/>
      <dgm:spPr/>
    </dgm:pt>
    <dgm:pt modelId="{B6A98004-F83C-564F-85CF-563F82F2277A}" type="pres">
      <dgm:prSet presAssocID="{FEC20302-F069-438E-8A32-A8C46246B2AE}" presName="linNode" presStyleCnt="0"/>
      <dgm:spPr/>
    </dgm:pt>
    <dgm:pt modelId="{8EEC6335-32B5-1A4A-99E4-44F81EC4C60F}" type="pres">
      <dgm:prSet presAssocID="{FEC20302-F069-438E-8A32-A8C46246B2AE}" presName="parentText" presStyleLbl="alignNode1" presStyleIdx="3" presStyleCnt="6">
        <dgm:presLayoutVars>
          <dgm:chMax val="1"/>
          <dgm:bulletEnabled/>
        </dgm:presLayoutVars>
      </dgm:prSet>
      <dgm:spPr/>
    </dgm:pt>
    <dgm:pt modelId="{F8440EBB-1716-0A44-804C-37C278A2DC53}" type="pres">
      <dgm:prSet presAssocID="{FEC20302-F069-438E-8A32-A8C46246B2AE}" presName="descendantText" presStyleLbl="alignAccFollowNode1" presStyleIdx="3" presStyleCnt="6">
        <dgm:presLayoutVars>
          <dgm:bulletEnabled/>
        </dgm:presLayoutVars>
      </dgm:prSet>
      <dgm:spPr/>
    </dgm:pt>
    <dgm:pt modelId="{A2D54FA3-2DA6-EF4B-9110-04913975E83C}" type="pres">
      <dgm:prSet presAssocID="{A105865B-E36B-4DA2-A815-0ED92424AD5F}" presName="sp" presStyleCnt="0"/>
      <dgm:spPr/>
    </dgm:pt>
    <dgm:pt modelId="{E5F307A9-4E97-C74A-ABBA-C36AE655F3A5}" type="pres">
      <dgm:prSet presAssocID="{C498ED31-E411-4D2F-8FD7-2EEE518A9E92}" presName="linNode" presStyleCnt="0"/>
      <dgm:spPr/>
    </dgm:pt>
    <dgm:pt modelId="{A5A4FCE5-C6F1-C24B-8B60-AC5B64F54A70}" type="pres">
      <dgm:prSet presAssocID="{C498ED31-E411-4D2F-8FD7-2EEE518A9E92}" presName="parentText" presStyleLbl="alignNode1" presStyleIdx="4" presStyleCnt="6">
        <dgm:presLayoutVars>
          <dgm:chMax val="1"/>
          <dgm:bulletEnabled/>
        </dgm:presLayoutVars>
      </dgm:prSet>
      <dgm:spPr/>
    </dgm:pt>
    <dgm:pt modelId="{79D95D70-DD51-0D42-B698-F94565280C10}" type="pres">
      <dgm:prSet presAssocID="{C498ED31-E411-4D2F-8FD7-2EEE518A9E92}" presName="descendantText" presStyleLbl="alignAccFollowNode1" presStyleIdx="4" presStyleCnt="6">
        <dgm:presLayoutVars>
          <dgm:bulletEnabled/>
        </dgm:presLayoutVars>
      </dgm:prSet>
      <dgm:spPr/>
    </dgm:pt>
    <dgm:pt modelId="{67A118CF-65F1-0947-9066-49CD49DC004C}" type="pres">
      <dgm:prSet presAssocID="{95B9D0DE-CBC5-4D07-87CE-AB613AD7B5F7}" presName="sp" presStyleCnt="0"/>
      <dgm:spPr/>
    </dgm:pt>
    <dgm:pt modelId="{46FEA2DA-0EC1-624C-B9AF-BA69A5A8A9C6}" type="pres">
      <dgm:prSet presAssocID="{4D3794DC-953F-4A9C-9117-41DE1A71A62F}" presName="linNode" presStyleCnt="0"/>
      <dgm:spPr/>
    </dgm:pt>
    <dgm:pt modelId="{589569F8-9194-A149-9A87-F58437CB1AB0}" type="pres">
      <dgm:prSet presAssocID="{4D3794DC-953F-4A9C-9117-41DE1A71A62F}" presName="parentText" presStyleLbl="alignNode1" presStyleIdx="5" presStyleCnt="6">
        <dgm:presLayoutVars>
          <dgm:chMax val="1"/>
          <dgm:bulletEnabled/>
        </dgm:presLayoutVars>
      </dgm:prSet>
      <dgm:spPr/>
    </dgm:pt>
    <dgm:pt modelId="{C73090FF-9629-624F-9A3E-18C98D16B288}" type="pres">
      <dgm:prSet presAssocID="{4D3794DC-953F-4A9C-9117-41DE1A71A62F}" presName="descendantText" presStyleLbl="alignAccFollowNode1" presStyleIdx="5" presStyleCnt="6">
        <dgm:presLayoutVars>
          <dgm:bulletEnabled/>
        </dgm:presLayoutVars>
      </dgm:prSet>
      <dgm:spPr/>
    </dgm:pt>
  </dgm:ptLst>
  <dgm:cxnLst>
    <dgm:cxn modelId="{3EF21311-9363-42B6-8CF6-B9B7EAB01032}" srcId="{B496F132-CD75-49D2-8B72-9FC007ADC5A5}" destId="{B03BC4C0-6B60-43B1-B803-ED92F29C4F3B}" srcOrd="1" destOrd="0" parTransId="{55B573A9-E62B-4D0A-A348-BF15CDA043CA}" sibTransId="{2164C7DC-33E8-48DB-9679-EC11A0580742}"/>
    <dgm:cxn modelId="{6A0B7911-C085-3F4A-8EAD-B6F568CA019C}" type="presOf" srcId="{373D24AF-A221-435F-8EA0-E26D005A19DC}" destId="{22A5BC4E-2483-1A47-82E8-607715562AE0}" srcOrd="0" destOrd="0" presId="urn:microsoft.com/office/officeart/2016/7/layout/VerticalSolidActionList"/>
    <dgm:cxn modelId="{94369523-76E1-4301-8D5C-B8EC06E28D70}" srcId="{B496F132-CD75-49D2-8B72-9FC007ADC5A5}" destId="{4D3794DC-953F-4A9C-9117-41DE1A71A62F}" srcOrd="5" destOrd="0" parTransId="{C76C7C47-CA88-4394-B8D5-2408884FF2FB}" sibTransId="{BC59672E-9BE8-48BE-8AFE-032C2950FAE2}"/>
    <dgm:cxn modelId="{57764026-1F7C-0744-9016-F1E84EAB1A23}" type="presOf" srcId="{1031ABDC-21C4-4A99-8804-054C3B2D2AA5}" destId="{79D95D70-DD51-0D42-B698-F94565280C10}" srcOrd="0" destOrd="0" presId="urn:microsoft.com/office/officeart/2016/7/layout/VerticalSolidActionList"/>
    <dgm:cxn modelId="{DFD1372D-7E0A-3C48-92A5-A390311F5D71}" type="presOf" srcId="{4D3794DC-953F-4A9C-9117-41DE1A71A62F}" destId="{589569F8-9194-A149-9A87-F58437CB1AB0}" srcOrd="0" destOrd="0" presId="urn:microsoft.com/office/officeart/2016/7/layout/VerticalSolidActionList"/>
    <dgm:cxn modelId="{130D7235-4B5F-424E-9E5C-A8F8140093C3}" type="presOf" srcId="{F35FAD68-4858-4EA7-9803-E2A0F083BE88}" destId="{F8440EBB-1716-0A44-804C-37C278A2DC53}" srcOrd="0" destOrd="0" presId="urn:microsoft.com/office/officeart/2016/7/layout/VerticalSolidActionList"/>
    <dgm:cxn modelId="{BC1DEB35-C62C-794D-B03E-8412853EEC7B}" type="presOf" srcId="{D84439DD-C8AE-4E8C-A87B-A8FC89684A43}" destId="{C73090FF-9629-624F-9A3E-18C98D16B288}" srcOrd="0" destOrd="0" presId="urn:microsoft.com/office/officeart/2016/7/layout/VerticalSolidActionList"/>
    <dgm:cxn modelId="{683FF660-DC7A-544A-950C-9C4E3FF855FF}" type="presOf" srcId="{C566BE31-A309-47F6-AC49-950E58BA3D60}" destId="{8EE93BB7-D690-2346-A6D7-694A607B177C}" srcOrd="0" destOrd="0" presId="urn:microsoft.com/office/officeart/2016/7/layout/VerticalSolidActionList"/>
    <dgm:cxn modelId="{4B867452-BAD6-7847-B3BD-67B2EE74F298}" type="presOf" srcId="{B496F132-CD75-49D2-8B72-9FC007ADC5A5}" destId="{09112E29-3D8C-C34F-9EDF-21915B287F3E}" srcOrd="0" destOrd="0" presId="urn:microsoft.com/office/officeart/2016/7/layout/VerticalSolidActionList"/>
    <dgm:cxn modelId="{3B1E9F75-9C28-4D51-BBF9-F685CA74B18B}" srcId="{C566BE31-A309-47F6-AC49-950E58BA3D60}" destId="{373D24AF-A221-435F-8EA0-E26D005A19DC}" srcOrd="0" destOrd="0" parTransId="{B5D1BACE-8296-48B2-9B9B-00D8C32A4FF7}" sibTransId="{BAB1BECF-311C-4E7D-B4C7-9261275B3405}"/>
    <dgm:cxn modelId="{2F56DD81-90FB-4B5F-B05F-7161FA426025}" srcId="{B496F132-CD75-49D2-8B72-9FC007ADC5A5}" destId="{C566BE31-A309-47F6-AC49-950E58BA3D60}" srcOrd="0" destOrd="0" parTransId="{B31A2F90-5EF5-454D-9396-F8F70AEF28AE}" sibTransId="{820BD315-2505-4F79-A9E6-098373D58D5C}"/>
    <dgm:cxn modelId="{F54F7D88-DAFE-C144-819C-27C492AF27F3}" type="presOf" srcId="{F5EA232A-92F0-4506-B426-0D8CDB0CD961}" destId="{477EC503-4A11-F54A-9A30-37B70273E2ED}" srcOrd="0" destOrd="0" presId="urn:microsoft.com/office/officeart/2016/7/layout/VerticalSolidActionList"/>
    <dgm:cxn modelId="{1AF42391-ADA0-4967-8FE0-3B732071C98B}" srcId="{B496F132-CD75-49D2-8B72-9FC007ADC5A5}" destId="{FEC20302-F069-438E-8A32-A8C46246B2AE}" srcOrd="3" destOrd="0" parTransId="{477D5886-102F-43DB-BEAF-556D57082E20}" sibTransId="{A105865B-E36B-4DA2-A815-0ED92424AD5F}"/>
    <dgm:cxn modelId="{CAE66ABB-F791-4A3E-AAEC-DE7CEAB296B6}" srcId="{B03BC4C0-6B60-43B1-B803-ED92F29C4F3B}" destId="{F5EA232A-92F0-4506-B426-0D8CDB0CD961}" srcOrd="0" destOrd="0" parTransId="{93467673-16B0-40A7-A50F-5B2A317495CF}" sibTransId="{F9F474F0-63CF-444D-A352-780F26B5D101}"/>
    <dgm:cxn modelId="{2B9F0BC0-475C-EF42-BC21-39C3107195C4}" type="presOf" srcId="{FEC20302-F069-438E-8A32-A8C46246B2AE}" destId="{8EEC6335-32B5-1A4A-99E4-44F81EC4C60F}" srcOrd="0" destOrd="0" presId="urn:microsoft.com/office/officeart/2016/7/layout/VerticalSolidActionList"/>
    <dgm:cxn modelId="{38691BC5-2317-7647-8C8F-AE42DABF3B93}" type="presOf" srcId="{1DABE41C-C610-4CA8-951E-67B39894C9CB}" destId="{97F9A4A8-6E11-D448-84BB-9AC14415C0CA}" srcOrd="0" destOrd="0" presId="urn:microsoft.com/office/officeart/2016/7/layout/VerticalSolidActionList"/>
    <dgm:cxn modelId="{F6EBFFC6-35D5-474C-AF7E-0B25A71074E5}" type="presOf" srcId="{3520EC5A-4E56-46EE-B4D3-5DB65AC456DE}" destId="{45AD719A-D87F-A54C-84A4-0A674AD9D133}" srcOrd="0" destOrd="0" presId="urn:microsoft.com/office/officeart/2016/7/layout/VerticalSolidActionList"/>
    <dgm:cxn modelId="{86A1B7CB-DE6A-4D67-909A-1B727D8333A5}" srcId="{3520EC5A-4E56-46EE-B4D3-5DB65AC456DE}" destId="{1DABE41C-C610-4CA8-951E-67B39894C9CB}" srcOrd="0" destOrd="0" parTransId="{603F60AF-2BA1-4B93-9553-39DFCF646BA4}" sibTransId="{7D32528B-08A6-4020-B345-1D4658A0175C}"/>
    <dgm:cxn modelId="{C228A3CC-897B-4E14-A30A-DC67524C06DB}" srcId="{FEC20302-F069-438E-8A32-A8C46246B2AE}" destId="{F35FAD68-4858-4EA7-9803-E2A0F083BE88}" srcOrd="0" destOrd="0" parTransId="{3E2A7CAB-9CCC-45B1-822D-198A264D0CCB}" sibTransId="{3F744E0D-CDA2-4201-A6A5-EF8324F445F9}"/>
    <dgm:cxn modelId="{7126F7CD-D4E2-D24F-818A-BCD1B6880234}" type="presOf" srcId="{B03BC4C0-6B60-43B1-B803-ED92F29C4F3B}" destId="{ADB6C729-F2C9-8540-BD23-541962F0154C}" srcOrd="0" destOrd="0" presId="urn:microsoft.com/office/officeart/2016/7/layout/VerticalSolidActionList"/>
    <dgm:cxn modelId="{863EC9DC-E143-B14C-9895-214D4F2AE3BB}" type="presOf" srcId="{C498ED31-E411-4D2F-8FD7-2EEE518A9E92}" destId="{A5A4FCE5-C6F1-C24B-8B60-AC5B64F54A70}" srcOrd="0" destOrd="0" presId="urn:microsoft.com/office/officeart/2016/7/layout/VerticalSolidActionList"/>
    <dgm:cxn modelId="{DE70E4E2-34E2-40E9-B497-C0332A8BDB7E}" srcId="{B496F132-CD75-49D2-8B72-9FC007ADC5A5}" destId="{3520EC5A-4E56-46EE-B4D3-5DB65AC456DE}" srcOrd="2" destOrd="0" parTransId="{7A90704D-6118-4781-8853-421B24D5DBE4}" sibTransId="{05CE1F23-989C-43AE-A3B4-030C0923FA7D}"/>
    <dgm:cxn modelId="{8DADDEF3-0ACB-474E-BFEF-ED90EC1ADD6A}" srcId="{4D3794DC-953F-4A9C-9117-41DE1A71A62F}" destId="{D84439DD-C8AE-4E8C-A87B-A8FC89684A43}" srcOrd="0" destOrd="0" parTransId="{50B90D75-C4F2-4750-9A3E-584E737ADF5A}" sibTransId="{50B5E73D-48A6-45E0-84D6-5896A2382199}"/>
    <dgm:cxn modelId="{7CB9F6F3-1E65-43CD-B3C3-0838A8725C90}" srcId="{B496F132-CD75-49D2-8B72-9FC007ADC5A5}" destId="{C498ED31-E411-4D2F-8FD7-2EEE518A9E92}" srcOrd="4" destOrd="0" parTransId="{77FBBCA9-DFBF-46AE-A88E-E875AB25EF61}" sibTransId="{95B9D0DE-CBC5-4D07-87CE-AB613AD7B5F7}"/>
    <dgm:cxn modelId="{72AE38F7-65C2-4560-AADB-7E20C4187077}" srcId="{C498ED31-E411-4D2F-8FD7-2EEE518A9E92}" destId="{1031ABDC-21C4-4A99-8804-054C3B2D2AA5}" srcOrd="0" destOrd="0" parTransId="{2334CD54-6F88-4C62-8112-A911236D6570}" sibTransId="{A219C321-8C86-4FE8-8B2E-53BF0B722C11}"/>
    <dgm:cxn modelId="{EC42957C-8314-8745-AF77-CBD1C5462970}" type="presParOf" srcId="{09112E29-3D8C-C34F-9EDF-21915B287F3E}" destId="{B3052225-4A7B-6544-9132-D00A61C3C6BD}" srcOrd="0" destOrd="0" presId="urn:microsoft.com/office/officeart/2016/7/layout/VerticalSolidActionList"/>
    <dgm:cxn modelId="{41980042-861C-4C4C-A644-6009EFD475AD}" type="presParOf" srcId="{B3052225-4A7B-6544-9132-D00A61C3C6BD}" destId="{8EE93BB7-D690-2346-A6D7-694A607B177C}" srcOrd="0" destOrd="0" presId="urn:microsoft.com/office/officeart/2016/7/layout/VerticalSolidActionList"/>
    <dgm:cxn modelId="{C53D55C9-DD32-6C4A-B940-9D43BD70E65C}" type="presParOf" srcId="{B3052225-4A7B-6544-9132-D00A61C3C6BD}" destId="{22A5BC4E-2483-1A47-82E8-607715562AE0}" srcOrd="1" destOrd="0" presId="urn:microsoft.com/office/officeart/2016/7/layout/VerticalSolidActionList"/>
    <dgm:cxn modelId="{5D616B68-E5B5-8D4E-9701-4D6F85EFD881}" type="presParOf" srcId="{09112E29-3D8C-C34F-9EDF-21915B287F3E}" destId="{CF879C59-9DCB-9940-A962-E553319B6FA6}" srcOrd="1" destOrd="0" presId="urn:microsoft.com/office/officeart/2016/7/layout/VerticalSolidActionList"/>
    <dgm:cxn modelId="{B540796F-06A0-1642-9691-062EBD352571}" type="presParOf" srcId="{09112E29-3D8C-C34F-9EDF-21915B287F3E}" destId="{5DBBED3E-75AC-A748-A80E-8C1947C73F69}" srcOrd="2" destOrd="0" presId="urn:microsoft.com/office/officeart/2016/7/layout/VerticalSolidActionList"/>
    <dgm:cxn modelId="{E8EC7BC8-4839-6D48-807A-3B3EE16F276B}" type="presParOf" srcId="{5DBBED3E-75AC-A748-A80E-8C1947C73F69}" destId="{ADB6C729-F2C9-8540-BD23-541962F0154C}" srcOrd="0" destOrd="0" presId="urn:microsoft.com/office/officeart/2016/7/layout/VerticalSolidActionList"/>
    <dgm:cxn modelId="{4DAF73D7-2DFE-3E4E-8C2B-27A82B88916A}" type="presParOf" srcId="{5DBBED3E-75AC-A748-A80E-8C1947C73F69}" destId="{477EC503-4A11-F54A-9A30-37B70273E2ED}" srcOrd="1" destOrd="0" presId="urn:microsoft.com/office/officeart/2016/7/layout/VerticalSolidActionList"/>
    <dgm:cxn modelId="{7843F5FC-30E7-664E-8ECB-08A26E32DC3A}" type="presParOf" srcId="{09112E29-3D8C-C34F-9EDF-21915B287F3E}" destId="{94DE966D-215C-8D46-88F1-C6F502724590}" srcOrd="3" destOrd="0" presId="urn:microsoft.com/office/officeart/2016/7/layout/VerticalSolidActionList"/>
    <dgm:cxn modelId="{E1E84ABE-F230-1246-A98D-DDA539F6A611}" type="presParOf" srcId="{09112E29-3D8C-C34F-9EDF-21915B287F3E}" destId="{EE48AB05-42FB-1C4C-A3C3-EA05A205A89F}" srcOrd="4" destOrd="0" presId="urn:microsoft.com/office/officeart/2016/7/layout/VerticalSolidActionList"/>
    <dgm:cxn modelId="{3A4AE29F-FDE8-AA48-9213-064ACD8971B7}" type="presParOf" srcId="{EE48AB05-42FB-1C4C-A3C3-EA05A205A89F}" destId="{45AD719A-D87F-A54C-84A4-0A674AD9D133}" srcOrd="0" destOrd="0" presId="urn:microsoft.com/office/officeart/2016/7/layout/VerticalSolidActionList"/>
    <dgm:cxn modelId="{29F71BB9-5F71-5148-8DAB-E8E6C158C9C0}" type="presParOf" srcId="{EE48AB05-42FB-1C4C-A3C3-EA05A205A89F}" destId="{97F9A4A8-6E11-D448-84BB-9AC14415C0CA}" srcOrd="1" destOrd="0" presId="urn:microsoft.com/office/officeart/2016/7/layout/VerticalSolidActionList"/>
    <dgm:cxn modelId="{76675077-ADA2-6542-8F8E-2DB8A449E753}" type="presParOf" srcId="{09112E29-3D8C-C34F-9EDF-21915B287F3E}" destId="{ADE58A06-29FF-D541-95E2-F92DABD9DA37}" srcOrd="5" destOrd="0" presId="urn:microsoft.com/office/officeart/2016/7/layout/VerticalSolidActionList"/>
    <dgm:cxn modelId="{451BC358-D829-844F-9729-7727E57B8374}" type="presParOf" srcId="{09112E29-3D8C-C34F-9EDF-21915B287F3E}" destId="{B6A98004-F83C-564F-85CF-563F82F2277A}" srcOrd="6" destOrd="0" presId="urn:microsoft.com/office/officeart/2016/7/layout/VerticalSolidActionList"/>
    <dgm:cxn modelId="{0E324F6F-F163-6047-9206-AFF818116EF4}" type="presParOf" srcId="{B6A98004-F83C-564F-85CF-563F82F2277A}" destId="{8EEC6335-32B5-1A4A-99E4-44F81EC4C60F}" srcOrd="0" destOrd="0" presId="urn:microsoft.com/office/officeart/2016/7/layout/VerticalSolidActionList"/>
    <dgm:cxn modelId="{200D9A3F-7F86-F54D-B527-8DD8A05FAA52}" type="presParOf" srcId="{B6A98004-F83C-564F-85CF-563F82F2277A}" destId="{F8440EBB-1716-0A44-804C-37C278A2DC53}" srcOrd="1" destOrd="0" presId="urn:microsoft.com/office/officeart/2016/7/layout/VerticalSolidActionList"/>
    <dgm:cxn modelId="{AE90E90C-8A80-0542-950E-9D90409AC418}" type="presParOf" srcId="{09112E29-3D8C-C34F-9EDF-21915B287F3E}" destId="{A2D54FA3-2DA6-EF4B-9110-04913975E83C}" srcOrd="7" destOrd="0" presId="urn:microsoft.com/office/officeart/2016/7/layout/VerticalSolidActionList"/>
    <dgm:cxn modelId="{6968BFEF-48E0-0A48-AA0A-0F70017601B3}" type="presParOf" srcId="{09112E29-3D8C-C34F-9EDF-21915B287F3E}" destId="{E5F307A9-4E97-C74A-ABBA-C36AE655F3A5}" srcOrd="8" destOrd="0" presId="urn:microsoft.com/office/officeart/2016/7/layout/VerticalSolidActionList"/>
    <dgm:cxn modelId="{36E91180-5297-3D43-A9B3-43402AF8135A}" type="presParOf" srcId="{E5F307A9-4E97-C74A-ABBA-C36AE655F3A5}" destId="{A5A4FCE5-C6F1-C24B-8B60-AC5B64F54A70}" srcOrd="0" destOrd="0" presId="urn:microsoft.com/office/officeart/2016/7/layout/VerticalSolidActionList"/>
    <dgm:cxn modelId="{A3327BC4-5697-7445-8001-FF879D650FDD}" type="presParOf" srcId="{E5F307A9-4E97-C74A-ABBA-C36AE655F3A5}" destId="{79D95D70-DD51-0D42-B698-F94565280C10}" srcOrd="1" destOrd="0" presId="urn:microsoft.com/office/officeart/2016/7/layout/VerticalSolidActionList"/>
    <dgm:cxn modelId="{6F6CC4E0-6D0B-654B-B407-D2BF6F4D4B9F}" type="presParOf" srcId="{09112E29-3D8C-C34F-9EDF-21915B287F3E}" destId="{67A118CF-65F1-0947-9066-49CD49DC004C}" srcOrd="9" destOrd="0" presId="urn:microsoft.com/office/officeart/2016/7/layout/VerticalSolidActionList"/>
    <dgm:cxn modelId="{59AE663B-CD6E-D84F-A205-6EE5348DA53A}" type="presParOf" srcId="{09112E29-3D8C-C34F-9EDF-21915B287F3E}" destId="{46FEA2DA-0EC1-624C-B9AF-BA69A5A8A9C6}" srcOrd="10" destOrd="0" presId="urn:microsoft.com/office/officeart/2016/7/layout/VerticalSolidActionList"/>
    <dgm:cxn modelId="{9FA2FC11-AA63-5644-8E38-CD9E6A6A300C}" type="presParOf" srcId="{46FEA2DA-0EC1-624C-B9AF-BA69A5A8A9C6}" destId="{589569F8-9194-A149-9A87-F58437CB1AB0}" srcOrd="0" destOrd="0" presId="urn:microsoft.com/office/officeart/2016/7/layout/VerticalSolidActionList"/>
    <dgm:cxn modelId="{BCE1C56E-69AB-8F49-BA8A-00CAC6CCBADD}" type="presParOf" srcId="{46FEA2DA-0EC1-624C-B9AF-BA69A5A8A9C6}" destId="{C73090FF-9629-624F-9A3E-18C98D16B288}" srcOrd="1" destOrd="0" presId="urn:microsoft.com/office/officeart/2016/7/layout/VerticalSolid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A5BC4E-2483-1A47-82E8-607715562AE0}">
      <dsp:nvSpPr>
        <dsp:cNvPr id="0" name=""/>
        <dsp:cNvSpPr/>
      </dsp:nvSpPr>
      <dsp:spPr>
        <a:xfrm>
          <a:off x="2196711" y="681"/>
          <a:ext cx="8786846" cy="885362"/>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489" tIns="224882" rIns="170489" bIns="224882" numCol="1" spcCol="1270" anchor="ctr" anchorCtr="0">
          <a:noAutofit/>
        </a:bodyPr>
        <a:lstStyle/>
        <a:p>
          <a:pPr marL="0" lvl="0" indent="0" algn="l" defTabSz="711200">
            <a:lnSpc>
              <a:spcPct val="90000"/>
            </a:lnSpc>
            <a:spcBef>
              <a:spcPct val="0"/>
            </a:spcBef>
            <a:spcAft>
              <a:spcPct val="35000"/>
            </a:spcAft>
            <a:buNone/>
          </a:pPr>
          <a:r>
            <a:rPr lang="en-US" sz="1600" kern="1200" dirty="0">
              <a:latin typeface="Calibri" panose="020F0502020204030204" pitchFamily="34" charset="0"/>
              <a:cs typeface="Calibri" panose="020F0502020204030204" pitchFamily="34" charset="0"/>
            </a:rPr>
            <a:t>Cases do not distinguish between race as a genetic risk factor and the social or structural causes of racial health disparities.</a:t>
          </a:r>
        </a:p>
      </dsp:txBody>
      <dsp:txXfrm>
        <a:off x="2196711" y="681"/>
        <a:ext cx="8786846" cy="885362"/>
      </dsp:txXfrm>
    </dsp:sp>
    <dsp:sp modelId="{8EE93BB7-D690-2346-A6D7-694A607B177C}">
      <dsp:nvSpPr>
        <dsp:cNvPr id="0" name=""/>
        <dsp:cNvSpPr/>
      </dsp:nvSpPr>
      <dsp:spPr>
        <a:xfrm>
          <a:off x="0" y="681"/>
          <a:ext cx="2196711" cy="885362"/>
        </a:xfrm>
        <a:prstGeom prst="rect">
          <a:avLst/>
        </a:prstGeom>
        <a:solidFill>
          <a:schemeClr val="accent1">
            <a:alpha val="90000"/>
            <a:hueOff val="0"/>
            <a:satOff val="0"/>
            <a:lumOff val="0"/>
            <a:alphaOff val="0"/>
          </a:schemeClr>
        </a:solidFill>
        <a:ln w="22225" cap="rnd"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6243" tIns="87454" rIns="116243" bIns="87454"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Calibri" panose="020F0502020204030204" pitchFamily="34" charset="0"/>
              <a:cs typeface="Calibri" panose="020F0502020204030204" pitchFamily="34" charset="0"/>
            </a:rPr>
            <a:t>Mistake 1</a:t>
          </a:r>
        </a:p>
      </dsp:txBody>
      <dsp:txXfrm>
        <a:off x="0" y="681"/>
        <a:ext cx="2196711" cy="885362"/>
      </dsp:txXfrm>
    </dsp:sp>
    <dsp:sp modelId="{477EC503-4A11-F54A-9A30-37B70273E2ED}">
      <dsp:nvSpPr>
        <dsp:cNvPr id="0" name=""/>
        <dsp:cNvSpPr/>
      </dsp:nvSpPr>
      <dsp:spPr>
        <a:xfrm>
          <a:off x="2196711" y="939165"/>
          <a:ext cx="8786846" cy="885362"/>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489" tIns="224882" rIns="170489" bIns="224882" numCol="1" spcCol="1270" anchor="ctr" anchorCtr="0">
          <a:noAutofit/>
        </a:bodyPr>
        <a:lstStyle/>
        <a:p>
          <a:pPr marL="0" lvl="0" indent="0" algn="l" defTabSz="711200">
            <a:lnSpc>
              <a:spcPct val="90000"/>
            </a:lnSpc>
            <a:spcBef>
              <a:spcPct val="0"/>
            </a:spcBef>
            <a:spcAft>
              <a:spcPct val="35000"/>
            </a:spcAft>
            <a:buNone/>
          </a:pPr>
          <a:r>
            <a:rPr lang="en-US" sz="1600" kern="1200" dirty="0">
              <a:latin typeface="Calibri" panose="020F0502020204030204" pitchFamily="34" charset="0"/>
              <a:cs typeface="Calibri" panose="020F0502020204030204" pitchFamily="34" charset="0"/>
            </a:rPr>
            <a:t>Etiologies of disease center around individual behaviors and characteristics without any context of upstream factors. Language used to describe patients’ characteristics and behavior prevents understanding of root causes of health disparities and perpetuates racial and cultural biases.</a:t>
          </a:r>
        </a:p>
      </dsp:txBody>
      <dsp:txXfrm>
        <a:off x="2196711" y="939165"/>
        <a:ext cx="8786846" cy="885362"/>
      </dsp:txXfrm>
    </dsp:sp>
    <dsp:sp modelId="{ADB6C729-F2C9-8540-BD23-541962F0154C}">
      <dsp:nvSpPr>
        <dsp:cNvPr id="0" name=""/>
        <dsp:cNvSpPr/>
      </dsp:nvSpPr>
      <dsp:spPr>
        <a:xfrm>
          <a:off x="0" y="939165"/>
          <a:ext cx="2196711" cy="885362"/>
        </a:xfrm>
        <a:prstGeom prst="rect">
          <a:avLst/>
        </a:prstGeom>
        <a:solidFill>
          <a:schemeClr val="accent1">
            <a:alpha val="90000"/>
            <a:hueOff val="0"/>
            <a:satOff val="0"/>
            <a:lumOff val="0"/>
            <a:alphaOff val="-8000"/>
          </a:schemeClr>
        </a:solidFill>
        <a:ln w="22225" cap="rnd" cmpd="sng" algn="ctr">
          <a:solidFill>
            <a:schemeClr val="accent1">
              <a:alpha val="90000"/>
              <a:hueOff val="0"/>
              <a:satOff val="0"/>
              <a:lumOff val="0"/>
              <a:alphaOff val="-8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6243" tIns="87454" rIns="116243" bIns="87454"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Calibri" panose="020F0502020204030204" pitchFamily="34" charset="0"/>
              <a:cs typeface="Calibri" panose="020F0502020204030204" pitchFamily="34" charset="0"/>
            </a:rPr>
            <a:t>Mistake 2</a:t>
          </a:r>
        </a:p>
      </dsp:txBody>
      <dsp:txXfrm>
        <a:off x="0" y="939165"/>
        <a:ext cx="2196711" cy="885362"/>
      </dsp:txXfrm>
    </dsp:sp>
    <dsp:sp modelId="{97F9A4A8-6E11-D448-84BB-9AC14415C0CA}">
      <dsp:nvSpPr>
        <dsp:cNvPr id="0" name=""/>
        <dsp:cNvSpPr/>
      </dsp:nvSpPr>
      <dsp:spPr>
        <a:xfrm>
          <a:off x="2196711" y="1877649"/>
          <a:ext cx="8786846" cy="885362"/>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489" tIns="224882" rIns="170489" bIns="224882" numCol="1" spcCol="1270" anchor="ctr" anchorCtr="0">
          <a:noAutofit/>
        </a:bodyPr>
        <a:lstStyle/>
        <a:p>
          <a:pPr marL="0" lvl="0" indent="0" algn="l" defTabSz="711200">
            <a:lnSpc>
              <a:spcPct val="90000"/>
            </a:lnSpc>
            <a:spcBef>
              <a:spcPct val="0"/>
            </a:spcBef>
            <a:spcAft>
              <a:spcPct val="35000"/>
            </a:spcAft>
            <a:buNone/>
          </a:pPr>
          <a:r>
            <a:rPr lang="en-US" sz="1600" kern="1200" dirty="0">
              <a:latin typeface="Calibri" panose="020F0502020204030204" pitchFamily="34" charset="0"/>
              <a:cs typeface="Calibri" panose="020F0502020204030204" pitchFamily="34" charset="0"/>
            </a:rPr>
            <a:t>Patient descriptions frequently include reductionist and essentialist portrayals of non-Western cultures and people of color.</a:t>
          </a:r>
        </a:p>
      </dsp:txBody>
      <dsp:txXfrm>
        <a:off x="2196711" y="1877649"/>
        <a:ext cx="8786846" cy="885362"/>
      </dsp:txXfrm>
    </dsp:sp>
    <dsp:sp modelId="{45AD719A-D87F-A54C-84A4-0A674AD9D133}">
      <dsp:nvSpPr>
        <dsp:cNvPr id="0" name=""/>
        <dsp:cNvSpPr/>
      </dsp:nvSpPr>
      <dsp:spPr>
        <a:xfrm>
          <a:off x="0" y="1877649"/>
          <a:ext cx="2196711" cy="885362"/>
        </a:xfrm>
        <a:prstGeom prst="rect">
          <a:avLst/>
        </a:prstGeom>
        <a:solidFill>
          <a:schemeClr val="accent1">
            <a:alpha val="90000"/>
            <a:hueOff val="0"/>
            <a:satOff val="0"/>
            <a:lumOff val="0"/>
            <a:alphaOff val="-16000"/>
          </a:schemeClr>
        </a:solidFill>
        <a:ln w="22225" cap="rnd" cmpd="sng" algn="ctr">
          <a:solidFill>
            <a:schemeClr val="accent1">
              <a:alpha val="90000"/>
              <a:hueOff val="0"/>
              <a:satOff val="0"/>
              <a:lumOff val="0"/>
              <a:alphaOff val="-16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6243" tIns="87454" rIns="116243" bIns="87454"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Calibri" panose="020F0502020204030204" pitchFamily="34" charset="0"/>
              <a:cs typeface="Calibri" panose="020F0502020204030204" pitchFamily="34" charset="0"/>
            </a:rPr>
            <a:t>Mistake 3</a:t>
          </a:r>
        </a:p>
      </dsp:txBody>
      <dsp:txXfrm>
        <a:off x="0" y="1877649"/>
        <a:ext cx="2196711" cy="885362"/>
      </dsp:txXfrm>
    </dsp:sp>
    <dsp:sp modelId="{F8440EBB-1716-0A44-804C-37C278A2DC53}">
      <dsp:nvSpPr>
        <dsp:cNvPr id="0" name=""/>
        <dsp:cNvSpPr/>
      </dsp:nvSpPr>
      <dsp:spPr>
        <a:xfrm>
          <a:off x="2196711" y="2816133"/>
          <a:ext cx="8786846" cy="885362"/>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489" tIns="224882" rIns="170489" bIns="224882" numCol="1" spcCol="1270" anchor="ctr" anchorCtr="0">
          <a:noAutofit/>
        </a:bodyPr>
        <a:lstStyle/>
        <a:p>
          <a:pPr marL="0" lvl="0" indent="0" algn="l" defTabSz="711200">
            <a:lnSpc>
              <a:spcPct val="90000"/>
            </a:lnSpc>
            <a:spcBef>
              <a:spcPct val="0"/>
            </a:spcBef>
            <a:spcAft>
              <a:spcPct val="35000"/>
            </a:spcAft>
            <a:buNone/>
          </a:pPr>
          <a:r>
            <a:rPr lang="en-US" sz="1600" kern="1200" dirty="0">
              <a:latin typeface="Calibri" panose="020F0502020204030204" pitchFamily="34" charset="0"/>
              <a:cs typeface="Calibri" panose="020F0502020204030204" pitchFamily="34" charset="0"/>
            </a:rPr>
            <a:t>Cases ignore or portray a sense of futility in addressing social and structural causes of disease and illness.</a:t>
          </a:r>
        </a:p>
      </dsp:txBody>
      <dsp:txXfrm>
        <a:off x="2196711" y="2816133"/>
        <a:ext cx="8786846" cy="885362"/>
      </dsp:txXfrm>
    </dsp:sp>
    <dsp:sp modelId="{8EEC6335-32B5-1A4A-99E4-44F81EC4C60F}">
      <dsp:nvSpPr>
        <dsp:cNvPr id="0" name=""/>
        <dsp:cNvSpPr/>
      </dsp:nvSpPr>
      <dsp:spPr>
        <a:xfrm>
          <a:off x="0" y="2816133"/>
          <a:ext cx="2196711" cy="885362"/>
        </a:xfrm>
        <a:prstGeom prst="rect">
          <a:avLst/>
        </a:prstGeom>
        <a:solidFill>
          <a:schemeClr val="accent1">
            <a:alpha val="90000"/>
            <a:hueOff val="0"/>
            <a:satOff val="0"/>
            <a:lumOff val="0"/>
            <a:alphaOff val="-24000"/>
          </a:schemeClr>
        </a:solidFill>
        <a:ln w="22225" cap="rnd" cmpd="sng" algn="ctr">
          <a:solidFill>
            <a:schemeClr val="accent1">
              <a:alpha val="90000"/>
              <a:hueOff val="0"/>
              <a:satOff val="0"/>
              <a:lumOff val="0"/>
              <a:alphaOff val="-24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6243" tIns="87454" rIns="116243" bIns="87454"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Calibri" panose="020F0502020204030204" pitchFamily="34" charset="0"/>
              <a:cs typeface="Calibri" panose="020F0502020204030204" pitchFamily="34" charset="0"/>
            </a:rPr>
            <a:t>Mistake 4</a:t>
          </a:r>
        </a:p>
      </dsp:txBody>
      <dsp:txXfrm>
        <a:off x="0" y="2816133"/>
        <a:ext cx="2196711" cy="885362"/>
      </dsp:txXfrm>
    </dsp:sp>
    <dsp:sp modelId="{79D95D70-DD51-0D42-B698-F94565280C10}">
      <dsp:nvSpPr>
        <dsp:cNvPr id="0" name=""/>
        <dsp:cNvSpPr/>
      </dsp:nvSpPr>
      <dsp:spPr>
        <a:xfrm>
          <a:off x="2196711" y="3754617"/>
          <a:ext cx="8786846" cy="885362"/>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489" tIns="224882" rIns="170489" bIns="224882" numCol="1" spcCol="1270" anchor="ctr" anchorCtr="0">
          <a:noAutofit/>
        </a:bodyPr>
        <a:lstStyle/>
        <a:p>
          <a:pPr marL="0" lvl="0" indent="0" algn="l" defTabSz="711200">
            <a:lnSpc>
              <a:spcPct val="90000"/>
            </a:lnSpc>
            <a:spcBef>
              <a:spcPct val="0"/>
            </a:spcBef>
            <a:spcAft>
              <a:spcPct val="35000"/>
            </a:spcAft>
            <a:buNone/>
          </a:pPr>
          <a:r>
            <a:rPr lang="en-US" sz="1600" kern="1200" dirty="0">
              <a:latin typeface="Calibri" panose="020F0502020204030204" pitchFamily="34" charset="0"/>
              <a:cs typeface="Calibri" panose="020F0502020204030204" pitchFamily="34" charset="0"/>
            </a:rPr>
            <a:t>Cases lack critical reflection on health disparities and implicit bias in medicine.</a:t>
          </a:r>
        </a:p>
      </dsp:txBody>
      <dsp:txXfrm>
        <a:off x="2196711" y="3754617"/>
        <a:ext cx="8786846" cy="885362"/>
      </dsp:txXfrm>
    </dsp:sp>
    <dsp:sp modelId="{A5A4FCE5-C6F1-C24B-8B60-AC5B64F54A70}">
      <dsp:nvSpPr>
        <dsp:cNvPr id="0" name=""/>
        <dsp:cNvSpPr/>
      </dsp:nvSpPr>
      <dsp:spPr>
        <a:xfrm>
          <a:off x="0" y="3754617"/>
          <a:ext cx="2196711" cy="885362"/>
        </a:xfrm>
        <a:prstGeom prst="rect">
          <a:avLst/>
        </a:prstGeom>
        <a:solidFill>
          <a:schemeClr val="accent1">
            <a:alpha val="90000"/>
            <a:hueOff val="0"/>
            <a:satOff val="0"/>
            <a:lumOff val="0"/>
            <a:alphaOff val="-32000"/>
          </a:schemeClr>
        </a:solidFill>
        <a:ln w="22225" cap="rnd" cmpd="sng" algn="ctr">
          <a:solidFill>
            <a:schemeClr val="accent1">
              <a:alpha val="90000"/>
              <a:hueOff val="0"/>
              <a:satOff val="0"/>
              <a:lumOff val="0"/>
              <a:alphaOff val="-32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6243" tIns="87454" rIns="116243" bIns="87454"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Calibri" panose="020F0502020204030204" pitchFamily="34" charset="0"/>
              <a:cs typeface="Calibri" panose="020F0502020204030204" pitchFamily="34" charset="0"/>
            </a:rPr>
            <a:t>Mistake 5</a:t>
          </a:r>
        </a:p>
      </dsp:txBody>
      <dsp:txXfrm>
        <a:off x="0" y="3754617"/>
        <a:ext cx="2196711" cy="885362"/>
      </dsp:txXfrm>
    </dsp:sp>
    <dsp:sp modelId="{C73090FF-9629-624F-9A3E-18C98D16B288}">
      <dsp:nvSpPr>
        <dsp:cNvPr id="0" name=""/>
        <dsp:cNvSpPr/>
      </dsp:nvSpPr>
      <dsp:spPr>
        <a:xfrm>
          <a:off x="2196711" y="4693101"/>
          <a:ext cx="8786846" cy="885362"/>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489" tIns="224882" rIns="170489" bIns="224882" numCol="1" spcCol="1270" anchor="ctr" anchorCtr="0">
          <a:noAutofit/>
        </a:bodyPr>
        <a:lstStyle/>
        <a:p>
          <a:pPr marL="0" lvl="0" indent="0" algn="l" defTabSz="711200">
            <a:lnSpc>
              <a:spcPct val="90000"/>
            </a:lnSpc>
            <a:spcBef>
              <a:spcPct val="0"/>
            </a:spcBef>
            <a:spcAft>
              <a:spcPct val="35000"/>
            </a:spcAft>
            <a:buNone/>
          </a:pPr>
          <a:r>
            <a:rPr lang="en-US" sz="1600" kern="1200" dirty="0">
              <a:latin typeface="Calibri" panose="020F0502020204030204" pitchFamily="34" charset="0"/>
              <a:cs typeface="Calibri" panose="020F0502020204030204" pitchFamily="34" charset="0"/>
            </a:rPr>
            <a:t>Cases do not consistently portray minority identities among patients, medical students, and physicians, and therefore do not reflect the current U.S. population in each of these categories.</a:t>
          </a:r>
        </a:p>
      </dsp:txBody>
      <dsp:txXfrm>
        <a:off x="2196711" y="4693101"/>
        <a:ext cx="8786846" cy="885362"/>
      </dsp:txXfrm>
    </dsp:sp>
    <dsp:sp modelId="{589569F8-9194-A149-9A87-F58437CB1AB0}">
      <dsp:nvSpPr>
        <dsp:cNvPr id="0" name=""/>
        <dsp:cNvSpPr/>
      </dsp:nvSpPr>
      <dsp:spPr>
        <a:xfrm>
          <a:off x="0" y="4693101"/>
          <a:ext cx="2196711" cy="885362"/>
        </a:xfrm>
        <a:prstGeom prst="rect">
          <a:avLst/>
        </a:prstGeom>
        <a:solidFill>
          <a:schemeClr val="accent1">
            <a:alpha val="90000"/>
            <a:hueOff val="0"/>
            <a:satOff val="0"/>
            <a:lumOff val="0"/>
            <a:alphaOff val="-40000"/>
          </a:schemeClr>
        </a:solidFill>
        <a:ln w="22225" cap="rnd" cmpd="sng" algn="ctr">
          <a:solidFill>
            <a:schemeClr val="accent1">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6243" tIns="87454" rIns="116243" bIns="87454"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Calibri" panose="020F0502020204030204" pitchFamily="34" charset="0"/>
              <a:cs typeface="Calibri" panose="020F0502020204030204" pitchFamily="34" charset="0"/>
            </a:rPr>
            <a:t>Mistake 6</a:t>
          </a:r>
        </a:p>
      </dsp:txBody>
      <dsp:txXfrm>
        <a:off x="0" y="4693101"/>
        <a:ext cx="2196711" cy="885362"/>
      </dsp:txXfrm>
    </dsp:sp>
  </dsp:spTree>
</dsp:drawing>
</file>

<file path=ppt/diagrams/layout1.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B1B0D2-7097-3B48-8CF1-52FE4E91E260}" type="datetimeFigureOut">
              <a:rPr lang="en-US" smtClean="0"/>
              <a:t>6/29/2022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8D2FE1-8DF8-564F-B5CD-AA537367C4EF}" type="slidenum">
              <a:rPr lang="en-US" smtClean="0"/>
              <a:t>‹#›</a:t>
            </a:fld>
            <a:endParaRPr lang="en-US" dirty="0"/>
          </a:p>
        </p:txBody>
      </p:sp>
    </p:spTree>
    <p:extLst>
      <p:ext uri="{BB962C8B-B14F-4D97-AF65-F5344CB8AC3E}">
        <p14:creationId xmlns:p14="http://schemas.microsoft.com/office/powerpoint/2010/main" val="1857254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flickr.com/photos/danielfoster/31339065143"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flickr.com/photos/danielfoster/31339065143"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nam03.safelinks.protection.outlook.com/?url=https://catmailohio.sharepoint.com/:b:/s/HCOM-FacultyLearning/EZAsbE2EHotNl7QyBHdVYHQBB62tDSVI_FEtwhCz0c3rdw?e%3DMfgbcN&amp;data=02|01|casapull@ohio.edu|98029a1cefb1489b6d1f08d82819bf2f|f3308007477c4a70888934611817c55a|0|0|637303438331345516&amp;sdata=FXDbXUCCwjISQz26MyC%2BmBWMvwoO1wHU1rmy5Jzu6yI%3D&amp;reserved=0"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health.gov/healthypeople/objectives-and-data/social-determinants-health"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cs typeface="Calibri"/>
            </a:endParaRPr>
          </a:p>
        </p:txBody>
      </p:sp>
      <p:sp>
        <p:nvSpPr>
          <p:cNvPr id="4" name="Slide Number Placeholder 3"/>
          <p:cNvSpPr>
            <a:spLocks noGrp="1"/>
          </p:cNvSpPr>
          <p:nvPr>
            <p:ph type="sldNum" sz="quarter" idx="5"/>
          </p:nvPr>
        </p:nvSpPr>
        <p:spPr/>
        <p:txBody>
          <a:bodyPr/>
          <a:lstStyle/>
          <a:p>
            <a:fld id="{098D2FE1-8DF8-564F-B5CD-AA537367C4EF}" type="slidenum">
              <a:rPr lang="en-US" smtClean="0"/>
              <a:t>1</a:t>
            </a:fld>
            <a:endParaRPr lang="en-US" dirty="0"/>
          </a:p>
        </p:txBody>
      </p:sp>
    </p:spTree>
    <p:extLst>
      <p:ext uri="{BB962C8B-B14F-4D97-AF65-F5344CB8AC3E}">
        <p14:creationId xmlns:p14="http://schemas.microsoft.com/office/powerpoint/2010/main" val="12876500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en-US" dirty="0">
                <a:cs typeface="Calibri"/>
              </a:rPr>
              <a:t>As we return from small groups, we understand that we could probably double or even triple the amount of time given and there would still be great dialogue breaking apart the cases and well as suggestions on edits. </a:t>
            </a:r>
          </a:p>
          <a:p>
            <a:pPr marL="0" indent="0">
              <a:buFont typeface="Arial"/>
              <a:buNone/>
            </a:pPr>
            <a:endParaRPr lang="en-US" dirty="0">
              <a:cs typeface="Calibri"/>
            </a:endParaRPr>
          </a:p>
          <a:p>
            <a:pPr marL="0" indent="0">
              <a:buFont typeface="Arial"/>
              <a:buNone/>
            </a:pPr>
            <a:r>
              <a:rPr lang="en-US" i="1" dirty="0">
                <a:cs typeface="Calibri"/>
              </a:rPr>
              <a:t>Allow for organic conversation and group-level reflection on the small group breakout session. If needed, below are some options for discussion questions. When there is five minutes left, give the large group a time warning. Before ending, thank all facilitators and participants for coming. Remind participants that this is not the end of this discussion, and that future dialogue and change is necessary. </a:t>
            </a:r>
          </a:p>
          <a:p>
            <a:pPr marL="0" indent="0">
              <a:buFont typeface="Arial"/>
              <a:buNone/>
            </a:pPr>
            <a:endParaRPr lang="en-US" dirty="0">
              <a:cs typeface="Calibri"/>
            </a:endParaRPr>
          </a:p>
          <a:p>
            <a:pPr marL="0" indent="0">
              <a:buFont typeface="Arial"/>
              <a:buNone/>
            </a:pPr>
            <a:r>
              <a:rPr lang="en-US" dirty="0">
                <a:cs typeface="Calibri"/>
              </a:rPr>
              <a:t>Discussion Questions:</a:t>
            </a:r>
          </a:p>
          <a:p>
            <a:pPr marL="171450" indent="-171450">
              <a:buFont typeface="Arial" panose="020B0604020202020204" pitchFamily="34" charset="0"/>
              <a:buChar char="•"/>
            </a:pPr>
            <a:r>
              <a:rPr lang="en-US" dirty="0">
                <a:cs typeface="Calibri"/>
              </a:rPr>
              <a:t>What were some of the key points brought up in [case]?</a:t>
            </a:r>
          </a:p>
          <a:p>
            <a:pPr marL="171450" indent="-171450">
              <a:buFont typeface="Arial" panose="020B0604020202020204" pitchFamily="34" charset="0"/>
              <a:buChar char="•"/>
            </a:pPr>
            <a:r>
              <a:rPr lang="en-US" dirty="0">
                <a:cs typeface="Calibri"/>
              </a:rPr>
              <a:t>What were some of the top edits suggested for [case]?</a:t>
            </a:r>
          </a:p>
          <a:p>
            <a:pPr marL="171450" indent="-171450">
              <a:buFont typeface="Arial" panose="020B0604020202020204" pitchFamily="34" charset="0"/>
              <a:buChar char="•"/>
            </a:pPr>
            <a:r>
              <a:rPr lang="en-US" dirty="0">
                <a:cs typeface="Calibri"/>
              </a:rPr>
              <a:t>The sample case with the MCQ included both the case vignette and the answer rationale. For any faculty member who writes assessment items, what was it like to pick apart this case example?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cs typeface="Calibri"/>
              </a:rPr>
              <a:t>For any student present, what was this experience like to pick apart teaching cases?</a:t>
            </a:r>
          </a:p>
          <a:p>
            <a:pPr marL="171450" indent="-171450">
              <a:buFont typeface="Arial" panose="020B0604020202020204" pitchFamily="34" charset="0"/>
              <a:buChar char="•"/>
            </a:pPr>
            <a:r>
              <a:rPr lang="en-US" dirty="0">
                <a:cs typeface="Calibri"/>
              </a:rPr>
              <a:t>Not all clinical cases use images, but some do and some also use other media like video clips. What was it like to discuss the use of images in the clinical cases?</a:t>
            </a:r>
          </a:p>
          <a:p>
            <a:pPr marL="171450" indent="-171450">
              <a:buFont typeface="Arial" panose="020B0604020202020204" pitchFamily="34" charset="0"/>
              <a:buChar char="•"/>
            </a:pPr>
            <a:r>
              <a:rPr lang="en-US" dirty="0">
                <a:cs typeface="Calibri"/>
              </a:rPr>
              <a:t>Discussion regarding the problematic use of race and other cultural identifiers in clinical cases may lead someone to think about removing all identifiers altogether in medical education curricula. Throughout your group discussion, did this topic come up? Did any group talk about when it may be appropriate and when it may not be appropriate? </a:t>
            </a:r>
          </a:p>
          <a:p>
            <a:pPr marL="171450" indent="-171450">
              <a:buFont typeface="Arial" panose="020B0604020202020204" pitchFamily="34" charset="0"/>
              <a:buChar char="•"/>
            </a:pPr>
            <a:r>
              <a:rPr lang="en-US" dirty="0">
                <a:cs typeface="Calibri"/>
              </a:rPr>
              <a:t>Thinking beyond this workshop, what is one thing you are going to do differently?</a:t>
            </a:r>
          </a:p>
          <a:p>
            <a:pPr marL="171450" indent="-171450">
              <a:buFont typeface="Arial" panose="020B0604020202020204" pitchFamily="34" charset="0"/>
              <a:buChar char="•"/>
            </a:pPr>
            <a:endParaRPr lang="en-US" dirty="0">
              <a:cs typeface="Calibri"/>
            </a:endParaRPr>
          </a:p>
        </p:txBody>
      </p:sp>
      <p:sp>
        <p:nvSpPr>
          <p:cNvPr id="4" name="Slide Number Placeholder 3"/>
          <p:cNvSpPr>
            <a:spLocks noGrp="1"/>
          </p:cNvSpPr>
          <p:nvPr>
            <p:ph type="sldNum" sz="quarter" idx="5"/>
          </p:nvPr>
        </p:nvSpPr>
        <p:spPr/>
        <p:txBody>
          <a:bodyPr/>
          <a:lstStyle/>
          <a:p>
            <a:fld id="{098D2FE1-8DF8-564F-B5CD-AA537367C4EF}" type="slidenum">
              <a:rPr lang="en-US" smtClean="0"/>
              <a:t>10</a:t>
            </a:fld>
            <a:endParaRPr lang="en-US" dirty="0"/>
          </a:p>
        </p:txBody>
      </p:sp>
    </p:spTree>
    <p:extLst>
      <p:ext uri="{BB962C8B-B14F-4D97-AF65-F5344CB8AC3E}">
        <p14:creationId xmlns:p14="http://schemas.microsoft.com/office/powerpoint/2010/main" val="11822738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cs typeface="Calibri"/>
            </a:endParaRPr>
          </a:p>
        </p:txBody>
      </p:sp>
      <p:sp>
        <p:nvSpPr>
          <p:cNvPr id="4" name="Slide Number Placeholder 3"/>
          <p:cNvSpPr>
            <a:spLocks noGrp="1"/>
          </p:cNvSpPr>
          <p:nvPr>
            <p:ph type="sldNum" sz="quarter" idx="5"/>
          </p:nvPr>
        </p:nvSpPr>
        <p:spPr/>
        <p:txBody>
          <a:bodyPr/>
          <a:lstStyle/>
          <a:p>
            <a:fld id="{098D2FE1-8DF8-564F-B5CD-AA537367C4EF}" type="slidenum">
              <a:rPr lang="en-US" smtClean="0"/>
              <a:t>11</a:t>
            </a:fld>
            <a:endParaRPr lang="en-US" dirty="0"/>
          </a:p>
        </p:txBody>
      </p:sp>
    </p:spTree>
    <p:extLst>
      <p:ext uri="{BB962C8B-B14F-4D97-AF65-F5344CB8AC3E}">
        <p14:creationId xmlns:p14="http://schemas.microsoft.com/office/powerpoint/2010/main" val="24340187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Sample Case Author: R. Vagedes (2021)</a:t>
            </a:r>
            <a:r>
              <a:rPr lang="en-US" dirty="0"/>
              <a:t> </a:t>
            </a:r>
          </a:p>
        </p:txBody>
      </p:sp>
      <p:sp>
        <p:nvSpPr>
          <p:cNvPr id="4" name="Slide Number Placeholder 3"/>
          <p:cNvSpPr>
            <a:spLocks noGrp="1"/>
          </p:cNvSpPr>
          <p:nvPr>
            <p:ph type="sldNum" sz="quarter" idx="5"/>
          </p:nvPr>
        </p:nvSpPr>
        <p:spPr/>
        <p:txBody>
          <a:bodyPr/>
          <a:lstStyle/>
          <a:p>
            <a:fld id="{098D2FE1-8DF8-564F-B5CD-AA537367C4EF}" type="slidenum">
              <a:rPr lang="en-US" smtClean="0"/>
              <a:t>13</a:t>
            </a:fld>
            <a:endParaRPr lang="en-US" dirty="0"/>
          </a:p>
        </p:txBody>
      </p:sp>
    </p:spTree>
    <p:extLst>
      <p:ext uri="{BB962C8B-B14F-4D97-AF65-F5344CB8AC3E}">
        <p14:creationId xmlns:p14="http://schemas.microsoft.com/office/powerpoint/2010/main" val="3114084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i="0" u="none" dirty="0">
                <a:solidFill>
                  <a:srgbClr val="000000"/>
                </a:solidFill>
                <a:effectLst/>
                <a:latin typeface="Calibri" panose="020F0502020204030204" pitchFamily="34" charset="0"/>
              </a:rPr>
              <a:t>Facilitator Note: </a:t>
            </a:r>
            <a:r>
              <a:rPr lang="en-US" sz="1800" b="0" i="0" dirty="0">
                <a:solidFill>
                  <a:srgbClr val="000000"/>
                </a:solidFill>
                <a:effectLst/>
                <a:latin typeface="Calibri" panose="020F0502020204030204" pitchFamily="34" charset="0"/>
              </a:rPr>
              <a:t>This case depicts a Black man as being non-compliant and assumes that his behaviors are why his condition worsened. The rationale states a health disparity but does not explain why through social and structural determinants of health.)  </a:t>
            </a:r>
          </a:p>
          <a:p>
            <a:endParaRPr lang="en-US" sz="1800" b="0" i="0" dirty="0">
              <a:solidFill>
                <a:srgbClr val="000000"/>
              </a:solidFill>
              <a:effectLst/>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i="1" dirty="0">
                <a:effectLst/>
                <a:latin typeface="Calibri"/>
                <a:ea typeface="Calibri" panose="020F0502020204030204" pitchFamily="34" charset="0"/>
                <a:cs typeface="Calibri"/>
              </a:rPr>
              <a:t>Sample </a:t>
            </a:r>
            <a:r>
              <a:rPr lang="en-US" sz="1800" i="1" dirty="0">
                <a:latin typeface="Calibri"/>
                <a:ea typeface="Calibri" panose="020F0502020204030204" pitchFamily="34" charset="0"/>
                <a:cs typeface="Calibri"/>
              </a:rPr>
              <a:t>Case</a:t>
            </a:r>
            <a:r>
              <a:rPr lang="en-US" sz="1800" i="1" dirty="0">
                <a:effectLst/>
                <a:latin typeface="Calibri"/>
                <a:ea typeface="Calibri" panose="020F0502020204030204" pitchFamily="34" charset="0"/>
                <a:cs typeface="Calibri"/>
              </a:rPr>
              <a:t> Author: R. Vagedes (2021)</a:t>
            </a:r>
            <a:endParaRPr lang="en-US" sz="1800" dirty="0">
              <a:effectLst/>
              <a:latin typeface="Calibri"/>
              <a:ea typeface="Calibri" panose="020F0502020204030204" pitchFamily="34" charset="0"/>
              <a:cs typeface="Calibri"/>
            </a:endParaRPr>
          </a:p>
          <a:p>
            <a:endParaRPr lang="en-US" i="0" dirty="0"/>
          </a:p>
        </p:txBody>
      </p:sp>
      <p:sp>
        <p:nvSpPr>
          <p:cNvPr id="4" name="Slide Number Placeholder 3"/>
          <p:cNvSpPr>
            <a:spLocks noGrp="1"/>
          </p:cNvSpPr>
          <p:nvPr>
            <p:ph type="sldNum" sz="quarter" idx="5"/>
          </p:nvPr>
        </p:nvSpPr>
        <p:spPr/>
        <p:txBody>
          <a:bodyPr/>
          <a:lstStyle/>
          <a:p>
            <a:fld id="{098D2FE1-8DF8-564F-B5CD-AA537367C4EF}" type="slidenum">
              <a:rPr lang="en-US" smtClean="0"/>
              <a:t>14</a:t>
            </a:fld>
            <a:endParaRPr lang="en-US" dirty="0"/>
          </a:p>
        </p:txBody>
      </p:sp>
    </p:spTree>
    <p:extLst>
      <p:ext uri="{BB962C8B-B14F-4D97-AF65-F5344CB8AC3E}">
        <p14:creationId xmlns:p14="http://schemas.microsoft.com/office/powerpoint/2010/main" val="31506801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effectLst/>
                <a:latin typeface="Calibri" panose="020F0502020204030204" pitchFamily="34" charset="0"/>
                <a:ea typeface="Calibri" panose="020F0502020204030204" pitchFamily="34" charset="0"/>
                <a:cs typeface="Calibri" panose="020F0502020204030204" pitchFamily="34" charset="0"/>
              </a:rPr>
              <a:t>Image Source:</a:t>
            </a:r>
            <a:r>
              <a:rPr lang="en-US" sz="1800" dirty="0">
                <a:effectLst/>
                <a:latin typeface="Calibri" panose="020F0502020204030204" pitchFamily="34" charset="0"/>
                <a:ea typeface="Calibri" panose="020F0502020204030204" pitchFamily="34" charset="0"/>
                <a:cs typeface="Calibri" panose="020F0502020204030204" pitchFamily="34" charset="0"/>
              </a:rPr>
              <a:t> Image by Daniel Foster, retrieved from: </a:t>
            </a:r>
            <a:r>
              <a:rPr lang="en-U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https://www.flickr.com/photos/danielfoster/31339065143</a:t>
            </a:r>
            <a:r>
              <a:rPr lang="en-US" sz="1800" dirty="0">
                <a:effectLst/>
                <a:latin typeface="Calibri" panose="020F0502020204030204" pitchFamily="34" charset="0"/>
                <a:ea typeface="Calibri" panose="020F0502020204030204" pitchFamily="34" charset="0"/>
                <a:cs typeface="Calibri" panose="020F0502020204030204" pitchFamily="34" charset="0"/>
              </a:rPr>
              <a:t> on 12/23/2021. Creative Commons license associated (CC BY-NC-SA 2.0).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i="1" dirty="0">
                <a:effectLst/>
                <a:latin typeface="Calibri"/>
                <a:ea typeface="Calibri" panose="020F0502020204030204" pitchFamily="34" charset="0"/>
                <a:cs typeface="Calibri"/>
              </a:rPr>
              <a:t>Sample </a:t>
            </a:r>
            <a:r>
              <a:rPr lang="en-US" sz="1800" i="1" dirty="0">
                <a:latin typeface="Calibri"/>
                <a:ea typeface="Calibri" panose="020F0502020204030204" pitchFamily="34" charset="0"/>
                <a:cs typeface="Calibri"/>
              </a:rPr>
              <a:t>Case</a:t>
            </a:r>
            <a:r>
              <a:rPr lang="en-US" sz="1800" i="1" dirty="0">
                <a:effectLst/>
                <a:latin typeface="Calibri"/>
                <a:ea typeface="Calibri" panose="020F0502020204030204" pitchFamily="34" charset="0"/>
                <a:cs typeface="Calibri"/>
              </a:rPr>
              <a:t> Author: R. Vagedes (2021)</a:t>
            </a:r>
            <a:endParaRPr lang="en-US" sz="1800" dirty="0">
              <a:effectLst/>
              <a:latin typeface="Calibri"/>
              <a:ea typeface="Calibri" panose="020F0502020204030204" pitchFamily="34" charset="0"/>
              <a:cs typeface="Calibri"/>
            </a:endParaRPr>
          </a:p>
          <a:p>
            <a:endParaRPr lang="en-US" dirty="0"/>
          </a:p>
        </p:txBody>
      </p:sp>
      <p:sp>
        <p:nvSpPr>
          <p:cNvPr id="4" name="Slide Number Placeholder 3"/>
          <p:cNvSpPr>
            <a:spLocks noGrp="1"/>
          </p:cNvSpPr>
          <p:nvPr>
            <p:ph type="sldNum" sz="quarter" idx="5"/>
          </p:nvPr>
        </p:nvSpPr>
        <p:spPr/>
        <p:txBody>
          <a:bodyPr/>
          <a:lstStyle/>
          <a:p>
            <a:fld id="{098D2FE1-8DF8-564F-B5CD-AA537367C4EF}" type="slidenum">
              <a:rPr lang="en-US" smtClean="0"/>
              <a:t>15</a:t>
            </a:fld>
            <a:endParaRPr lang="en-US" dirty="0"/>
          </a:p>
        </p:txBody>
      </p:sp>
    </p:spTree>
    <p:extLst>
      <p:ext uri="{BB962C8B-B14F-4D97-AF65-F5344CB8AC3E}">
        <p14:creationId xmlns:p14="http://schemas.microsoft.com/office/powerpoint/2010/main" val="25941549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effectLst/>
                <a:latin typeface="Calibri" panose="020F0502020204030204" pitchFamily="34" charset="0"/>
                <a:ea typeface="Calibri" panose="020F0502020204030204" pitchFamily="34" charset="0"/>
                <a:cs typeface="Calibri" panose="020F0502020204030204" pitchFamily="34" charset="0"/>
              </a:rPr>
              <a:t>Image Source:</a:t>
            </a:r>
            <a:r>
              <a:rPr lang="en-US" sz="1800" dirty="0">
                <a:effectLst/>
                <a:latin typeface="Calibri" panose="020F0502020204030204" pitchFamily="34" charset="0"/>
                <a:ea typeface="Calibri" panose="020F0502020204030204" pitchFamily="34" charset="0"/>
                <a:cs typeface="Calibri" panose="020F0502020204030204" pitchFamily="34" charset="0"/>
              </a:rPr>
              <a:t> Image by Daniel Foster, retrieved from: </a:t>
            </a:r>
            <a:r>
              <a:rPr lang="en-U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https://www.flickr.com/photos/danielfoster/31339065143</a:t>
            </a:r>
            <a:r>
              <a:rPr lang="en-US" sz="1800" dirty="0">
                <a:effectLst/>
                <a:latin typeface="Calibri" panose="020F0502020204030204" pitchFamily="34" charset="0"/>
                <a:ea typeface="Calibri" panose="020F0502020204030204" pitchFamily="34" charset="0"/>
                <a:cs typeface="Calibri" panose="020F0502020204030204" pitchFamily="34" charset="0"/>
              </a:rPr>
              <a:t> on 12/23/2021. Creative Commons license associated (CC BY-NC-SA 2.0). </a:t>
            </a:r>
            <a:endParaRPr lang="en-US" sz="1200" b="1" u="none"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u="none"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none" dirty="0">
                <a:effectLst/>
                <a:latin typeface="Calibri" panose="020F0502020204030204" pitchFamily="34" charset="0"/>
                <a:ea typeface="Calibri" panose="020F0502020204030204" pitchFamily="34" charset="0"/>
                <a:cs typeface="Times New Roman" panose="02020603050405020304" pitchFamily="18" charset="0"/>
              </a:rPr>
              <a:t>Facilitator Note: </a:t>
            </a:r>
            <a:r>
              <a:rPr lang="en-US" sz="1200" dirty="0">
                <a:effectLst/>
                <a:latin typeface="Calibri" panose="020F0502020204030204" pitchFamily="34" charset="0"/>
                <a:ea typeface="Calibri" panose="020F0502020204030204" pitchFamily="34" charset="0"/>
                <a:cs typeface="Times New Roman" panose="02020603050405020304" pitchFamily="18" charset="0"/>
              </a:rPr>
              <a:t>This case depicts a gay Latino man ultimately diagnosed with AIDS. Many of the descriptions in the case stereotype gay men of color as engaging in high-risk sexual activity with numerous partners and having alcohol and drug abuse.</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i="1" dirty="0">
                <a:effectLst/>
                <a:latin typeface="Calibri"/>
                <a:ea typeface="Calibri" panose="020F0502020204030204" pitchFamily="34" charset="0"/>
                <a:cs typeface="Calibri"/>
              </a:rPr>
              <a:t>Sample </a:t>
            </a:r>
            <a:r>
              <a:rPr lang="en-US" sz="1800" i="1" dirty="0">
                <a:latin typeface="Calibri"/>
                <a:ea typeface="Calibri" panose="020F0502020204030204" pitchFamily="34" charset="0"/>
                <a:cs typeface="Calibri"/>
              </a:rPr>
              <a:t>Case</a:t>
            </a:r>
            <a:r>
              <a:rPr lang="en-US" sz="1800" i="1" dirty="0">
                <a:effectLst/>
                <a:latin typeface="Calibri"/>
                <a:ea typeface="Calibri" panose="020F0502020204030204" pitchFamily="34" charset="0"/>
                <a:cs typeface="Calibri"/>
              </a:rPr>
              <a:t> Author: R. Vagedes (2021)</a:t>
            </a:r>
            <a:endParaRPr lang="en-US" sz="1800" dirty="0">
              <a:effectLst/>
              <a:latin typeface="Calibri"/>
              <a:ea typeface="Calibri" panose="020F0502020204030204" pitchFamily="34" charset="0"/>
              <a:cs typeface="Calibri"/>
            </a:endParaRPr>
          </a:p>
          <a:p>
            <a:endParaRPr lang="en-US" dirty="0"/>
          </a:p>
        </p:txBody>
      </p:sp>
      <p:sp>
        <p:nvSpPr>
          <p:cNvPr id="4" name="Slide Number Placeholder 3"/>
          <p:cNvSpPr>
            <a:spLocks noGrp="1"/>
          </p:cNvSpPr>
          <p:nvPr>
            <p:ph type="sldNum" sz="quarter" idx="5"/>
          </p:nvPr>
        </p:nvSpPr>
        <p:spPr/>
        <p:txBody>
          <a:bodyPr/>
          <a:lstStyle/>
          <a:p>
            <a:fld id="{098D2FE1-8DF8-564F-B5CD-AA537367C4EF}" type="slidenum">
              <a:rPr lang="en-US" smtClean="0"/>
              <a:t>16</a:t>
            </a:fld>
            <a:endParaRPr lang="en-US" dirty="0"/>
          </a:p>
        </p:txBody>
      </p:sp>
    </p:spTree>
    <p:extLst>
      <p:ext uri="{BB962C8B-B14F-4D97-AF65-F5344CB8AC3E}">
        <p14:creationId xmlns:p14="http://schemas.microsoft.com/office/powerpoint/2010/main" val="2527762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workshop, we will walk-through the </a:t>
            </a:r>
            <a:r>
              <a:rPr lang="en-US" i="1" u="sng" dirty="0">
                <a:hlinkClick r:id="rId3"/>
              </a:rPr>
              <a:t>The Race and Culture Guide</a:t>
            </a:r>
            <a:r>
              <a:rPr lang="en-US" u="sng" dirty="0">
                <a:hlinkClick r:id="rId3"/>
              </a:rPr>
              <a:t> </a:t>
            </a:r>
            <a:r>
              <a:rPr lang="en-US" dirty="0"/>
              <a:t>(Krishnan et. al, 2019</a:t>
            </a:r>
            <a:r>
              <a:rPr lang="en-US" i="1" dirty="0"/>
              <a:t>)</a:t>
            </a:r>
            <a:r>
              <a:rPr lang="en-US" dirty="0"/>
              <a:t> published in Academic Medicine in 2019 and also cover some other topics that will help prepare to editing teaching cases. First, we will cover some background information that led up to why this workshop is needed. We will take some time to develop a common language by defining some key terms. Additionally, we will invite student perspectives to help contextualize why this is so important. Next, we will break into small groups to work through cases and applying the Race and Culture Guide. Each small group was encouraged to bring an existing case to work on during the breakout sessions. There are also sample cases we have constructed to help work through the guide. Facilitators will be available to answer questions in the breakout sessions, but we are all learning alongside you! Finally, we will reconvene for a large group discussion to wrap up the workshop.</a:t>
            </a:r>
          </a:p>
        </p:txBody>
      </p:sp>
      <p:sp>
        <p:nvSpPr>
          <p:cNvPr id="4" name="Slide Number Placeholder 3"/>
          <p:cNvSpPr>
            <a:spLocks noGrp="1"/>
          </p:cNvSpPr>
          <p:nvPr>
            <p:ph type="sldNum" sz="quarter" idx="5"/>
          </p:nvPr>
        </p:nvSpPr>
        <p:spPr/>
        <p:txBody>
          <a:bodyPr/>
          <a:lstStyle/>
          <a:p>
            <a:fld id="{098D2FE1-8DF8-564F-B5CD-AA537367C4EF}" type="slidenum">
              <a:rPr lang="en-US" smtClean="0"/>
              <a:t>2</a:t>
            </a:fld>
            <a:endParaRPr lang="en-US" dirty="0"/>
          </a:p>
        </p:txBody>
      </p:sp>
    </p:spTree>
    <p:extLst>
      <p:ext uri="{BB962C8B-B14F-4D97-AF65-F5344CB8AC3E}">
        <p14:creationId xmlns:p14="http://schemas.microsoft.com/office/powerpoint/2010/main" val="56188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In general, we know that teaching cases are critical to learning throughout all stages of medical training and can be especially formative early on in training (i.e., medical school). Because of the breadth and depth of medicine, throughout training there is an unfortunate necessity to focus on the “most important” topics which can often lead to material being condensed. </a:t>
            </a:r>
          </a:p>
          <a:p>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One of the most common instructional strategies in medical and other allied health professions education is case-based learning where students are taught through clinical cases. The use of clinical cases in medical education is ubiquitous and offers the ability for learners to synthesize and integrate basic and clinical sciences. Clinical cases also offer the opportunity to discuss social and structural determinants of health but can inadvertently reinforce essentialist ideas. By presenting clinical presentations without providing space to discuss nuances of social determinants of health, students can potentially remember shortcuts—connecting pathologies with patient demographics. While unintentional, these shortcuts can introduce or even reinforce existing implicit biases and could potentially work to perpetuate health inequities. </a:t>
            </a:r>
            <a:endParaRPr lang="en-US" b="0" dirty="0"/>
          </a:p>
          <a:p>
            <a:endParaRPr lang="en-US" b="0" dirty="0"/>
          </a:p>
          <a:p>
            <a:r>
              <a:rPr lang="en-US" b="0" dirty="0"/>
              <a:t>The work from Krishnan et al. was published in 2019 in Academic Medicine. Based on this foundation research showing how bias unintentionally makes its way into teaching cases, students, faculty, and administrators at Ohio University Heritage College of Osteopathic Medicine looked inward and created a space to learn and discuss these powerful factors that influence student learning, and more importantly, created an action-focused workshop for students, faculty, and staff to edit real teaching cases in the curriculum.</a:t>
            </a:r>
            <a:endParaRPr lang="en-US" dirty="0">
              <a:cs typeface="Calibri"/>
            </a:endParaRPr>
          </a:p>
        </p:txBody>
      </p:sp>
      <p:sp>
        <p:nvSpPr>
          <p:cNvPr id="4" name="Slide Number Placeholder 3"/>
          <p:cNvSpPr>
            <a:spLocks noGrp="1"/>
          </p:cNvSpPr>
          <p:nvPr>
            <p:ph type="sldNum" sz="quarter" idx="5"/>
          </p:nvPr>
        </p:nvSpPr>
        <p:spPr/>
        <p:txBody>
          <a:bodyPr/>
          <a:lstStyle/>
          <a:p>
            <a:fld id="{098D2FE1-8DF8-564F-B5CD-AA537367C4EF}" type="slidenum">
              <a:rPr lang="en-US" smtClean="0"/>
              <a:t>3</a:t>
            </a:fld>
            <a:endParaRPr lang="en-US" dirty="0"/>
          </a:p>
        </p:txBody>
      </p:sp>
    </p:spTree>
    <p:extLst>
      <p:ext uri="{BB962C8B-B14F-4D97-AF65-F5344CB8AC3E}">
        <p14:creationId xmlns:p14="http://schemas.microsoft.com/office/powerpoint/2010/main" val="2664800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Image Source: </a:t>
            </a:r>
            <a:r>
              <a:rPr lang="en-US" dirty="0"/>
              <a:t>Image by Healthy People 2030, U.S. Department of Health and Human Services, Office of Disease Prevention and Health Promotion. Retrieved 12/23/2021, from </a:t>
            </a:r>
            <a:r>
              <a:rPr lang="en-US" dirty="0">
                <a:hlinkClick r:id="rId3"/>
              </a:rPr>
              <a:t>https://health.gov/healthypeople/objectives-and-data/social-determinants-health</a:t>
            </a:r>
            <a:r>
              <a:rPr lang="en-US" dirty="0"/>
              <a:t>. </a:t>
            </a:r>
          </a:p>
          <a:p>
            <a:endParaRPr lang="en-US" dirty="0">
              <a:cs typeface="Calibri"/>
            </a:endParaRPr>
          </a:p>
          <a:p>
            <a:r>
              <a:rPr lang="en-US">
                <a:cs typeface="Calibri"/>
              </a:rPr>
              <a:t>Before going much further, it is important to develop a common shared language. </a:t>
            </a:r>
            <a:r>
              <a:rPr lang="en-US" dirty="0">
                <a:cs typeface="Calibri"/>
              </a:rPr>
              <a:t>This slide contains key terms that are used in the workshop. </a:t>
            </a:r>
          </a:p>
          <a:p>
            <a:endParaRPr lang="en-US" dirty="0"/>
          </a:p>
          <a:p>
            <a:pPr marL="171450" indent="-171450">
              <a:buFont typeface="Arial" panose="020B0604020202020204" pitchFamily="34" charset="0"/>
              <a:buChar char="•"/>
            </a:pPr>
            <a:r>
              <a:rPr lang="en-US" b="1" dirty="0"/>
              <a:t>Social and Structural Determinants of Health (SSDOH):</a:t>
            </a:r>
            <a:r>
              <a:rPr lang="en-US" b="0" dirty="0"/>
              <a:t> institutions, systems, policies, and other </a:t>
            </a:r>
            <a:r>
              <a:rPr lang="en-US" dirty="0"/>
              <a:t>factors that directly and/or indirectly affect the health of groups and individuals. These factors often create and perpetuate a social hierarchy. </a:t>
            </a:r>
          </a:p>
          <a:p>
            <a:pPr marL="628650" lvl="1" indent="-171450">
              <a:buFont typeface="Arial" panose="020B0604020202020204" pitchFamily="34" charset="0"/>
              <a:buChar char="•"/>
            </a:pPr>
            <a:r>
              <a:rPr lang="en-US" dirty="0"/>
              <a:t>Structural example: institutional racism influenced housing policies (e.g., redlining) which has disproportionately affected minority communities (e.g., living closer to sites of pollution increasing exposure to hazardous chemicals). </a:t>
            </a:r>
          </a:p>
          <a:p>
            <a:pPr marL="628650" lvl="1" indent="-171450">
              <a:buFont typeface="Arial" panose="020B0604020202020204" pitchFamily="34" charset="0"/>
              <a:buChar char="•"/>
            </a:pPr>
            <a:r>
              <a:rPr lang="en-US" dirty="0"/>
              <a:t>Social example: Trans individuals are more likely to experience discrimination and violence based on gender identity which results in less access and use of primary care services.</a:t>
            </a:r>
          </a:p>
          <a:p>
            <a:pPr marL="171450" indent="-171450">
              <a:buFont typeface="Arial" panose="020B0604020202020204" pitchFamily="34" charset="0"/>
              <a:buChar char="•"/>
            </a:pPr>
            <a:r>
              <a:rPr lang="en-US" b="1" dirty="0"/>
              <a:t>Race: </a:t>
            </a:r>
            <a:r>
              <a:rPr lang="en-US" dirty="0"/>
              <a:t>social construct of grouping individuals based on perceived physical differences that has been used to justify discrimination. Race is </a:t>
            </a:r>
            <a:r>
              <a:rPr lang="en-US" i="1" dirty="0"/>
              <a:t>not</a:t>
            </a:r>
            <a:r>
              <a:rPr lang="en-US" dirty="0"/>
              <a:t> based on any real biological differences—i.e., racial groups are not discernible based on genetic information (there is more genetic variability </a:t>
            </a:r>
            <a:r>
              <a:rPr lang="en-US" i="1" dirty="0"/>
              <a:t>within</a:t>
            </a:r>
            <a:r>
              <a:rPr lang="en-US" dirty="0"/>
              <a:t> racial group than </a:t>
            </a:r>
            <a:r>
              <a:rPr lang="en-US" i="1" dirty="0"/>
              <a:t>between</a:t>
            </a:r>
            <a:r>
              <a:rPr lang="en-US" dirty="0"/>
              <a:t> racial groups). </a:t>
            </a:r>
          </a:p>
          <a:p>
            <a:pPr marL="171450" indent="-171450">
              <a:buFont typeface="Arial" panose="020B0604020202020204" pitchFamily="34" charset="0"/>
              <a:buChar char="•"/>
            </a:pPr>
            <a:r>
              <a:rPr lang="en-US" b="1" dirty="0"/>
              <a:t>Ethnicity: </a:t>
            </a:r>
            <a:r>
              <a:rPr lang="en-US" dirty="0"/>
              <a:t>social construct of grouping individuals based on common ancestry/geographic origins</a:t>
            </a:r>
          </a:p>
          <a:p>
            <a:pPr marL="171450" indent="-171450">
              <a:buFont typeface="Arial" panose="020B0604020202020204" pitchFamily="34" charset="0"/>
              <a:buChar char="•"/>
            </a:pPr>
            <a:r>
              <a:rPr lang="en-US" b="1" dirty="0"/>
              <a:t>Culture: </a:t>
            </a:r>
            <a:r>
              <a:rPr lang="en-US" dirty="0"/>
              <a:t>shared values, beliefs, customs, and other patterns of human behavior and connection associated with a group or community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t>Essentialism: </a:t>
            </a:r>
            <a:r>
              <a:rPr lang="en-US" sz="1800" dirty="0">
                <a:effectLst/>
                <a:latin typeface="Calibri" panose="020F0502020204030204" pitchFamily="34" charset="0"/>
                <a:ea typeface="Calibri" panose="020F0502020204030204" pitchFamily="34" charset="0"/>
                <a:cs typeface="Arial" panose="020B0604020202020204" pitchFamily="34" charset="0"/>
              </a:rPr>
              <a:t>the idea that different racial, ethnic, religious, or cultural groups are monolithic and/or can be defined solely on certain characteristics</a:t>
            </a:r>
            <a:endParaRPr lang="en-US" dirty="0"/>
          </a:p>
          <a:p>
            <a:pPr marL="171450" indent="-171450">
              <a:buFont typeface="Arial" panose="020B0604020202020204" pitchFamily="34" charset="0"/>
              <a:buChar char="•"/>
            </a:pPr>
            <a:r>
              <a:rPr lang="en-US" b="1" dirty="0"/>
              <a:t>Implicit Bias: </a:t>
            </a:r>
            <a:r>
              <a:rPr lang="en-US" dirty="0"/>
              <a:t>stereotypes that individuals hold about certain groups or communities that are often not explicit, or in conscious awareness</a:t>
            </a:r>
            <a:endParaRPr lang="en-US" dirty="0">
              <a:cs typeface="Calibri"/>
            </a:endParaRPr>
          </a:p>
        </p:txBody>
      </p:sp>
      <p:sp>
        <p:nvSpPr>
          <p:cNvPr id="4" name="Slide Number Placeholder 3"/>
          <p:cNvSpPr>
            <a:spLocks noGrp="1"/>
          </p:cNvSpPr>
          <p:nvPr>
            <p:ph type="sldNum" sz="quarter" idx="5"/>
          </p:nvPr>
        </p:nvSpPr>
        <p:spPr/>
        <p:txBody>
          <a:bodyPr/>
          <a:lstStyle/>
          <a:p>
            <a:fld id="{098D2FE1-8DF8-564F-B5CD-AA537367C4EF}" type="slidenum">
              <a:rPr lang="en-US" smtClean="0"/>
              <a:t>4</a:t>
            </a:fld>
            <a:endParaRPr lang="en-US" dirty="0"/>
          </a:p>
        </p:txBody>
      </p:sp>
    </p:spTree>
    <p:extLst>
      <p:ext uri="{BB962C8B-B14F-4D97-AF65-F5344CB8AC3E}">
        <p14:creationId xmlns:p14="http://schemas.microsoft.com/office/powerpoint/2010/main" val="220043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These tenets of structural competency encourage a framework of understanding health and illness, including patients' symptoms, beliefs, and behaviors as being shaped by the surrounding social and structural context. For example, this could include contextualizing a patient's hypertension as reflecting limited access to healthy foods, limited exposure to health education, or heightened exposure to chronic stress from racism. Instead of focusing on individual patient attributes such as their demographics or culture, this could include acknowledging how structures limit economic, social, and physical well-being for certain groups of people in the United States. Following this shift, interventions too should focus less on individual patient behavior and addressing the structures that promote inequality and health disparities. Finally, structural humility refers to adopting an openness to learning about how structures shape health and asking patients for more context about their health experiences rather than relying on cultural stereotypes. </a:t>
            </a:r>
            <a:endParaRPr lang="en-US" dirty="0"/>
          </a:p>
        </p:txBody>
      </p:sp>
      <p:sp>
        <p:nvSpPr>
          <p:cNvPr id="4" name="Slide Number Placeholder 3"/>
          <p:cNvSpPr>
            <a:spLocks noGrp="1"/>
          </p:cNvSpPr>
          <p:nvPr>
            <p:ph type="sldNum" sz="quarter" idx="5"/>
          </p:nvPr>
        </p:nvSpPr>
        <p:spPr/>
        <p:txBody>
          <a:bodyPr/>
          <a:lstStyle/>
          <a:p>
            <a:fld id="{098D2FE1-8DF8-564F-B5CD-AA537367C4EF}" type="slidenum">
              <a:rPr lang="en-US" smtClean="0"/>
              <a:t>5</a:t>
            </a:fld>
            <a:endParaRPr lang="en-US" dirty="0"/>
          </a:p>
        </p:txBody>
      </p:sp>
    </p:spTree>
    <p:extLst>
      <p:ext uri="{BB962C8B-B14F-4D97-AF65-F5344CB8AC3E}">
        <p14:creationId xmlns:p14="http://schemas.microsoft.com/office/powerpoint/2010/main" val="4204257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en-US" i="1" dirty="0">
                <a:cs typeface="Calibri"/>
              </a:rPr>
              <a:t>Invite any students present to share perspectives on the importance of this topic.</a:t>
            </a:r>
          </a:p>
          <a:p>
            <a:pPr marL="0" indent="0">
              <a:buFont typeface="Arial"/>
              <a:buNone/>
            </a:pPr>
            <a:endParaRPr lang="en-US" dirty="0">
              <a:cs typeface="Calibri"/>
            </a:endParaRPr>
          </a:p>
          <a:p>
            <a:pPr marL="0" indent="0">
              <a:buFont typeface="Arial"/>
              <a:buNone/>
            </a:pPr>
            <a:r>
              <a:rPr lang="en-US" dirty="0">
                <a:cs typeface="Calibri"/>
              </a:rPr>
              <a:t>For example:</a:t>
            </a:r>
          </a:p>
          <a:p>
            <a:pPr marL="171450" indent="-171450">
              <a:buFont typeface="Arial"/>
              <a:buChar char="•"/>
            </a:pPr>
            <a:r>
              <a:rPr lang="en-US" dirty="0">
                <a:cs typeface="Calibri"/>
              </a:rPr>
              <a:t>Clerkship directors play integral role in formative learning for clinical students and can serve as role models for clinical reasoning</a:t>
            </a:r>
          </a:p>
          <a:p>
            <a:pPr marL="171450" indent="-171450">
              <a:buFont typeface="Arial"/>
              <a:buChar char="•"/>
            </a:pPr>
            <a:r>
              <a:rPr lang="en-US" dirty="0">
                <a:cs typeface="Calibri"/>
              </a:rPr>
              <a:t>Connection to question banks/board questions and critical thinking – which can reenforce stereotypes </a:t>
            </a:r>
          </a:p>
          <a:p>
            <a:pPr marL="171450" indent="-171450">
              <a:buFont typeface="Arial"/>
              <a:buChar char="•"/>
            </a:pPr>
            <a:r>
              <a:rPr lang="en-US" dirty="0">
                <a:cs typeface="Calibri"/>
              </a:rPr>
              <a:t>Presenting cases teaches students how to present a case (i.e., what to include)</a:t>
            </a:r>
          </a:p>
          <a:p>
            <a:pPr marL="171450" indent="-171450">
              <a:buFont typeface="Arial"/>
              <a:buChar char="•"/>
            </a:pPr>
            <a:r>
              <a:rPr lang="en-US" dirty="0">
                <a:cs typeface="Calibri"/>
              </a:rPr>
              <a:t>Connection to clinical practice and evidence-based medicine – guidelines, clinical decision-making tools</a:t>
            </a:r>
          </a:p>
        </p:txBody>
      </p:sp>
      <p:sp>
        <p:nvSpPr>
          <p:cNvPr id="4" name="Slide Number Placeholder 3"/>
          <p:cNvSpPr>
            <a:spLocks noGrp="1"/>
          </p:cNvSpPr>
          <p:nvPr>
            <p:ph type="sldNum" sz="quarter" idx="5"/>
          </p:nvPr>
        </p:nvSpPr>
        <p:spPr/>
        <p:txBody>
          <a:bodyPr/>
          <a:lstStyle/>
          <a:p>
            <a:fld id="{098D2FE1-8DF8-564F-B5CD-AA537367C4EF}" type="slidenum">
              <a:rPr lang="en-US" smtClean="0"/>
              <a:t>6</a:t>
            </a:fld>
            <a:endParaRPr lang="en-US" dirty="0"/>
          </a:p>
        </p:txBody>
      </p:sp>
    </p:spTree>
    <p:extLst>
      <p:ext uri="{BB962C8B-B14F-4D97-AF65-F5344CB8AC3E}">
        <p14:creationId xmlns:p14="http://schemas.microsoft.com/office/powerpoint/2010/main" val="32678991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Reference to full article: </a:t>
            </a:r>
            <a:r>
              <a:rPr lang="en-US" sz="1200" dirty="0">
                <a:latin typeface="Calibri" panose="020F0502020204030204" pitchFamily="34" charset="0"/>
                <a:cs typeface="Calibri" panose="020F0502020204030204" pitchFamily="34" charset="0"/>
              </a:rPr>
              <a:t>Krishnan A, Rabinowitz M, </a:t>
            </a:r>
            <a:r>
              <a:rPr lang="en-US" sz="1200" dirty="0" err="1">
                <a:latin typeface="Calibri" panose="020F0502020204030204" pitchFamily="34" charset="0"/>
                <a:cs typeface="Calibri" panose="020F0502020204030204" pitchFamily="34" charset="0"/>
              </a:rPr>
              <a:t>Ziminsky</a:t>
            </a:r>
            <a:r>
              <a:rPr lang="en-US" sz="1200" dirty="0">
                <a:latin typeface="Calibri" panose="020F0502020204030204" pitchFamily="34" charset="0"/>
                <a:cs typeface="Calibri" panose="020F0502020204030204" pitchFamily="34" charset="0"/>
              </a:rPr>
              <a:t> A, Scott SM, Chretien KC. Addressing race, culture, and structural inequality in medical education: a guide for revising teaching cases. </a:t>
            </a:r>
            <a:r>
              <a:rPr lang="en-US" sz="1200" i="1" dirty="0" err="1">
                <a:latin typeface="Calibri" panose="020F0502020204030204" pitchFamily="34" charset="0"/>
                <a:cs typeface="Calibri" panose="020F0502020204030204" pitchFamily="34" charset="0"/>
              </a:rPr>
              <a:t>Acad</a:t>
            </a:r>
            <a:r>
              <a:rPr lang="en-US" sz="1200" i="1" dirty="0">
                <a:latin typeface="Calibri" panose="020F0502020204030204" pitchFamily="34" charset="0"/>
                <a:cs typeface="Calibri" panose="020F0502020204030204" pitchFamily="34" charset="0"/>
              </a:rPr>
              <a:t> Med</a:t>
            </a:r>
            <a:r>
              <a:rPr lang="en-US" sz="1200" dirty="0">
                <a:latin typeface="Calibri" panose="020F0502020204030204" pitchFamily="34" charset="0"/>
                <a:cs typeface="Calibri" panose="020F0502020204030204" pitchFamily="34" charset="0"/>
              </a:rPr>
              <a:t>. 2019;94:550-5)</a:t>
            </a:r>
          </a:p>
          <a:p>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response to students’ concerns about bias in patient cases, Aquifer—a commonly used online case-based medical education platform—recruited a team of faculty and students to critically analyze their teaching cases in order to identify content that perpetuates stereotypes related to race and culture. The team identified six specific areas for improvement and developed a practical, structured, and evidence-based guide for revision of existing teaching cases. The 20-item case review tool can be used by curriculum developers and medical educators can use to review their teaching cases for bias and stereotyping. The tool provides detailed examples of language and recommendations for revisions. </a:t>
            </a:r>
            <a:endParaRPr lang="en-US" b="0" dirty="0"/>
          </a:p>
          <a:p>
            <a:endParaRPr lang="en-US" b="0" dirty="0"/>
          </a:p>
        </p:txBody>
      </p:sp>
      <p:sp>
        <p:nvSpPr>
          <p:cNvPr id="4" name="Slide Number Placeholder 3"/>
          <p:cNvSpPr>
            <a:spLocks noGrp="1"/>
          </p:cNvSpPr>
          <p:nvPr>
            <p:ph type="sldNum" sz="quarter" idx="5"/>
          </p:nvPr>
        </p:nvSpPr>
        <p:spPr/>
        <p:txBody>
          <a:bodyPr/>
          <a:lstStyle/>
          <a:p>
            <a:fld id="{098D2FE1-8DF8-564F-B5CD-AA537367C4EF}" type="slidenum">
              <a:rPr lang="en-US" smtClean="0"/>
              <a:t>7</a:t>
            </a:fld>
            <a:endParaRPr lang="en-US" dirty="0"/>
          </a:p>
        </p:txBody>
      </p:sp>
    </p:spTree>
    <p:extLst>
      <p:ext uri="{BB962C8B-B14F-4D97-AF65-F5344CB8AC3E}">
        <p14:creationId xmlns:p14="http://schemas.microsoft.com/office/powerpoint/2010/main" val="2673647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mn-lt"/>
                <a:cs typeface="Calibri"/>
              </a:rPr>
              <a:t>This slide shows the list of six most commonly made mistakes identified by Krishnan et al. (2019) when examining Aquifer teaching cases. </a:t>
            </a:r>
          </a:p>
          <a:p>
            <a:endParaRPr lang="en-US" sz="1200" dirty="0">
              <a:latin typeface="+mn-lt"/>
              <a:cs typeface="Calibri"/>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a:latin typeface="+mn-lt"/>
                <a:cs typeface="Calibri" panose="020F0502020204030204" pitchFamily="34" charset="0"/>
              </a:rPr>
              <a:t>Cases do not distinguish between race as a genetic risk factor and the social or structural causes of racial health disparities.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a:latin typeface="+mn-lt"/>
                <a:cs typeface="Calibri" panose="020F0502020204030204" pitchFamily="34" charset="0"/>
              </a:rPr>
              <a:t>Etiologies of disease center around individual behaviors and characteristics without any context of upstream factors. Language used to describe patients’ characteristics and behavior prevents understanding of root causes of health disparities and perpetuates racial and cultural biases.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a:latin typeface="+mn-lt"/>
                <a:cs typeface="Calibri" panose="020F0502020204030204" pitchFamily="34" charset="0"/>
              </a:rPr>
              <a:t>Patient descriptions frequently include reductionist and essentialist portrayals of non-Western cultures and people of color.</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a:latin typeface="+mn-lt"/>
                <a:cs typeface="Calibri" panose="020F0502020204030204" pitchFamily="34" charset="0"/>
              </a:rPr>
              <a:t>Cases ignore or portray a sense of futility in addressing social and structural causes of disease and illness.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a:latin typeface="+mn-lt"/>
                <a:cs typeface="Calibri" panose="020F0502020204030204" pitchFamily="34" charset="0"/>
              </a:rPr>
              <a:t>Cases lack critical reflection on health disparities and implicit bias in medicine.</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a:latin typeface="+mn-lt"/>
                <a:cs typeface="Calibri" panose="020F0502020204030204" pitchFamily="34" charset="0"/>
              </a:rPr>
              <a:t>Cases do not consistently portray minority identities among patients, medical students, and physicians, and therefore do not reflect the current U.S. population in each of these categories.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Calibri" panose="020F0502020204030204" pitchFamily="34" charset="0"/>
              <a:cs typeface="Calibri" panose="020F0502020204030204" pitchFamily="34" charset="0"/>
            </a:endParaRPr>
          </a:p>
          <a:p>
            <a:endParaRPr lang="en-US" dirty="0">
              <a:cs typeface="Calibri"/>
            </a:endParaRPr>
          </a:p>
        </p:txBody>
      </p:sp>
      <p:sp>
        <p:nvSpPr>
          <p:cNvPr id="4" name="Slide Number Placeholder 3"/>
          <p:cNvSpPr>
            <a:spLocks noGrp="1"/>
          </p:cNvSpPr>
          <p:nvPr>
            <p:ph type="sldNum" sz="quarter" idx="5"/>
          </p:nvPr>
        </p:nvSpPr>
        <p:spPr/>
        <p:txBody>
          <a:bodyPr/>
          <a:lstStyle/>
          <a:p>
            <a:fld id="{098D2FE1-8DF8-564F-B5CD-AA537367C4EF}" type="slidenum">
              <a:rPr lang="en-US" smtClean="0"/>
              <a:t>8</a:t>
            </a:fld>
            <a:endParaRPr lang="en-US" dirty="0"/>
          </a:p>
        </p:txBody>
      </p:sp>
    </p:spTree>
    <p:extLst>
      <p:ext uri="{BB962C8B-B14F-4D97-AF65-F5344CB8AC3E}">
        <p14:creationId xmlns:p14="http://schemas.microsoft.com/office/powerpoint/2010/main" val="7861920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en-US" dirty="0">
                <a:cs typeface="Calibri"/>
              </a:rPr>
              <a:t>Now, we will break up into small groups. While in small groups, facilitators will distribute cases and help walk through the Race and Culture Guide tool. While the entire guide may be lengthy, your facilitators will help to streamline discussion. Use the sample cases to help practice applying principles from the guide before moving on to editing any real cases provided by your group. </a:t>
            </a:r>
            <a:r>
              <a:rPr lang="en-US" dirty="0"/>
              <a:t>Facilitators will be available to answer questions in the breakout sessions, but remember we are all learning alongside you! </a:t>
            </a:r>
          </a:p>
        </p:txBody>
      </p:sp>
      <p:sp>
        <p:nvSpPr>
          <p:cNvPr id="4" name="Slide Number Placeholder 3"/>
          <p:cNvSpPr>
            <a:spLocks noGrp="1"/>
          </p:cNvSpPr>
          <p:nvPr>
            <p:ph type="sldNum" sz="quarter" idx="5"/>
          </p:nvPr>
        </p:nvSpPr>
        <p:spPr/>
        <p:txBody>
          <a:bodyPr/>
          <a:lstStyle/>
          <a:p>
            <a:fld id="{098D2FE1-8DF8-564F-B5CD-AA537367C4EF}" type="slidenum">
              <a:rPr lang="en-US" smtClean="0"/>
              <a:t>9</a:t>
            </a:fld>
            <a:endParaRPr lang="en-US" dirty="0"/>
          </a:p>
        </p:txBody>
      </p:sp>
    </p:spTree>
    <p:extLst>
      <p:ext uri="{BB962C8B-B14F-4D97-AF65-F5344CB8AC3E}">
        <p14:creationId xmlns:p14="http://schemas.microsoft.com/office/powerpoint/2010/main" val="1611495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48A87A34-81AB-432B-8DAE-1953F412C126}" type="datetimeFigureOut">
              <a:rPr lang="en-US" smtClean="0"/>
              <a:t>6/29/2022</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3628373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96075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48A87A34-81AB-432B-8DAE-1953F412C126}" type="datetimeFigureOut">
              <a:rPr lang="en-US" smtClean="0"/>
              <a:t>6/29/2022</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3745198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4946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48A87A34-81AB-432B-8DAE-1953F412C126}" type="datetimeFigureOut">
              <a:rPr lang="en-US" smtClean="0"/>
              <a:t>6/29/2022</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332127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6/29/2022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97700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6/29/2022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09397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6/29/2022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2584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6/29/2022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31770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48A87A34-81AB-432B-8DAE-1953F412C126}" type="datetimeFigureOut">
              <a:rPr lang="en-US" smtClean="0"/>
              <a:t>6/29/2022</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182571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8234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48A87A34-81AB-432B-8DAE-1953F412C126}" type="datetimeFigureOut">
              <a:rPr lang="en-US" smtClean="0"/>
              <a:pPr/>
              <a:t>6/29/2022</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6D22F896-40B5-4ADD-8801-0D06FADFA09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074905006"/>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hyperlink" Target="https://health.gov/healthypeople/objectives-and-data/social-determinants-health" TargetMode="External"/><Relationship Id="rId3" Type="http://schemas.openxmlformats.org/officeDocument/2006/relationships/hyperlink" Target="https://doi.org/10.1097/ACM.0000000000001294" TargetMode="External"/><Relationship Id="rId7" Type="http://schemas.openxmlformats.org/officeDocument/2006/relationships/hyperlink" Target="https://www.who.int/sdhconference/resources/ConceptualframeworkforactiononSDH_eng.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doi.org/10.2105/ajph.91.7.1049" TargetMode="External"/><Relationship Id="rId5" Type="http://schemas.openxmlformats.org/officeDocument/2006/relationships/hyperlink" Target="https://implicit.harvard.edu/implicit/faqs.html#faq1" TargetMode="External"/><Relationship Id="rId4" Type="http://schemas.openxmlformats.org/officeDocument/2006/relationships/hyperlink" Target="https://doi.org/10.1111/j.1525-1497.2006.0512.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E9686-AF54-7042-B5CC-9585985A6F58}"/>
              </a:ext>
            </a:extLst>
          </p:cNvPr>
          <p:cNvSpPr>
            <a:spLocks noGrp="1"/>
          </p:cNvSpPr>
          <p:nvPr>
            <p:ph type="ctrTitle"/>
          </p:nvPr>
        </p:nvSpPr>
        <p:spPr>
          <a:xfrm>
            <a:off x="677732" y="1043491"/>
            <a:ext cx="10836537" cy="2027098"/>
          </a:xfrm>
        </p:spPr>
        <p:txBody>
          <a:bodyPr>
            <a:noAutofit/>
          </a:bodyPr>
          <a:lstStyle/>
          <a:p>
            <a:r>
              <a:rPr lang="en-US" sz="4400" b="1" cap="small" dirty="0">
                <a:latin typeface="Calibri"/>
                <a:ea typeface="+mj-lt"/>
                <a:cs typeface="Calibri"/>
              </a:rPr>
              <a:t>Professional Development Workshop:</a:t>
            </a:r>
            <a:br>
              <a:rPr lang="en-US" sz="4400" b="1" cap="small" dirty="0">
                <a:latin typeface="Calibri" panose="020F0502020204030204" pitchFamily="34" charset="0"/>
                <a:ea typeface="+mj-lt"/>
                <a:cs typeface="Calibri" panose="020F0502020204030204" pitchFamily="34" charset="0"/>
              </a:rPr>
            </a:br>
            <a:r>
              <a:rPr lang="en-US" sz="4400" cap="small" dirty="0">
                <a:solidFill>
                  <a:schemeClr val="accent2"/>
                </a:solidFill>
                <a:latin typeface="Calibri"/>
                <a:ea typeface="+mj-lt"/>
                <a:cs typeface="Calibri"/>
              </a:rPr>
              <a:t>Applying the Race and Culture Guide to Reduce Bias in Medical Teaching Cases</a:t>
            </a:r>
          </a:p>
        </p:txBody>
      </p:sp>
      <p:pic>
        <p:nvPicPr>
          <p:cNvPr id="5" name="Picture 4" descr="A picture containing text, sign&#10;&#10;Description automatically generated">
            <a:extLst>
              <a:ext uri="{FF2B5EF4-FFF2-40B4-BE49-F238E27FC236}">
                <a16:creationId xmlns:a16="http://schemas.microsoft.com/office/drawing/2014/main" id="{8F222365-D640-4C60-8A43-29CFAD5960F9}"/>
              </a:ext>
            </a:extLst>
          </p:cNvPr>
          <p:cNvPicPr>
            <a:picLocks noChangeAspect="1"/>
          </p:cNvPicPr>
          <p:nvPr/>
        </p:nvPicPr>
        <p:blipFill>
          <a:blip r:embed="rId3">
            <a:biLevel thresh="25000"/>
          </a:blip>
          <a:stretch>
            <a:fillRect/>
          </a:stretch>
        </p:blipFill>
        <p:spPr>
          <a:xfrm>
            <a:off x="9718901" y="5097722"/>
            <a:ext cx="1720064" cy="1010811"/>
          </a:xfrm>
          <a:prstGeom prst="rect">
            <a:avLst/>
          </a:prstGeom>
        </p:spPr>
      </p:pic>
      <p:sp>
        <p:nvSpPr>
          <p:cNvPr id="13" name="TextBox 12">
            <a:extLst>
              <a:ext uri="{FF2B5EF4-FFF2-40B4-BE49-F238E27FC236}">
                <a16:creationId xmlns:a16="http://schemas.microsoft.com/office/drawing/2014/main" id="{0CCAC908-C6E0-40FF-9216-A9ED508658CB}"/>
              </a:ext>
            </a:extLst>
          </p:cNvPr>
          <p:cNvSpPr txBox="1"/>
          <p:nvPr/>
        </p:nvSpPr>
        <p:spPr>
          <a:xfrm>
            <a:off x="6096000" y="3244038"/>
            <a:ext cx="3360316" cy="3108543"/>
          </a:xfrm>
          <a:prstGeom prst="rect">
            <a:avLst/>
          </a:prstGeom>
          <a:noFill/>
        </p:spPr>
        <p:txBody>
          <a:bodyPr wrap="square" lIns="91440" tIns="45720" rIns="91440" bIns="45720" anchor="t">
            <a:spAutoFit/>
          </a:bodyPr>
          <a:lstStyle/>
          <a:p>
            <a:r>
              <a:rPr lang="en-US" sz="1600" i="1" u="none" strike="noStrike" baseline="0" dirty="0">
                <a:solidFill>
                  <a:schemeClr val="bg1"/>
                </a:solidFill>
                <a:latin typeface="Calibri" panose="020F0502020204030204" pitchFamily="34" charset="0"/>
                <a:cs typeface="Calibri" panose="020F0502020204030204" pitchFamily="34" charset="0"/>
              </a:rPr>
              <a:t>Original Workshop Authors:</a:t>
            </a:r>
          </a:p>
          <a:p>
            <a:endParaRPr lang="en-US" sz="1600" i="1" u="none" strike="noStrike" baseline="0" dirty="0">
              <a:solidFill>
                <a:schemeClr val="bg1"/>
              </a:solidFill>
              <a:latin typeface="Calibri" panose="020F0502020204030204" pitchFamily="34" charset="0"/>
              <a:cs typeface="Calibri" panose="020F0502020204030204" pitchFamily="34" charset="0"/>
            </a:endParaRPr>
          </a:p>
          <a:p>
            <a:r>
              <a:rPr lang="en-US" sz="1600" b="1" i="0" u="none" strike="noStrike" baseline="0" dirty="0">
                <a:solidFill>
                  <a:schemeClr val="bg1"/>
                </a:solidFill>
                <a:latin typeface="Calibri"/>
                <a:cs typeface="Calibri"/>
              </a:rPr>
              <a:t>Ryan Vagedes</a:t>
            </a:r>
            <a:r>
              <a:rPr lang="en-US" sz="1600" i="0" u="none" strike="noStrike" baseline="0" dirty="0">
                <a:solidFill>
                  <a:schemeClr val="bg1"/>
                </a:solidFill>
                <a:latin typeface="Calibri"/>
                <a:cs typeface="Calibri"/>
              </a:rPr>
              <a:t>, </a:t>
            </a:r>
            <a:r>
              <a:rPr lang="en-US" sz="1600" dirty="0">
                <a:solidFill>
                  <a:schemeClr val="bg1"/>
                </a:solidFill>
                <a:latin typeface="Calibri"/>
                <a:cs typeface="Calibri"/>
              </a:rPr>
              <a:t>DO</a:t>
            </a:r>
            <a:endParaRPr lang="en-US" sz="1600" b="1" i="0" u="none" strike="noStrike" baseline="0" dirty="0">
              <a:solidFill>
                <a:schemeClr val="bg1"/>
              </a:solidFill>
              <a:latin typeface="Calibri" panose="020F0502020204030204" pitchFamily="34" charset="0"/>
              <a:cs typeface="Calibri" panose="020F0502020204030204" pitchFamily="34" charset="0"/>
            </a:endParaRPr>
          </a:p>
          <a:p>
            <a:r>
              <a:rPr lang="en-US" sz="1600" b="1" i="0" u="none" strike="noStrike" baseline="0" dirty="0">
                <a:solidFill>
                  <a:schemeClr val="bg1"/>
                </a:solidFill>
                <a:latin typeface="Calibri" panose="020F0502020204030204" pitchFamily="34" charset="0"/>
                <a:cs typeface="Calibri" panose="020F0502020204030204" pitchFamily="34" charset="0"/>
              </a:rPr>
              <a:t>Sharon Casapulla</a:t>
            </a:r>
            <a:r>
              <a:rPr lang="en-US" sz="1600" i="0" u="none" strike="noStrike" baseline="0" dirty="0">
                <a:solidFill>
                  <a:schemeClr val="bg1"/>
                </a:solidFill>
                <a:latin typeface="Calibri" panose="020F0502020204030204" pitchFamily="34" charset="0"/>
                <a:cs typeface="Calibri" panose="020F0502020204030204" pitchFamily="34" charset="0"/>
              </a:rPr>
              <a:t>, EdD, MPH</a:t>
            </a:r>
            <a:r>
              <a:rPr lang="en-US" sz="1600" dirty="0">
                <a:solidFill>
                  <a:schemeClr val="bg1"/>
                </a:solidFill>
                <a:latin typeface="Calibri" panose="020F0502020204030204" pitchFamily="34" charset="0"/>
                <a:cs typeface="Calibri" panose="020F0502020204030204" pitchFamily="34" charset="0"/>
              </a:rPr>
              <a:t> </a:t>
            </a:r>
            <a:endParaRPr lang="en-US" sz="1600" i="0" u="none" strike="noStrike" baseline="0" dirty="0">
              <a:solidFill>
                <a:schemeClr val="bg1"/>
              </a:solidFill>
              <a:latin typeface="Calibri" panose="020F0502020204030204" pitchFamily="34" charset="0"/>
              <a:cs typeface="Calibri" panose="020F0502020204030204" pitchFamily="34" charset="0"/>
            </a:endParaRPr>
          </a:p>
          <a:p>
            <a:r>
              <a:rPr lang="en-US" sz="1600" b="1" i="0" u="none" strike="noStrike" baseline="0" dirty="0">
                <a:solidFill>
                  <a:schemeClr val="bg1"/>
                </a:solidFill>
                <a:latin typeface="Calibri" panose="020F0502020204030204" pitchFamily="34" charset="0"/>
                <a:cs typeface="Calibri" panose="020F0502020204030204" pitchFamily="34" charset="0"/>
              </a:rPr>
              <a:t>Berkeley Franz</a:t>
            </a:r>
            <a:r>
              <a:rPr lang="en-US" sz="1600" i="0" u="none" strike="noStrike" baseline="0" dirty="0">
                <a:solidFill>
                  <a:schemeClr val="bg1"/>
                </a:solidFill>
                <a:latin typeface="Calibri" panose="020F0502020204030204" pitchFamily="34" charset="0"/>
                <a:cs typeface="Calibri" panose="020F0502020204030204" pitchFamily="34" charset="0"/>
              </a:rPr>
              <a:t>, PhD</a:t>
            </a:r>
          </a:p>
          <a:p>
            <a:r>
              <a:rPr lang="en-US" sz="1600" b="1" i="0" u="none" strike="noStrike" baseline="0" dirty="0">
                <a:solidFill>
                  <a:schemeClr val="bg1"/>
                </a:solidFill>
                <a:latin typeface="Calibri" panose="020F0502020204030204" pitchFamily="34" charset="0"/>
                <a:cs typeface="Calibri" panose="020F0502020204030204" pitchFamily="34" charset="0"/>
              </a:rPr>
              <a:t>Katy Kropf</a:t>
            </a:r>
            <a:r>
              <a:rPr lang="en-US" sz="1600" i="0" u="none" strike="noStrike" baseline="0" dirty="0">
                <a:solidFill>
                  <a:schemeClr val="bg1"/>
                </a:solidFill>
                <a:latin typeface="Calibri" panose="020F0502020204030204" pitchFamily="34" charset="0"/>
                <a:cs typeface="Calibri" panose="020F0502020204030204" pitchFamily="34" charset="0"/>
              </a:rPr>
              <a:t>, DO</a:t>
            </a:r>
          </a:p>
          <a:p>
            <a:r>
              <a:rPr lang="en-US" sz="1600" b="1" i="0" u="none" strike="noStrike" baseline="0" dirty="0">
                <a:solidFill>
                  <a:schemeClr val="bg1"/>
                </a:solidFill>
                <a:latin typeface="Calibri" panose="020F0502020204030204" pitchFamily="34" charset="0"/>
                <a:cs typeface="Calibri" panose="020F0502020204030204" pitchFamily="34" charset="0"/>
              </a:rPr>
              <a:t>Anna Kerr</a:t>
            </a:r>
            <a:r>
              <a:rPr lang="en-US" sz="1600" i="0" u="none" strike="noStrike" baseline="0" dirty="0">
                <a:solidFill>
                  <a:schemeClr val="bg1"/>
                </a:solidFill>
                <a:latin typeface="Calibri" panose="020F0502020204030204" pitchFamily="34" charset="0"/>
                <a:cs typeface="Calibri" panose="020F0502020204030204" pitchFamily="34" charset="0"/>
              </a:rPr>
              <a:t>, PhD</a:t>
            </a:r>
          </a:p>
          <a:p>
            <a:r>
              <a:rPr lang="en-US" sz="1600" b="1" i="0" u="none" strike="noStrike" baseline="0" dirty="0">
                <a:solidFill>
                  <a:schemeClr val="bg1"/>
                </a:solidFill>
                <a:latin typeface="Calibri" panose="020F0502020204030204" pitchFamily="34" charset="0"/>
                <a:cs typeface="Calibri" panose="020F0502020204030204" pitchFamily="34" charset="0"/>
              </a:rPr>
              <a:t>Frances Wymbs</a:t>
            </a:r>
            <a:r>
              <a:rPr lang="en-US" sz="1600" i="0" u="none" strike="noStrike" baseline="0" dirty="0">
                <a:solidFill>
                  <a:schemeClr val="bg1"/>
                </a:solidFill>
                <a:latin typeface="Calibri" panose="020F0502020204030204" pitchFamily="34" charset="0"/>
                <a:cs typeface="Calibri" panose="020F0502020204030204" pitchFamily="34" charset="0"/>
              </a:rPr>
              <a:t>, PhD</a:t>
            </a:r>
          </a:p>
          <a:p>
            <a:r>
              <a:rPr lang="en-US" sz="1600" b="1" i="0" u="none" strike="noStrike" baseline="0" dirty="0">
                <a:solidFill>
                  <a:schemeClr val="bg1"/>
                </a:solidFill>
                <a:latin typeface="Calibri"/>
                <a:cs typeface="Calibri"/>
              </a:rPr>
              <a:t>Alicia Rodgers</a:t>
            </a:r>
            <a:r>
              <a:rPr lang="en-US" sz="1600" i="0" u="none" strike="noStrike" baseline="0" dirty="0">
                <a:solidFill>
                  <a:schemeClr val="bg1"/>
                </a:solidFill>
                <a:latin typeface="Calibri"/>
                <a:cs typeface="Calibri"/>
              </a:rPr>
              <a:t>, </a:t>
            </a:r>
            <a:r>
              <a:rPr lang="en-US" sz="1600" dirty="0">
                <a:solidFill>
                  <a:schemeClr val="bg1"/>
                </a:solidFill>
                <a:latin typeface="Calibri"/>
                <a:cs typeface="Calibri"/>
              </a:rPr>
              <a:t>DO, MS</a:t>
            </a:r>
            <a:endParaRPr lang="en-US" sz="1600" b="1" i="0" u="none" strike="noStrike" baseline="0" dirty="0">
              <a:solidFill>
                <a:schemeClr val="bg1"/>
              </a:solidFill>
              <a:latin typeface="Calibri" panose="020F0502020204030204" pitchFamily="34" charset="0"/>
              <a:cs typeface="Calibri" panose="020F0502020204030204" pitchFamily="34" charset="0"/>
            </a:endParaRPr>
          </a:p>
          <a:p>
            <a:r>
              <a:rPr lang="en-US" sz="1600" b="1" i="0" u="none" strike="noStrike" baseline="0" dirty="0">
                <a:solidFill>
                  <a:schemeClr val="bg1"/>
                </a:solidFill>
                <a:latin typeface="Calibri"/>
                <a:cs typeface="Calibri"/>
              </a:rPr>
              <a:t>Sami </a:t>
            </a:r>
            <a:r>
              <a:rPr lang="en-US" sz="1600" b="1" i="0" u="none" strike="noStrike" baseline="0" dirty="0" err="1">
                <a:solidFill>
                  <a:schemeClr val="bg1"/>
                </a:solidFill>
                <a:latin typeface="Calibri"/>
                <a:cs typeface="Calibri"/>
              </a:rPr>
              <a:t>Nandyal</a:t>
            </a:r>
            <a:r>
              <a:rPr lang="en-US" sz="1600" i="0" u="none" strike="noStrike" baseline="0" dirty="0">
                <a:solidFill>
                  <a:schemeClr val="bg1"/>
                </a:solidFill>
                <a:latin typeface="Calibri"/>
                <a:cs typeface="Calibri"/>
              </a:rPr>
              <a:t>, </a:t>
            </a:r>
            <a:r>
              <a:rPr lang="en-US" sz="1600" dirty="0">
                <a:solidFill>
                  <a:schemeClr val="bg1"/>
                </a:solidFill>
                <a:latin typeface="Calibri"/>
                <a:cs typeface="Calibri"/>
              </a:rPr>
              <a:t>DO</a:t>
            </a:r>
            <a:endParaRPr lang="en-US" sz="1600" i="0" u="none" strike="noStrike" baseline="0" dirty="0">
              <a:solidFill>
                <a:schemeClr val="bg1"/>
              </a:solidFill>
              <a:latin typeface="Calibri"/>
              <a:cs typeface="Calibri"/>
            </a:endParaRPr>
          </a:p>
          <a:p>
            <a:r>
              <a:rPr lang="en-US" sz="1600" b="1" i="0" u="none" strike="noStrike" baseline="0" dirty="0">
                <a:solidFill>
                  <a:schemeClr val="bg1"/>
                </a:solidFill>
                <a:latin typeface="Calibri"/>
                <a:cs typeface="Calibri"/>
              </a:rPr>
              <a:t>Chynna Smith</a:t>
            </a:r>
            <a:r>
              <a:rPr lang="en-US" sz="1600" i="0" u="none" strike="noStrike" baseline="0" dirty="0">
                <a:solidFill>
                  <a:schemeClr val="bg1"/>
                </a:solidFill>
                <a:latin typeface="Calibri"/>
                <a:cs typeface="Calibri"/>
              </a:rPr>
              <a:t>, </a:t>
            </a:r>
            <a:r>
              <a:rPr lang="en-US" sz="1600" dirty="0">
                <a:solidFill>
                  <a:schemeClr val="bg1"/>
                </a:solidFill>
                <a:latin typeface="Calibri"/>
                <a:cs typeface="Calibri"/>
              </a:rPr>
              <a:t>DO</a:t>
            </a:r>
          </a:p>
          <a:p>
            <a:r>
              <a:rPr lang="en-US" sz="1600" b="1" i="0" u="none" strike="noStrike" baseline="0" dirty="0">
                <a:solidFill>
                  <a:schemeClr val="bg1"/>
                </a:solidFill>
                <a:latin typeface="Calibri"/>
                <a:cs typeface="Calibri"/>
              </a:rPr>
              <a:t>David Strawhun</a:t>
            </a:r>
            <a:r>
              <a:rPr lang="en-US" sz="1600" i="0" u="none" strike="noStrike" baseline="0" dirty="0">
                <a:solidFill>
                  <a:schemeClr val="bg1"/>
                </a:solidFill>
                <a:latin typeface="Calibri"/>
                <a:cs typeface="Calibri"/>
              </a:rPr>
              <a:t>, </a:t>
            </a:r>
            <a:r>
              <a:rPr lang="en-US" sz="1600" dirty="0">
                <a:solidFill>
                  <a:schemeClr val="bg1"/>
                </a:solidFill>
                <a:latin typeface="Calibri"/>
                <a:cs typeface="Calibri"/>
              </a:rPr>
              <a:t>DO, MEd</a:t>
            </a:r>
            <a:endParaRPr lang="en-US" sz="1600" i="0" u="none" strike="noStrike" baseline="0" dirty="0">
              <a:solidFill>
                <a:schemeClr val="bg1"/>
              </a:solidFill>
              <a:latin typeface="Calibri"/>
              <a:cs typeface="Calibri"/>
            </a:endParaRPr>
          </a:p>
        </p:txBody>
      </p:sp>
      <p:sp>
        <p:nvSpPr>
          <p:cNvPr id="15" name="TextBox 14">
            <a:extLst>
              <a:ext uri="{FF2B5EF4-FFF2-40B4-BE49-F238E27FC236}">
                <a16:creationId xmlns:a16="http://schemas.microsoft.com/office/drawing/2014/main" id="{E048BB1A-CD73-4E0B-BAB0-23BE25786DE5}"/>
              </a:ext>
            </a:extLst>
          </p:cNvPr>
          <p:cNvSpPr txBox="1"/>
          <p:nvPr/>
        </p:nvSpPr>
        <p:spPr>
          <a:xfrm>
            <a:off x="677732" y="3244038"/>
            <a:ext cx="3360316" cy="830997"/>
          </a:xfrm>
          <a:prstGeom prst="rect">
            <a:avLst/>
          </a:prstGeom>
          <a:noFill/>
        </p:spPr>
        <p:txBody>
          <a:bodyPr wrap="square" lIns="91440" tIns="45720" rIns="91440" bIns="45720" anchor="t">
            <a:spAutoFit/>
          </a:bodyPr>
          <a:lstStyle/>
          <a:p>
            <a:r>
              <a:rPr lang="en-US" sz="1600" i="1" u="none" strike="noStrike" baseline="0" dirty="0">
                <a:solidFill>
                  <a:schemeClr val="bg1"/>
                </a:solidFill>
                <a:latin typeface="Calibri" panose="020F0502020204030204" pitchFamily="34" charset="0"/>
                <a:cs typeface="Calibri" panose="020F0502020204030204" pitchFamily="34" charset="0"/>
              </a:rPr>
              <a:t>Workshop Presenters:</a:t>
            </a:r>
          </a:p>
          <a:p>
            <a:endParaRPr lang="en-US" sz="1600" i="1" u="none" strike="noStrike" baseline="0" dirty="0">
              <a:solidFill>
                <a:schemeClr val="bg1"/>
              </a:solidFill>
              <a:latin typeface="Calibri" panose="020F0502020204030204" pitchFamily="34" charset="0"/>
              <a:cs typeface="Calibri" panose="020F0502020204030204" pitchFamily="34" charset="0"/>
            </a:endParaRPr>
          </a:p>
          <a:p>
            <a:endParaRPr lang="en-US" sz="1600" i="0" u="none" strike="noStrike" baseline="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69599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016B8-352B-483D-BFBD-6F57161CBB5A}"/>
              </a:ext>
            </a:extLst>
          </p:cNvPr>
          <p:cNvSpPr txBox="1">
            <a:spLocks/>
          </p:cNvSpPr>
          <p:nvPr/>
        </p:nvSpPr>
        <p:spPr>
          <a:xfrm>
            <a:off x="581192" y="2882403"/>
            <a:ext cx="11029615" cy="1093193"/>
          </a:xfrm>
          <a:prstGeom prst="rect">
            <a:avLst/>
          </a:prstGeom>
        </p:spPr>
        <p:txBody>
          <a:bodyPr anchor="ct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000" b="1" cap="small" dirty="0">
                <a:solidFill>
                  <a:schemeClr val="accent1"/>
                </a:solidFill>
              </a:rPr>
              <a:t>Large Group Discussion</a:t>
            </a:r>
          </a:p>
        </p:txBody>
      </p:sp>
    </p:spTree>
    <p:extLst>
      <p:ext uri="{BB962C8B-B14F-4D97-AF65-F5344CB8AC3E}">
        <p14:creationId xmlns:p14="http://schemas.microsoft.com/office/powerpoint/2010/main" val="3517071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B5BEF-C045-4060-9B88-DF741D648A04}"/>
              </a:ext>
            </a:extLst>
          </p:cNvPr>
          <p:cNvSpPr>
            <a:spLocks noGrp="1"/>
          </p:cNvSpPr>
          <p:nvPr>
            <p:ph type="title"/>
          </p:nvPr>
        </p:nvSpPr>
        <p:spPr/>
        <p:txBody>
          <a:bodyPr>
            <a:normAutofit/>
          </a:bodyPr>
          <a:lstStyle/>
          <a:p>
            <a:r>
              <a:rPr lang="en-US" sz="4000" cap="small" dirty="0"/>
              <a:t>Workshop References</a:t>
            </a:r>
          </a:p>
        </p:txBody>
      </p:sp>
      <p:sp>
        <p:nvSpPr>
          <p:cNvPr id="3" name="Content Placeholder 2">
            <a:extLst>
              <a:ext uri="{FF2B5EF4-FFF2-40B4-BE49-F238E27FC236}">
                <a16:creationId xmlns:a16="http://schemas.microsoft.com/office/drawing/2014/main" id="{A641A252-5894-4AA2-9B7F-9CA937A1B31D}"/>
              </a:ext>
            </a:extLst>
          </p:cNvPr>
          <p:cNvSpPr>
            <a:spLocks noGrp="1"/>
          </p:cNvSpPr>
          <p:nvPr>
            <p:ph idx="1"/>
          </p:nvPr>
        </p:nvSpPr>
        <p:spPr>
          <a:xfrm>
            <a:off x="581192" y="2008909"/>
            <a:ext cx="11029615" cy="4571999"/>
          </a:xfrm>
        </p:spPr>
        <p:txBody>
          <a:bodyPr anchor="t">
            <a:normAutofit fontScale="70000" lnSpcReduction="20000"/>
          </a:bodyPr>
          <a:lstStyle/>
          <a:p>
            <a:pPr marL="0" indent="0">
              <a:lnSpc>
                <a:spcPct val="120000"/>
              </a:lnSpc>
              <a:spcBef>
                <a:spcPts val="600"/>
              </a:spcBef>
              <a:spcAft>
                <a:spcPts val="1200"/>
              </a:spcAft>
              <a:buNone/>
            </a:pPr>
            <a:r>
              <a:rPr lang="en-US" sz="2000" dirty="0" err="1">
                <a:effectLst/>
                <a:latin typeface="Calibri" panose="020F0502020204030204" pitchFamily="34" charset="0"/>
                <a:cs typeface="Calibri" panose="020F0502020204030204" pitchFamily="34" charset="0"/>
              </a:rPr>
              <a:t>Bourgois</a:t>
            </a:r>
            <a:r>
              <a:rPr lang="en-US" sz="2000" dirty="0">
                <a:effectLst/>
                <a:latin typeface="Calibri" panose="020F0502020204030204" pitchFamily="34" charset="0"/>
                <a:cs typeface="Calibri" panose="020F0502020204030204" pitchFamily="34" charset="0"/>
              </a:rPr>
              <a:t> P, Holmes SM, Sue K, Quesada J. Structural Vulnerability: Operationalizing the Concept to Address Health Disparities in Clinical Care. </a:t>
            </a:r>
            <a:r>
              <a:rPr lang="en-US" sz="2000" i="1" dirty="0" err="1">
                <a:effectLst/>
                <a:latin typeface="Calibri" panose="020F0502020204030204" pitchFamily="34" charset="0"/>
                <a:cs typeface="Calibri" panose="020F0502020204030204" pitchFamily="34" charset="0"/>
              </a:rPr>
              <a:t>Acad</a:t>
            </a:r>
            <a:r>
              <a:rPr lang="en-US" sz="2000" i="1" dirty="0">
                <a:effectLst/>
                <a:latin typeface="Calibri" panose="020F0502020204030204" pitchFamily="34" charset="0"/>
                <a:cs typeface="Calibri" panose="020F0502020204030204" pitchFamily="34" charset="0"/>
              </a:rPr>
              <a:t> Med</a:t>
            </a:r>
            <a:r>
              <a:rPr lang="en-US" sz="2000" dirty="0">
                <a:effectLst/>
                <a:latin typeface="Calibri" panose="020F0502020204030204" pitchFamily="34" charset="0"/>
                <a:cs typeface="Calibri" panose="020F0502020204030204" pitchFamily="34" charset="0"/>
              </a:rPr>
              <a:t>. 2017;92(3):299-307. doi:</a:t>
            </a:r>
            <a:r>
              <a:rPr lang="en-US" sz="2000" dirty="0">
                <a:effectLst/>
                <a:latin typeface="Calibri" panose="020F0502020204030204" pitchFamily="34" charset="0"/>
                <a:cs typeface="Calibri" panose="020F0502020204030204" pitchFamily="34" charset="0"/>
                <a:hlinkClick r:id="rId3"/>
              </a:rPr>
              <a:t>10.1097/ACM.0000000000001294</a:t>
            </a:r>
            <a:endParaRPr lang="en-US" sz="2000" dirty="0">
              <a:latin typeface="Calibri" panose="020F0502020204030204" pitchFamily="34" charset="0"/>
              <a:cs typeface="Calibri" panose="020F0502020204030204" pitchFamily="34" charset="0"/>
            </a:endParaRPr>
          </a:p>
          <a:p>
            <a:pPr marL="0" indent="0">
              <a:lnSpc>
                <a:spcPct val="120000"/>
              </a:lnSpc>
              <a:spcBef>
                <a:spcPts val="600"/>
              </a:spcBef>
              <a:spcAft>
                <a:spcPts val="1200"/>
              </a:spcAft>
              <a:buNone/>
            </a:pPr>
            <a:r>
              <a:rPr lang="en-US" sz="2000" dirty="0" err="1">
                <a:effectLst/>
                <a:latin typeface="Calibri" panose="020F0502020204030204" pitchFamily="34" charset="0"/>
                <a:cs typeface="Calibri" panose="020F0502020204030204" pitchFamily="34" charset="0"/>
              </a:rPr>
              <a:t>Egede</a:t>
            </a:r>
            <a:r>
              <a:rPr lang="en-US" sz="2000" dirty="0">
                <a:effectLst/>
                <a:latin typeface="Calibri" panose="020F0502020204030204" pitchFamily="34" charset="0"/>
                <a:cs typeface="Calibri" panose="020F0502020204030204" pitchFamily="34" charset="0"/>
              </a:rPr>
              <a:t> LE. Race, Ethnicity, Culture, and Disparities in Health care. </a:t>
            </a:r>
            <a:r>
              <a:rPr lang="en-US" sz="2000" i="1" dirty="0">
                <a:effectLst/>
                <a:latin typeface="Calibri" panose="020F0502020204030204" pitchFamily="34" charset="0"/>
                <a:cs typeface="Calibri" panose="020F0502020204030204" pitchFamily="34" charset="0"/>
              </a:rPr>
              <a:t>J Gen Intern Med</a:t>
            </a:r>
            <a:r>
              <a:rPr lang="en-US" sz="2000" dirty="0">
                <a:effectLst/>
                <a:latin typeface="Calibri" panose="020F0502020204030204" pitchFamily="34" charset="0"/>
                <a:cs typeface="Calibri" panose="020F0502020204030204" pitchFamily="34" charset="0"/>
              </a:rPr>
              <a:t>. 2006;21(6):667-669. doi:</a:t>
            </a:r>
            <a:r>
              <a:rPr lang="en-US" sz="2000" dirty="0">
                <a:effectLst/>
                <a:latin typeface="Calibri" panose="020F0502020204030204" pitchFamily="34" charset="0"/>
                <a:cs typeface="Calibri" panose="020F0502020204030204" pitchFamily="34" charset="0"/>
                <a:hlinkClick r:id="rId4"/>
              </a:rPr>
              <a:t>10.1111/j.1525-1497.2006.0512.x</a:t>
            </a:r>
            <a:endParaRPr lang="en-US" sz="2000" dirty="0">
              <a:latin typeface="Calibri" panose="020F0502020204030204" pitchFamily="34" charset="0"/>
              <a:cs typeface="Calibri" panose="020F0502020204030204" pitchFamily="34" charset="0"/>
            </a:endParaRPr>
          </a:p>
          <a:p>
            <a:pPr marL="0" indent="0">
              <a:lnSpc>
                <a:spcPct val="120000"/>
              </a:lnSpc>
              <a:spcBef>
                <a:spcPts val="600"/>
              </a:spcBef>
              <a:spcAft>
                <a:spcPts val="1200"/>
              </a:spcAft>
              <a:buNone/>
            </a:pPr>
            <a:r>
              <a:rPr lang="en-US" sz="2000" dirty="0">
                <a:effectLst/>
                <a:latin typeface="Calibri" panose="020F0502020204030204" pitchFamily="34" charset="0"/>
                <a:cs typeface="Calibri" panose="020F0502020204030204" pitchFamily="34" charset="0"/>
              </a:rPr>
              <a:t>Harvard Project Implicit. What are implicit and explicit stereotypes? Accessed December 23, 2021. </a:t>
            </a:r>
            <a:r>
              <a:rPr lang="en-US" sz="2000" dirty="0">
                <a:effectLst/>
                <a:latin typeface="Calibri" panose="020F0502020204030204" pitchFamily="34" charset="0"/>
                <a:cs typeface="Calibri" panose="020F0502020204030204" pitchFamily="34" charset="0"/>
                <a:hlinkClick r:id="rId5"/>
              </a:rPr>
              <a:t>https://implicit.harvard.edu/implicit/faqs.html#faq1</a:t>
            </a:r>
            <a:endParaRPr lang="en-US" sz="2000" dirty="0">
              <a:latin typeface="Calibri" panose="020F0502020204030204" pitchFamily="34" charset="0"/>
              <a:cs typeface="Calibri" panose="020F0502020204030204" pitchFamily="34" charset="0"/>
            </a:endParaRPr>
          </a:p>
          <a:p>
            <a:pPr marL="0" indent="0">
              <a:lnSpc>
                <a:spcPct val="120000"/>
              </a:lnSpc>
              <a:spcBef>
                <a:spcPts val="600"/>
              </a:spcBef>
              <a:spcAft>
                <a:spcPts val="1200"/>
              </a:spcAft>
              <a:buNone/>
            </a:pPr>
            <a:r>
              <a:rPr lang="en-US" sz="2000" dirty="0">
                <a:latin typeface="Calibri" panose="020F0502020204030204" pitchFamily="34" charset="0"/>
                <a:cs typeface="Calibri" panose="020F0502020204030204" pitchFamily="34" charset="0"/>
              </a:rPr>
              <a:t>Krishnan A, Rabinowitz M, Ziminsky A, Scott SM, Chretien KC. Addressing race, culture, and structural inequality in medical education: a guide for revising teaching cases. </a:t>
            </a:r>
            <a:r>
              <a:rPr lang="en-US" sz="2000" i="1" dirty="0">
                <a:latin typeface="Calibri" panose="020F0502020204030204" pitchFamily="34" charset="0"/>
                <a:cs typeface="Calibri" panose="020F0502020204030204" pitchFamily="34" charset="0"/>
              </a:rPr>
              <a:t>Acad Med</a:t>
            </a:r>
            <a:r>
              <a:rPr lang="en-US" sz="2000" dirty="0">
                <a:latin typeface="Calibri" panose="020F0502020204030204" pitchFamily="34" charset="0"/>
                <a:cs typeface="Calibri" panose="020F0502020204030204" pitchFamily="34" charset="0"/>
              </a:rPr>
              <a:t>. 2019;94:550-5.</a:t>
            </a:r>
          </a:p>
          <a:p>
            <a:pPr marL="0" indent="0">
              <a:lnSpc>
                <a:spcPct val="120000"/>
              </a:lnSpc>
              <a:spcBef>
                <a:spcPts val="600"/>
              </a:spcBef>
              <a:spcAft>
                <a:spcPts val="1200"/>
              </a:spcAft>
              <a:buNone/>
            </a:pPr>
            <a:r>
              <a:rPr lang="en-US" sz="2000" dirty="0">
                <a:latin typeface="Calibri" panose="020F0502020204030204" pitchFamily="34" charset="0"/>
                <a:cs typeface="Calibri" panose="020F0502020204030204" pitchFamily="34" charset="0"/>
              </a:rPr>
              <a:t>Metzl JM, Hansen H. Structural competency: Theorizing a new medical engagement with stigma and inequality. </a:t>
            </a:r>
            <a:r>
              <a:rPr lang="en-US" sz="2000" i="1" dirty="0">
                <a:latin typeface="Calibri" panose="020F0502020204030204" pitchFamily="34" charset="0"/>
                <a:cs typeface="Calibri" panose="020F0502020204030204" pitchFamily="34" charset="0"/>
              </a:rPr>
              <a:t>Soc Sci Med</a:t>
            </a:r>
            <a:r>
              <a:rPr lang="en-US" sz="2000" dirty="0">
                <a:latin typeface="Calibri" panose="020F0502020204030204" pitchFamily="34" charset="0"/>
                <a:cs typeface="Calibri" panose="020F0502020204030204" pitchFamily="34" charset="0"/>
              </a:rPr>
              <a:t>. 2014;103:126–133.</a:t>
            </a:r>
          </a:p>
          <a:p>
            <a:pPr marL="0" indent="0">
              <a:lnSpc>
                <a:spcPct val="120000"/>
              </a:lnSpc>
              <a:spcBef>
                <a:spcPts val="600"/>
              </a:spcBef>
              <a:spcAft>
                <a:spcPts val="1200"/>
              </a:spcAft>
              <a:buNone/>
            </a:pPr>
            <a:r>
              <a:rPr lang="en-US" sz="2000" dirty="0">
                <a:effectLst/>
                <a:latin typeface="Calibri" panose="020F0502020204030204" pitchFamily="34" charset="0"/>
                <a:cs typeface="Calibri" panose="020F0502020204030204" pitchFamily="34" charset="0"/>
              </a:rPr>
              <a:t>Oppenheimer GM. Paradigm lost: race, ethnicity, and the search for a new population taxonomy. </a:t>
            </a:r>
            <a:r>
              <a:rPr lang="en-US" sz="2000" i="1" dirty="0">
                <a:effectLst/>
                <a:latin typeface="Calibri" panose="020F0502020204030204" pitchFamily="34" charset="0"/>
                <a:cs typeface="Calibri" panose="020F0502020204030204" pitchFamily="34" charset="0"/>
              </a:rPr>
              <a:t>Am J Public Health</a:t>
            </a:r>
            <a:r>
              <a:rPr lang="en-US" sz="2000" dirty="0">
                <a:effectLst/>
                <a:latin typeface="Calibri" panose="020F0502020204030204" pitchFamily="34" charset="0"/>
                <a:cs typeface="Calibri" panose="020F0502020204030204" pitchFamily="34" charset="0"/>
              </a:rPr>
              <a:t>. 2001;91(7):1049-1055. doi:</a:t>
            </a:r>
            <a:r>
              <a:rPr lang="en-US" sz="2000" dirty="0">
                <a:effectLst/>
                <a:latin typeface="Calibri" panose="020F0502020204030204" pitchFamily="34" charset="0"/>
                <a:cs typeface="Calibri" panose="020F0502020204030204" pitchFamily="34" charset="0"/>
                <a:hlinkClick r:id="rId6"/>
              </a:rPr>
              <a:t>10.2105/ajph.91.7.1049</a:t>
            </a:r>
            <a:endParaRPr lang="en-US" sz="2000" dirty="0">
              <a:effectLst/>
              <a:latin typeface="Calibri" panose="020F0502020204030204" pitchFamily="34" charset="0"/>
              <a:cs typeface="Calibri" panose="020F0502020204030204" pitchFamily="34" charset="0"/>
            </a:endParaRPr>
          </a:p>
          <a:p>
            <a:pPr marL="0" indent="0">
              <a:buNone/>
            </a:pPr>
            <a:r>
              <a:rPr lang="en-US" sz="2000" dirty="0">
                <a:effectLst/>
                <a:latin typeface="Calibri" panose="020F0502020204030204" pitchFamily="34" charset="0"/>
                <a:cs typeface="Calibri" panose="020F0502020204030204" pitchFamily="34" charset="0"/>
              </a:rPr>
              <a:t>Solar O, Irwin A. </a:t>
            </a:r>
            <a:r>
              <a:rPr lang="en-US" sz="2000" i="1" dirty="0">
                <a:effectLst/>
                <a:latin typeface="Calibri" panose="020F0502020204030204" pitchFamily="34" charset="0"/>
                <a:cs typeface="Calibri" panose="020F0502020204030204" pitchFamily="34" charset="0"/>
              </a:rPr>
              <a:t>A Conceptual Framework for Action on the Social Determinants of Health.</a:t>
            </a:r>
            <a:r>
              <a:rPr lang="en-US" sz="2000" dirty="0">
                <a:effectLst/>
                <a:latin typeface="Calibri" panose="020F0502020204030204" pitchFamily="34" charset="0"/>
                <a:cs typeface="Calibri" panose="020F0502020204030204" pitchFamily="34" charset="0"/>
              </a:rPr>
              <a:t> World Health Organization; 2010:79. Accessed December 27, 2021. </a:t>
            </a:r>
            <a:r>
              <a:rPr lang="en-US" sz="2000" dirty="0">
                <a:effectLst/>
                <a:latin typeface="Calibri" panose="020F0502020204030204" pitchFamily="34" charset="0"/>
                <a:cs typeface="Calibri" panose="020F0502020204030204" pitchFamily="34" charset="0"/>
                <a:hlinkClick r:id="rId7"/>
              </a:rPr>
              <a:t>https://www.who.int/sdhconference/resources/ConceptualframeworkforactiononSDH_eng.pdf</a:t>
            </a:r>
            <a:endParaRPr lang="en-US" sz="2000" dirty="0">
              <a:effectLst/>
              <a:latin typeface="Calibri" panose="020F0502020204030204" pitchFamily="34" charset="0"/>
              <a:cs typeface="Calibri" panose="020F0502020204030204" pitchFamily="34" charset="0"/>
            </a:endParaRPr>
          </a:p>
          <a:p>
            <a:pPr marL="0" indent="0">
              <a:lnSpc>
                <a:spcPct val="120000"/>
              </a:lnSpc>
              <a:spcBef>
                <a:spcPts val="600"/>
              </a:spcBef>
              <a:spcAft>
                <a:spcPts val="1200"/>
              </a:spcAft>
              <a:buNone/>
            </a:pPr>
            <a:r>
              <a:rPr lang="en-US" sz="2000" dirty="0">
                <a:effectLst/>
                <a:latin typeface="Calibri" panose="020F0502020204030204" pitchFamily="34" charset="0"/>
                <a:cs typeface="Calibri" panose="020F0502020204030204" pitchFamily="34" charset="0"/>
              </a:rPr>
              <a:t>U.S. Department of Health and Human Services. Social Determinants of Health. Healthy People 2030. Accessed December 23, 2021. </a:t>
            </a:r>
            <a:r>
              <a:rPr lang="en-US" sz="2000" dirty="0">
                <a:effectLst/>
                <a:latin typeface="Calibri" panose="020F0502020204030204" pitchFamily="34" charset="0"/>
                <a:cs typeface="Calibri" panose="020F0502020204030204" pitchFamily="34" charset="0"/>
                <a:hlinkClick r:id="rId8"/>
              </a:rPr>
              <a:t>https://health.gov/healthypeople/objectives-and-data/social-determinants-health</a:t>
            </a:r>
            <a:endParaRPr lang="en-US" sz="2000" dirty="0">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17495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0123F-004D-4728-80E8-719659391113}"/>
              </a:ext>
            </a:extLst>
          </p:cNvPr>
          <p:cNvSpPr>
            <a:spLocks noGrp="1"/>
          </p:cNvSpPr>
          <p:nvPr>
            <p:ph type="ctrTitle"/>
          </p:nvPr>
        </p:nvSpPr>
        <p:spPr>
          <a:xfrm>
            <a:off x="488594" y="1541292"/>
            <a:ext cx="10993549" cy="1475013"/>
          </a:xfrm>
        </p:spPr>
        <p:txBody>
          <a:bodyPr>
            <a:normAutofit/>
          </a:bodyPr>
          <a:lstStyle/>
          <a:p>
            <a:r>
              <a:rPr lang="en-US" sz="4400" b="1" cap="small" dirty="0">
                <a:latin typeface="Calibri" panose="020F0502020204030204" pitchFamily="34" charset="0"/>
                <a:cs typeface="Calibri" panose="020F0502020204030204" pitchFamily="34" charset="0"/>
              </a:rPr>
              <a:t>Additional Slides</a:t>
            </a:r>
            <a:endParaRPr lang="en-US" sz="4400" b="1" cap="small" dirty="0">
              <a:solidFill>
                <a:schemeClr val="accent2"/>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D6DA9AF6-0C61-4F0F-8CB5-CCD6F627DA58}"/>
              </a:ext>
            </a:extLst>
          </p:cNvPr>
          <p:cNvSpPr txBox="1"/>
          <p:nvPr/>
        </p:nvSpPr>
        <p:spPr>
          <a:xfrm>
            <a:off x="677731" y="3244038"/>
            <a:ext cx="4357255" cy="830997"/>
          </a:xfrm>
          <a:prstGeom prst="rect">
            <a:avLst/>
          </a:prstGeom>
          <a:noFill/>
        </p:spPr>
        <p:txBody>
          <a:bodyPr wrap="square" lIns="91440" tIns="45720" rIns="91440" bIns="45720" anchor="t">
            <a:spAutoFit/>
          </a:bodyPr>
          <a:lstStyle/>
          <a:p>
            <a:pPr marL="342900" indent="-342900">
              <a:buFont typeface="Arial" panose="020B0604020202020204" pitchFamily="34" charset="0"/>
              <a:buChar char="•"/>
            </a:pPr>
            <a:r>
              <a:rPr lang="en-US" sz="2400" u="none" strike="noStrike" baseline="0" dirty="0">
                <a:solidFill>
                  <a:schemeClr val="bg1"/>
                </a:solidFill>
                <a:latin typeface="Calibri" panose="020F0502020204030204" pitchFamily="34" charset="0"/>
                <a:cs typeface="Calibri" panose="020F0502020204030204" pitchFamily="34" charset="0"/>
              </a:rPr>
              <a:t>Case 1</a:t>
            </a:r>
          </a:p>
          <a:p>
            <a:pPr marL="342900" indent="-342900">
              <a:buFont typeface="Arial" panose="020B0604020202020204" pitchFamily="34" charset="0"/>
              <a:buChar char="•"/>
            </a:pPr>
            <a:r>
              <a:rPr lang="en-US" sz="2400" dirty="0">
                <a:solidFill>
                  <a:schemeClr val="bg1"/>
                </a:solidFill>
                <a:latin typeface="Calibri" panose="020F0502020204030204" pitchFamily="34" charset="0"/>
                <a:cs typeface="Calibri" panose="020F0502020204030204" pitchFamily="34" charset="0"/>
              </a:rPr>
              <a:t>Case 2</a:t>
            </a:r>
          </a:p>
        </p:txBody>
      </p:sp>
    </p:spTree>
    <p:extLst>
      <p:ext uri="{BB962C8B-B14F-4D97-AF65-F5344CB8AC3E}">
        <p14:creationId xmlns:p14="http://schemas.microsoft.com/office/powerpoint/2010/main" val="211898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B2245F1-6E27-4B94-AA7A-CA3E5FF73D2F}"/>
              </a:ext>
            </a:extLst>
          </p:cNvPr>
          <p:cNvSpPr txBox="1">
            <a:spLocks/>
          </p:cNvSpPr>
          <p:nvPr/>
        </p:nvSpPr>
        <p:spPr>
          <a:xfrm>
            <a:off x="462988" y="565666"/>
            <a:ext cx="11262166" cy="694174"/>
          </a:xfrm>
          <a:prstGeom prst="rect">
            <a:avLst/>
          </a:prstGeom>
        </p:spPr>
        <p:txBody>
          <a:bodyPr anchor="ct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cap="none" dirty="0">
                <a:solidFill>
                  <a:schemeClr val="accent1"/>
                </a:solidFill>
                <a:latin typeface="Calibri" panose="020F0502020204030204" pitchFamily="34" charset="0"/>
                <a:cs typeface="Calibri" panose="020F0502020204030204" pitchFamily="34" charset="0"/>
              </a:rPr>
              <a:t>Case 1: </a:t>
            </a:r>
            <a:r>
              <a:rPr lang="en-US" cap="none" dirty="0">
                <a:solidFill>
                  <a:schemeClr val="accent1"/>
                </a:solidFill>
                <a:latin typeface="Calibri" panose="020F0502020204030204" pitchFamily="34" charset="0"/>
                <a:cs typeface="Calibri" panose="020F0502020204030204" pitchFamily="34" charset="0"/>
              </a:rPr>
              <a:t>Case Vignette-Style Question of Patient with Diabetic Nephropathy</a:t>
            </a:r>
          </a:p>
        </p:txBody>
      </p:sp>
      <p:sp>
        <p:nvSpPr>
          <p:cNvPr id="9" name="TextBox 8">
            <a:extLst>
              <a:ext uri="{FF2B5EF4-FFF2-40B4-BE49-F238E27FC236}">
                <a16:creationId xmlns:a16="http://schemas.microsoft.com/office/drawing/2014/main" id="{BD0B2C49-7D04-4369-9DE8-464D0F7CC138}"/>
              </a:ext>
            </a:extLst>
          </p:cNvPr>
          <p:cNvSpPr txBox="1"/>
          <p:nvPr/>
        </p:nvSpPr>
        <p:spPr>
          <a:xfrm>
            <a:off x="462988" y="1331882"/>
            <a:ext cx="11262166" cy="1004186"/>
          </a:xfrm>
          <a:prstGeom prst="rect">
            <a:avLst/>
          </a:prstGeom>
          <a:noFill/>
        </p:spPr>
        <p:txBody>
          <a:bodyPr wrap="square">
            <a:spAutoFit/>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 57-year-old Black male presents to the office for an annual checkup. He was diagnosed with hyperlipidemia and hypertension for which he takes rosuvastatin and hydrochlorothiazide. He has been non-compliant on his medications. He has no complaints other than noticing his urine seems “foamy.” Examination shows trace edema in the lower extremities. Urinalysis shows microalbuminuria and glucosuria. His Hb</a:t>
            </a:r>
            <a:r>
              <a:rPr lang="en-US" sz="1400" baseline="-25000" dirty="0">
                <a:effectLst/>
                <a:latin typeface="Calibri" panose="020F0502020204030204" pitchFamily="34" charset="0"/>
                <a:ea typeface="Calibri" panose="020F0502020204030204" pitchFamily="34" charset="0"/>
                <a:cs typeface="Times New Roman" panose="02020603050405020304" pitchFamily="18" charset="0"/>
              </a:rPr>
              <a:t>A1C</a:t>
            </a:r>
            <a:r>
              <a:rPr lang="en-US" sz="1400" dirty="0">
                <a:effectLst/>
                <a:latin typeface="Calibri" panose="020F0502020204030204" pitchFamily="34" charset="0"/>
                <a:ea typeface="Calibri" panose="020F0502020204030204" pitchFamily="34" charset="0"/>
                <a:cs typeface="Times New Roman" panose="02020603050405020304" pitchFamily="18" charset="0"/>
              </a:rPr>
              <a:t> is 9.0% and a random blood glucose is 246 mg/dL. Vitals are reported in the table. </a:t>
            </a:r>
          </a:p>
        </p:txBody>
      </p:sp>
      <p:graphicFrame>
        <p:nvGraphicFramePr>
          <p:cNvPr id="11" name="Table 10">
            <a:extLst>
              <a:ext uri="{FF2B5EF4-FFF2-40B4-BE49-F238E27FC236}">
                <a16:creationId xmlns:a16="http://schemas.microsoft.com/office/drawing/2014/main" id="{7586707D-0D56-4F3B-835C-EFC8335036E6}"/>
              </a:ext>
            </a:extLst>
          </p:cNvPr>
          <p:cNvGraphicFramePr>
            <a:graphicFrameLocks noGrp="1"/>
          </p:cNvGraphicFramePr>
          <p:nvPr/>
        </p:nvGraphicFramePr>
        <p:xfrm>
          <a:off x="4320756" y="2446114"/>
          <a:ext cx="3094805" cy="910844"/>
        </p:xfrm>
        <a:graphic>
          <a:graphicData uri="http://schemas.openxmlformats.org/drawingml/2006/table">
            <a:tbl>
              <a:tblPr firstRow="1" firstCol="1" bandRow="1"/>
              <a:tblGrid>
                <a:gridCol w="1374625">
                  <a:extLst>
                    <a:ext uri="{9D8B030D-6E8A-4147-A177-3AD203B41FA5}">
                      <a16:colId xmlns:a16="http://schemas.microsoft.com/office/drawing/2014/main" val="535889895"/>
                    </a:ext>
                  </a:extLst>
                </a:gridCol>
                <a:gridCol w="1720180">
                  <a:extLst>
                    <a:ext uri="{9D8B030D-6E8A-4147-A177-3AD203B41FA5}">
                      <a16:colId xmlns:a16="http://schemas.microsoft.com/office/drawing/2014/main" val="840405880"/>
                    </a:ext>
                  </a:extLst>
                </a:gridCol>
              </a:tblGrid>
              <a:tr h="140970">
                <a:tc>
                  <a:txBody>
                    <a:bodyPr/>
                    <a:lstStyle/>
                    <a:p>
                      <a:pPr marL="0" marR="0">
                        <a:lnSpc>
                          <a:spcPct val="107000"/>
                        </a:lnSpc>
                        <a:spcBef>
                          <a:spcPts val="0"/>
                        </a:spcBef>
                        <a:spcAft>
                          <a:spcPts val="0"/>
                        </a:spcAft>
                      </a:pPr>
                      <a:r>
                        <a:rPr lang="en-US"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Temperature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99.0°F (37.2°C)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0555584"/>
                  </a:ext>
                </a:extLst>
              </a:tr>
              <a:tr h="140970">
                <a:tc>
                  <a:txBody>
                    <a:bodyPr/>
                    <a:lstStyle/>
                    <a:p>
                      <a:pPr marL="0" marR="0">
                        <a:lnSpc>
                          <a:spcPct val="107000"/>
                        </a:lnSpc>
                        <a:spcBef>
                          <a:spcPts val="0"/>
                        </a:spcBef>
                        <a:spcAft>
                          <a:spcPts val="0"/>
                        </a:spcAft>
                      </a:pPr>
                      <a:r>
                        <a:rPr lang="en-US" sz="1400"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Heart Rate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70 bpm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7096220"/>
                  </a:ext>
                </a:extLst>
              </a:tr>
              <a:tr h="147320">
                <a:tc>
                  <a:txBody>
                    <a:bodyPr/>
                    <a:lstStyle/>
                    <a:p>
                      <a:pPr marL="0" marR="0">
                        <a:lnSpc>
                          <a:spcPct val="107000"/>
                        </a:lnSpc>
                        <a:spcBef>
                          <a:spcPts val="0"/>
                        </a:spcBef>
                        <a:spcAft>
                          <a:spcPts val="0"/>
                        </a:spcAft>
                      </a:pPr>
                      <a:r>
                        <a:rPr lang="en-US" sz="1400"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Respiratory Rate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12 breaths/min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870"/>
                  </a:ext>
                </a:extLst>
              </a:tr>
              <a:tr h="74930">
                <a:tc>
                  <a:txBody>
                    <a:bodyPr/>
                    <a:lstStyle/>
                    <a:p>
                      <a:pPr marL="0" marR="0">
                        <a:lnSpc>
                          <a:spcPct val="107000"/>
                        </a:lnSpc>
                        <a:spcBef>
                          <a:spcPts val="0"/>
                        </a:spcBef>
                        <a:spcAft>
                          <a:spcPts val="0"/>
                        </a:spcAft>
                      </a:pPr>
                      <a:r>
                        <a:rPr lang="en-US" sz="1400"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Blood Pressure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146/84 mmHg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4676266"/>
                  </a:ext>
                </a:extLst>
              </a:tr>
            </a:tbl>
          </a:graphicData>
        </a:graphic>
      </p:graphicFrame>
      <p:sp>
        <p:nvSpPr>
          <p:cNvPr id="13" name="TextBox 12">
            <a:extLst>
              <a:ext uri="{FF2B5EF4-FFF2-40B4-BE49-F238E27FC236}">
                <a16:creationId xmlns:a16="http://schemas.microsoft.com/office/drawing/2014/main" id="{52B683B3-2C72-4078-AFD9-8D0CEBE12711}"/>
              </a:ext>
            </a:extLst>
          </p:cNvPr>
          <p:cNvSpPr txBox="1"/>
          <p:nvPr/>
        </p:nvSpPr>
        <p:spPr>
          <a:xfrm>
            <a:off x="462989" y="3501042"/>
            <a:ext cx="11262165" cy="3489738"/>
          </a:xfrm>
          <a:prstGeom prst="rect">
            <a:avLst/>
          </a:prstGeom>
          <a:noFill/>
        </p:spPr>
        <p:txBody>
          <a:bodyPr wrap="square">
            <a:spAutoFit/>
          </a:bodyPr>
          <a:lstStyle/>
          <a:p>
            <a:r>
              <a:rPr lang="en-US" sz="1400" dirty="0">
                <a:effectLst/>
                <a:latin typeface="Calibri" panose="020F0502020204030204" pitchFamily="34" charset="0"/>
                <a:ea typeface="Calibri" panose="020F0502020204030204" pitchFamily="34" charset="0"/>
                <a:cs typeface="Times New Roman" panose="02020603050405020304" pitchFamily="18" charset="0"/>
              </a:rPr>
              <a:t>The patient was lost to follow up and admitted to the hospital three years later with fatigue, cramping, abdominal pain, and swelling in his legs. Renal biopsy shows eosinophilic nodular glomerulosclerosis.</a:t>
            </a:r>
          </a:p>
          <a:p>
            <a:endParaRPr lang="en-US" sz="1400" dirty="0">
              <a:latin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What is the most likely diagnosis?</a:t>
            </a:r>
          </a:p>
          <a:p>
            <a:pPr marL="342900" marR="0" lvl="0" indent="-342900">
              <a:lnSpc>
                <a:spcPct val="107000"/>
              </a:lnSpc>
              <a:spcBef>
                <a:spcPts val="0"/>
              </a:spcBef>
              <a:spcAft>
                <a:spcPts val="0"/>
              </a:spcAft>
              <a:buFont typeface="+mj-lt"/>
              <a:buAutoNum type="alphaUcPeriod"/>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Post-streptococcal glomerulonephritis</a:t>
            </a:r>
          </a:p>
          <a:p>
            <a:pPr marL="342900" marR="0" lvl="0" indent="-342900">
              <a:lnSpc>
                <a:spcPct val="107000"/>
              </a:lnSpc>
              <a:spcBef>
                <a:spcPts val="0"/>
              </a:spcBef>
              <a:spcAft>
                <a:spcPts val="0"/>
              </a:spcAft>
              <a:buFont typeface="+mj-lt"/>
              <a:buAutoNum type="alphaUcPeriod"/>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Diabetic nephropathy </a:t>
            </a:r>
          </a:p>
          <a:p>
            <a:pPr marL="342900" marR="0" lvl="0" indent="-342900">
              <a:lnSpc>
                <a:spcPct val="107000"/>
              </a:lnSpc>
              <a:spcBef>
                <a:spcPts val="0"/>
              </a:spcBef>
              <a:spcAft>
                <a:spcPts val="0"/>
              </a:spcAft>
              <a:buFont typeface="+mj-lt"/>
              <a:buAutoNum type="alphaUcPeriod"/>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Amyloid nephropathy</a:t>
            </a:r>
          </a:p>
          <a:p>
            <a:pPr marL="342900" marR="0" lvl="0" indent="-342900">
              <a:lnSpc>
                <a:spcPct val="107000"/>
              </a:lnSpc>
              <a:spcBef>
                <a:spcPts val="0"/>
              </a:spcBef>
              <a:spcAft>
                <a:spcPts val="0"/>
              </a:spcAft>
              <a:buFont typeface="+mj-lt"/>
              <a:buAutoNum type="alphaUcPeriod"/>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Focal segmental glomerulosclerosis</a:t>
            </a:r>
          </a:p>
          <a:p>
            <a:pPr marL="342900" marR="0" lvl="0" indent="-342900">
              <a:lnSpc>
                <a:spcPct val="107000"/>
              </a:lnSpc>
              <a:spcBef>
                <a:spcPts val="0"/>
              </a:spcBef>
              <a:spcAft>
                <a:spcPts val="0"/>
              </a:spcAft>
              <a:buFont typeface="+mj-lt"/>
              <a:buAutoNum type="alphaUcPeriod"/>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Granulomatosis with polyangiitis</a:t>
            </a:r>
          </a:p>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Rationale: Black patients are diagnosed with diabetes at greater rates than white patients. With a Hb</a:t>
            </a:r>
            <a:r>
              <a:rPr lang="en-US" sz="1400" baseline="-25000" dirty="0">
                <a:effectLst/>
                <a:latin typeface="Calibri" panose="020F0502020204030204" pitchFamily="34" charset="0"/>
                <a:ea typeface="Calibri" panose="020F0502020204030204" pitchFamily="34" charset="0"/>
                <a:cs typeface="Times New Roman" panose="02020603050405020304" pitchFamily="18" charset="0"/>
              </a:rPr>
              <a:t>A1C</a:t>
            </a:r>
            <a:r>
              <a:rPr lang="en-US" sz="1400" dirty="0">
                <a:effectLst/>
                <a:latin typeface="Calibri" panose="020F0502020204030204" pitchFamily="34" charset="0"/>
                <a:ea typeface="Calibri" panose="020F0502020204030204" pitchFamily="34" charset="0"/>
                <a:cs typeface="Times New Roman" panose="02020603050405020304" pitchFamily="18" charset="0"/>
              </a:rPr>
              <a:t> is 9.0% and a random blood glucose is 246 mg/dL, the patient met diagnostic criteria for diabetes. This patient was non-compliant on medications and did not return for a follow-up visit so his condition worsened until the patient presented with diabetic ketoacidosis and renal failure. Eosinophilic nodular glomerulosclerosis (Kimmelstiel-Wilson nodules) is a pathologic finding of diabetic nephropathy.</a:t>
            </a:r>
          </a:p>
          <a:p>
            <a:endParaRPr lang="en-US" sz="1400" dirty="0"/>
          </a:p>
        </p:txBody>
      </p:sp>
    </p:spTree>
    <p:extLst>
      <p:ext uri="{BB962C8B-B14F-4D97-AF65-F5344CB8AC3E}">
        <p14:creationId xmlns:p14="http://schemas.microsoft.com/office/powerpoint/2010/main" val="1639095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B2245F1-6E27-4B94-AA7A-CA3E5FF73D2F}"/>
              </a:ext>
            </a:extLst>
          </p:cNvPr>
          <p:cNvSpPr txBox="1">
            <a:spLocks/>
          </p:cNvSpPr>
          <p:nvPr/>
        </p:nvSpPr>
        <p:spPr>
          <a:xfrm>
            <a:off x="462988" y="565666"/>
            <a:ext cx="11262166" cy="694174"/>
          </a:xfrm>
          <a:prstGeom prst="rect">
            <a:avLst/>
          </a:prstGeom>
        </p:spPr>
        <p:txBody>
          <a:bodyPr anchor="ct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cap="none" dirty="0">
                <a:solidFill>
                  <a:schemeClr val="accent1"/>
                </a:solidFill>
                <a:latin typeface="Calibri" panose="020F0502020204030204" pitchFamily="34" charset="0"/>
                <a:cs typeface="Calibri" panose="020F0502020204030204" pitchFamily="34" charset="0"/>
              </a:rPr>
              <a:t>Case 1: </a:t>
            </a:r>
            <a:r>
              <a:rPr lang="en-US" cap="none" dirty="0">
                <a:solidFill>
                  <a:schemeClr val="accent1"/>
                </a:solidFill>
                <a:latin typeface="Calibri" panose="020F0502020204030204" pitchFamily="34" charset="0"/>
                <a:cs typeface="Calibri" panose="020F0502020204030204" pitchFamily="34" charset="0"/>
              </a:rPr>
              <a:t>Case Vignette-Style Question of Patient with Diabetic Nephropathy</a:t>
            </a:r>
          </a:p>
        </p:txBody>
      </p:sp>
      <p:sp>
        <p:nvSpPr>
          <p:cNvPr id="9" name="TextBox 8">
            <a:extLst>
              <a:ext uri="{FF2B5EF4-FFF2-40B4-BE49-F238E27FC236}">
                <a16:creationId xmlns:a16="http://schemas.microsoft.com/office/drawing/2014/main" id="{BD0B2C49-7D04-4369-9DE8-464D0F7CC138}"/>
              </a:ext>
            </a:extLst>
          </p:cNvPr>
          <p:cNvSpPr txBox="1"/>
          <p:nvPr/>
        </p:nvSpPr>
        <p:spPr>
          <a:xfrm>
            <a:off x="462988" y="1331882"/>
            <a:ext cx="11262166" cy="1004186"/>
          </a:xfrm>
          <a:prstGeom prst="rect">
            <a:avLst/>
          </a:prstGeom>
          <a:noFill/>
        </p:spPr>
        <p:txBody>
          <a:bodyPr wrap="square">
            <a:spAutoFit/>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 57-year-old </a:t>
            </a: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Black</a:t>
            </a:r>
            <a:r>
              <a:rPr lang="en-US" sz="1400" dirty="0">
                <a:effectLst/>
                <a:latin typeface="Calibri" panose="020F0502020204030204" pitchFamily="34" charset="0"/>
                <a:ea typeface="Calibri" panose="020F0502020204030204" pitchFamily="34" charset="0"/>
                <a:cs typeface="Times New Roman" panose="02020603050405020304" pitchFamily="18" charset="0"/>
              </a:rPr>
              <a:t> male presents to the office for an annual checkup. He was diagnosed with hyperlipidemia and hypertension for which he takes rosuvastatin and hydrochlorothiazide. He has been </a:t>
            </a: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non-compliant</a:t>
            </a:r>
            <a:r>
              <a:rPr lang="en-US" sz="1400" dirty="0">
                <a:effectLst/>
                <a:latin typeface="Calibri" panose="020F0502020204030204" pitchFamily="34" charset="0"/>
                <a:ea typeface="Calibri" panose="020F0502020204030204" pitchFamily="34" charset="0"/>
                <a:cs typeface="Times New Roman" panose="02020603050405020304" pitchFamily="18" charset="0"/>
              </a:rPr>
              <a:t> on his medications. He has no complaints other than noticing his urine seems “foamy.” Examination shows trace edema in the lower extremities. Urinalysis shows microalbuminuria and glucosuria. His Hb</a:t>
            </a:r>
            <a:r>
              <a:rPr lang="en-US" sz="1400" baseline="-25000" dirty="0">
                <a:effectLst/>
                <a:latin typeface="Calibri" panose="020F0502020204030204" pitchFamily="34" charset="0"/>
                <a:ea typeface="Calibri" panose="020F0502020204030204" pitchFamily="34" charset="0"/>
                <a:cs typeface="Times New Roman" panose="02020603050405020304" pitchFamily="18" charset="0"/>
              </a:rPr>
              <a:t>A1C</a:t>
            </a:r>
            <a:r>
              <a:rPr lang="en-US" sz="1400" dirty="0">
                <a:effectLst/>
                <a:latin typeface="Calibri" panose="020F0502020204030204" pitchFamily="34" charset="0"/>
                <a:ea typeface="Calibri" panose="020F0502020204030204" pitchFamily="34" charset="0"/>
                <a:cs typeface="Times New Roman" panose="02020603050405020304" pitchFamily="18" charset="0"/>
              </a:rPr>
              <a:t> is 9.0% and a random blood glucose is 246 mg/dL. Vitals are reported in the table. </a:t>
            </a:r>
          </a:p>
        </p:txBody>
      </p:sp>
      <p:graphicFrame>
        <p:nvGraphicFramePr>
          <p:cNvPr id="11" name="Table 10">
            <a:extLst>
              <a:ext uri="{FF2B5EF4-FFF2-40B4-BE49-F238E27FC236}">
                <a16:creationId xmlns:a16="http://schemas.microsoft.com/office/drawing/2014/main" id="{7586707D-0D56-4F3B-835C-EFC8335036E6}"/>
              </a:ext>
            </a:extLst>
          </p:cNvPr>
          <p:cNvGraphicFramePr>
            <a:graphicFrameLocks noGrp="1"/>
          </p:cNvGraphicFramePr>
          <p:nvPr>
            <p:extLst>
              <p:ext uri="{D42A27DB-BD31-4B8C-83A1-F6EECF244321}">
                <p14:modId xmlns:p14="http://schemas.microsoft.com/office/powerpoint/2010/main" val="3480257677"/>
              </p:ext>
            </p:extLst>
          </p:nvPr>
        </p:nvGraphicFramePr>
        <p:xfrm>
          <a:off x="4320756" y="2446114"/>
          <a:ext cx="3094805" cy="910844"/>
        </p:xfrm>
        <a:graphic>
          <a:graphicData uri="http://schemas.openxmlformats.org/drawingml/2006/table">
            <a:tbl>
              <a:tblPr firstRow="1" firstCol="1" bandRow="1"/>
              <a:tblGrid>
                <a:gridCol w="1374625">
                  <a:extLst>
                    <a:ext uri="{9D8B030D-6E8A-4147-A177-3AD203B41FA5}">
                      <a16:colId xmlns:a16="http://schemas.microsoft.com/office/drawing/2014/main" val="535889895"/>
                    </a:ext>
                  </a:extLst>
                </a:gridCol>
                <a:gridCol w="1720180">
                  <a:extLst>
                    <a:ext uri="{9D8B030D-6E8A-4147-A177-3AD203B41FA5}">
                      <a16:colId xmlns:a16="http://schemas.microsoft.com/office/drawing/2014/main" val="840405880"/>
                    </a:ext>
                  </a:extLst>
                </a:gridCol>
              </a:tblGrid>
              <a:tr h="140970">
                <a:tc>
                  <a:txBody>
                    <a:bodyPr/>
                    <a:lstStyle/>
                    <a:p>
                      <a:pPr marL="0" marR="0">
                        <a:lnSpc>
                          <a:spcPct val="107000"/>
                        </a:lnSpc>
                        <a:spcBef>
                          <a:spcPts val="0"/>
                        </a:spcBef>
                        <a:spcAft>
                          <a:spcPts val="0"/>
                        </a:spcAft>
                      </a:pPr>
                      <a:r>
                        <a:rPr lang="en-US"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Temperature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99.0°F (37.2°C)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0555584"/>
                  </a:ext>
                </a:extLst>
              </a:tr>
              <a:tr h="140970">
                <a:tc>
                  <a:txBody>
                    <a:bodyPr/>
                    <a:lstStyle/>
                    <a:p>
                      <a:pPr marL="0" marR="0">
                        <a:lnSpc>
                          <a:spcPct val="107000"/>
                        </a:lnSpc>
                        <a:spcBef>
                          <a:spcPts val="0"/>
                        </a:spcBef>
                        <a:spcAft>
                          <a:spcPts val="0"/>
                        </a:spcAft>
                      </a:pPr>
                      <a:r>
                        <a:rPr lang="en-US" sz="1400"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Heart Rate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70 bpm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7096220"/>
                  </a:ext>
                </a:extLst>
              </a:tr>
              <a:tr h="147320">
                <a:tc>
                  <a:txBody>
                    <a:bodyPr/>
                    <a:lstStyle/>
                    <a:p>
                      <a:pPr marL="0" marR="0">
                        <a:lnSpc>
                          <a:spcPct val="107000"/>
                        </a:lnSpc>
                        <a:spcBef>
                          <a:spcPts val="0"/>
                        </a:spcBef>
                        <a:spcAft>
                          <a:spcPts val="0"/>
                        </a:spcAft>
                      </a:pPr>
                      <a:r>
                        <a:rPr lang="en-US" sz="1400"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Respiratory Rate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12 breaths/min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870"/>
                  </a:ext>
                </a:extLst>
              </a:tr>
              <a:tr h="74930">
                <a:tc>
                  <a:txBody>
                    <a:bodyPr/>
                    <a:lstStyle/>
                    <a:p>
                      <a:pPr marL="0" marR="0">
                        <a:lnSpc>
                          <a:spcPct val="107000"/>
                        </a:lnSpc>
                        <a:spcBef>
                          <a:spcPts val="0"/>
                        </a:spcBef>
                        <a:spcAft>
                          <a:spcPts val="0"/>
                        </a:spcAft>
                      </a:pPr>
                      <a:r>
                        <a:rPr lang="en-US" sz="1400"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Blood Pressure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146/84 mmHg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4676266"/>
                  </a:ext>
                </a:extLst>
              </a:tr>
            </a:tbl>
          </a:graphicData>
        </a:graphic>
      </p:graphicFrame>
      <p:sp>
        <p:nvSpPr>
          <p:cNvPr id="13" name="TextBox 12">
            <a:extLst>
              <a:ext uri="{FF2B5EF4-FFF2-40B4-BE49-F238E27FC236}">
                <a16:creationId xmlns:a16="http://schemas.microsoft.com/office/drawing/2014/main" id="{52B683B3-2C72-4078-AFD9-8D0CEBE12711}"/>
              </a:ext>
            </a:extLst>
          </p:cNvPr>
          <p:cNvSpPr txBox="1"/>
          <p:nvPr/>
        </p:nvSpPr>
        <p:spPr>
          <a:xfrm>
            <a:off x="462989" y="3501042"/>
            <a:ext cx="11262165" cy="3489738"/>
          </a:xfrm>
          <a:prstGeom prst="rect">
            <a:avLst/>
          </a:prstGeom>
          <a:noFill/>
        </p:spPr>
        <p:txBody>
          <a:bodyPr wrap="square">
            <a:spAutoFit/>
          </a:bodyPr>
          <a:lstStyle/>
          <a:p>
            <a:r>
              <a:rPr lang="en-US" sz="1400" dirty="0">
                <a:effectLst/>
                <a:latin typeface="Calibri" panose="020F0502020204030204" pitchFamily="34" charset="0"/>
                <a:ea typeface="Calibri" panose="020F0502020204030204" pitchFamily="34" charset="0"/>
                <a:cs typeface="Times New Roman" panose="02020603050405020304" pitchFamily="18" charset="0"/>
              </a:rPr>
              <a:t>The patient was </a:t>
            </a: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lost to follow up </a:t>
            </a:r>
            <a:r>
              <a:rPr lang="en-US" sz="1400" dirty="0">
                <a:effectLst/>
                <a:latin typeface="Calibri" panose="020F0502020204030204" pitchFamily="34" charset="0"/>
                <a:ea typeface="Calibri" panose="020F0502020204030204" pitchFamily="34" charset="0"/>
                <a:cs typeface="Times New Roman" panose="02020603050405020304" pitchFamily="18" charset="0"/>
              </a:rPr>
              <a:t>and admitted to the hospital three years later with fatigue, cramping, abdominal pain, and swelling in his legs. Renal biopsy shows eosinophilic nodular glomerulosclerosis.</a:t>
            </a:r>
          </a:p>
          <a:p>
            <a:endParaRPr lang="en-US" sz="1400" dirty="0">
              <a:latin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What is the most likely diagnosis?</a:t>
            </a:r>
          </a:p>
          <a:p>
            <a:pPr marL="342900" marR="0" lvl="0" indent="-342900">
              <a:lnSpc>
                <a:spcPct val="107000"/>
              </a:lnSpc>
              <a:spcBef>
                <a:spcPts val="0"/>
              </a:spcBef>
              <a:spcAft>
                <a:spcPts val="0"/>
              </a:spcAft>
              <a:buFont typeface="+mj-lt"/>
              <a:buAutoNum type="alphaUcPeriod"/>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Post-streptococcal glomerulonephritis</a:t>
            </a:r>
          </a:p>
          <a:p>
            <a:pPr marL="342900" marR="0" lvl="0" indent="-342900">
              <a:lnSpc>
                <a:spcPct val="107000"/>
              </a:lnSpc>
              <a:spcBef>
                <a:spcPts val="0"/>
              </a:spcBef>
              <a:spcAft>
                <a:spcPts val="0"/>
              </a:spcAft>
              <a:buFont typeface="+mj-lt"/>
              <a:buAutoNum type="alphaUcPeriod"/>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Diabetic nephropathy </a:t>
            </a:r>
          </a:p>
          <a:p>
            <a:pPr marL="342900" marR="0" lvl="0" indent="-342900">
              <a:lnSpc>
                <a:spcPct val="107000"/>
              </a:lnSpc>
              <a:spcBef>
                <a:spcPts val="0"/>
              </a:spcBef>
              <a:spcAft>
                <a:spcPts val="0"/>
              </a:spcAft>
              <a:buFont typeface="+mj-lt"/>
              <a:buAutoNum type="alphaUcPeriod"/>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Amyloid nephropathy</a:t>
            </a:r>
          </a:p>
          <a:p>
            <a:pPr marL="342900" marR="0" lvl="0" indent="-342900">
              <a:lnSpc>
                <a:spcPct val="107000"/>
              </a:lnSpc>
              <a:spcBef>
                <a:spcPts val="0"/>
              </a:spcBef>
              <a:spcAft>
                <a:spcPts val="0"/>
              </a:spcAft>
              <a:buFont typeface="+mj-lt"/>
              <a:buAutoNum type="alphaUcPeriod"/>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Focal segmental glomerulosclerosis</a:t>
            </a:r>
          </a:p>
          <a:p>
            <a:pPr marL="342900" marR="0" lvl="0" indent="-342900">
              <a:lnSpc>
                <a:spcPct val="107000"/>
              </a:lnSpc>
              <a:spcBef>
                <a:spcPts val="0"/>
              </a:spcBef>
              <a:spcAft>
                <a:spcPts val="0"/>
              </a:spcAft>
              <a:buFont typeface="+mj-lt"/>
              <a:buAutoNum type="alphaUcPeriod"/>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Granulomatosis with polyangiitis</a:t>
            </a:r>
          </a:p>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Rationale: </a:t>
            </a: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Black patients are diagnosed with diabetes at greater rates than white patients. </a:t>
            </a:r>
            <a:r>
              <a:rPr lang="en-US" sz="1400" dirty="0">
                <a:effectLst/>
                <a:latin typeface="Calibri" panose="020F0502020204030204" pitchFamily="34" charset="0"/>
                <a:ea typeface="Calibri" panose="020F0502020204030204" pitchFamily="34" charset="0"/>
                <a:cs typeface="Times New Roman" panose="02020603050405020304" pitchFamily="18" charset="0"/>
              </a:rPr>
              <a:t>With a Hb</a:t>
            </a:r>
            <a:r>
              <a:rPr lang="en-US" sz="1400" baseline="-25000" dirty="0">
                <a:effectLst/>
                <a:latin typeface="Calibri" panose="020F0502020204030204" pitchFamily="34" charset="0"/>
                <a:ea typeface="Calibri" panose="020F0502020204030204" pitchFamily="34" charset="0"/>
                <a:cs typeface="Times New Roman" panose="02020603050405020304" pitchFamily="18" charset="0"/>
              </a:rPr>
              <a:t>A1C</a:t>
            </a:r>
            <a:r>
              <a:rPr lang="en-US" sz="1400" dirty="0">
                <a:effectLst/>
                <a:latin typeface="Calibri" panose="020F0502020204030204" pitchFamily="34" charset="0"/>
                <a:ea typeface="Calibri" panose="020F0502020204030204" pitchFamily="34" charset="0"/>
                <a:cs typeface="Times New Roman" panose="02020603050405020304" pitchFamily="18" charset="0"/>
              </a:rPr>
              <a:t> is 9.0% and a random blood glucose is 246 mg/dL, the patient met diagnostic criteria for diabetes. This patient was </a:t>
            </a: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non-compliant on medications and did not return for a follow-up visit so his condition worsened</a:t>
            </a:r>
            <a:r>
              <a:rPr lang="en-US" sz="1400" dirty="0">
                <a:effectLst/>
                <a:latin typeface="Calibri" panose="020F0502020204030204" pitchFamily="34" charset="0"/>
                <a:ea typeface="Calibri" panose="020F0502020204030204" pitchFamily="34" charset="0"/>
                <a:cs typeface="Times New Roman" panose="02020603050405020304" pitchFamily="18" charset="0"/>
              </a:rPr>
              <a:t> until the patient presented with diabetic ketoacidosis and renal failure. Eosinophilic nodular glomerulosclerosis (Kimmelstiel-Wilson nodules) is a pathologic finding of diabetic nephropathy.</a:t>
            </a:r>
          </a:p>
          <a:p>
            <a:endParaRPr lang="en-US" sz="1400" dirty="0"/>
          </a:p>
        </p:txBody>
      </p:sp>
    </p:spTree>
    <p:extLst>
      <p:ext uri="{BB962C8B-B14F-4D97-AF65-F5344CB8AC3E}">
        <p14:creationId xmlns:p14="http://schemas.microsoft.com/office/powerpoint/2010/main" val="28494018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0509C7E-CDE1-428A-80DF-B41AB5F8C6E4}"/>
              </a:ext>
            </a:extLst>
          </p:cNvPr>
          <p:cNvSpPr txBox="1">
            <a:spLocks/>
          </p:cNvSpPr>
          <p:nvPr/>
        </p:nvSpPr>
        <p:spPr>
          <a:xfrm>
            <a:off x="462988" y="565666"/>
            <a:ext cx="11262166" cy="694174"/>
          </a:xfrm>
          <a:prstGeom prst="rect">
            <a:avLst/>
          </a:prstGeom>
        </p:spPr>
        <p:txBody>
          <a:bodyPr anchor="ct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cap="none" dirty="0">
                <a:solidFill>
                  <a:schemeClr val="accent1"/>
                </a:solidFill>
                <a:latin typeface="Calibri" panose="020F0502020204030204" pitchFamily="34" charset="0"/>
                <a:cs typeface="Calibri" panose="020F0502020204030204" pitchFamily="34" charset="0"/>
              </a:rPr>
              <a:t>Case 2: </a:t>
            </a:r>
            <a:r>
              <a:rPr lang="en-US" cap="none" dirty="0">
                <a:solidFill>
                  <a:schemeClr val="accent1"/>
                </a:solidFill>
                <a:latin typeface="Calibri" panose="020F0502020204030204" pitchFamily="34" charset="0"/>
                <a:cs typeface="Calibri" panose="020F0502020204030204" pitchFamily="34" charset="0"/>
              </a:rPr>
              <a:t>Case (Excerpt) of Patient with PJP (AIDS-Defining Illness)</a:t>
            </a:r>
          </a:p>
        </p:txBody>
      </p:sp>
      <p:sp>
        <p:nvSpPr>
          <p:cNvPr id="7" name="TextBox 6">
            <a:extLst>
              <a:ext uri="{FF2B5EF4-FFF2-40B4-BE49-F238E27FC236}">
                <a16:creationId xmlns:a16="http://schemas.microsoft.com/office/drawing/2014/main" id="{B00DD8F2-B450-4BF4-99BC-5A0E7CAFE85C}"/>
              </a:ext>
            </a:extLst>
          </p:cNvPr>
          <p:cNvSpPr txBox="1"/>
          <p:nvPr/>
        </p:nvSpPr>
        <p:spPr>
          <a:xfrm>
            <a:off x="462988" y="3975135"/>
            <a:ext cx="11262166" cy="2715295"/>
          </a:xfrm>
          <a:prstGeom prst="rect">
            <a:avLst/>
          </a:prstGeom>
          <a:noFill/>
        </p:spPr>
        <p:txBody>
          <a:bodyPr wrap="square">
            <a:spAutoFit/>
          </a:bodyPr>
          <a:lstStyle/>
          <a:p>
            <a:pPr marL="0" marR="0">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PMHx:</a:t>
            </a:r>
            <a:r>
              <a:rPr lang="en-US" sz="1600" dirty="0">
                <a:effectLst/>
                <a:latin typeface="Calibri" panose="020F0502020204030204" pitchFamily="34" charset="0"/>
                <a:ea typeface="Calibri" panose="020F0502020204030204" pitchFamily="34" charset="0"/>
                <a:cs typeface="Times New Roman" panose="02020603050405020304" pitchFamily="18" charset="0"/>
              </a:rPr>
              <a:t> major depressive disorder, general anxiety disorder</a:t>
            </a:r>
          </a:p>
          <a:p>
            <a:pPr marL="0" marR="0">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Meds:</a:t>
            </a:r>
            <a:r>
              <a:rPr lang="en-US" sz="1600" dirty="0">
                <a:effectLst/>
                <a:latin typeface="Calibri" panose="020F0502020204030204" pitchFamily="34" charset="0"/>
                <a:ea typeface="Calibri" panose="020F0502020204030204" pitchFamily="34" charset="0"/>
                <a:cs typeface="Times New Roman" panose="02020603050405020304" pitchFamily="18" charset="0"/>
              </a:rPr>
              <a:t> citalopram 40 mg </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qd</a:t>
            </a:r>
            <a:r>
              <a:rPr lang="en-US" sz="1600" dirty="0">
                <a:effectLst/>
                <a:latin typeface="Calibri" panose="020F0502020204030204" pitchFamily="34" charset="0"/>
                <a:ea typeface="Calibri" panose="020F0502020204030204" pitchFamily="34" charset="0"/>
                <a:cs typeface="Times New Roman" panose="02020603050405020304" pitchFamily="18" charset="0"/>
              </a:rPr>
              <a:t>, ibuprofen 250 mg bid prn</a:t>
            </a:r>
          </a:p>
          <a:p>
            <a:pPr marL="0" marR="0">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Allergies:</a:t>
            </a:r>
            <a:r>
              <a:rPr lang="en-US" sz="1600" dirty="0">
                <a:effectLst/>
                <a:latin typeface="Calibri" panose="020F0502020204030204" pitchFamily="34" charset="0"/>
                <a:ea typeface="Calibri" panose="020F0502020204030204" pitchFamily="34" charset="0"/>
                <a:cs typeface="Times New Roman" panose="02020603050405020304" pitchFamily="18" charset="0"/>
              </a:rPr>
              <a:t> NKDA</a:t>
            </a:r>
          </a:p>
          <a:p>
            <a:pPr marL="0" marR="0">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Immunizations:</a:t>
            </a:r>
            <a:r>
              <a:rPr lang="en-US" sz="1600" dirty="0">
                <a:effectLst/>
                <a:latin typeface="Calibri" panose="020F0502020204030204" pitchFamily="34" charset="0"/>
                <a:ea typeface="Calibri" panose="020F0502020204030204" pitchFamily="34" charset="0"/>
                <a:cs typeface="Times New Roman" panose="02020603050405020304" pitchFamily="18" charset="0"/>
              </a:rPr>
              <a:t> flu (2020), </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TDaP</a:t>
            </a:r>
            <a:r>
              <a:rPr lang="en-US" sz="1600" dirty="0">
                <a:effectLst/>
                <a:latin typeface="Calibri" panose="020F0502020204030204" pitchFamily="34" charset="0"/>
                <a:ea typeface="Calibri" panose="020F0502020204030204" pitchFamily="34" charset="0"/>
                <a:cs typeface="Times New Roman" panose="02020603050405020304" pitchFamily="18" charset="0"/>
              </a:rPr>
              <a:t> (2015)</a:t>
            </a:r>
          </a:p>
          <a:p>
            <a:pPr marL="0" marR="0">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Surgical Hx:</a:t>
            </a:r>
            <a:r>
              <a:rPr lang="en-US" sz="1600" dirty="0">
                <a:effectLst/>
                <a:latin typeface="Calibri" panose="020F0502020204030204" pitchFamily="34" charset="0"/>
                <a:ea typeface="Calibri" panose="020F0502020204030204" pitchFamily="34" charset="0"/>
                <a:cs typeface="Times New Roman" panose="02020603050405020304" pitchFamily="18" charset="0"/>
              </a:rPr>
              <a:t> appendectomy (2005)</a:t>
            </a:r>
          </a:p>
          <a:p>
            <a:pPr marL="0" marR="0">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Family Hx:</a:t>
            </a:r>
            <a:r>
              <a:rPr lang="en-US" sz="1600" dirty="0">
                <a:effectLst/>
                <a:latin typeface="Calibri" panose="020F0502020204030204" pitchFamily="34" charset="0"/>
                <a:ea typeface="Calibri" panose="020F0502020204030204" pitchFamily="34" charset="0"/>
                <a:cs typeface="Times New Roman" panose="02020603050405020304" pitchFamily="18" charset="0"/>
              </a:rPr>
              <a:t> Mother (55, alive) – hyperlipidemia; Father (57, alive) – HTN, pre-diabetes; unknown grandparent hx; no siblings</a:t>
            </a:r>
          </a:p>
          <a:p>
            <a:pPr marL="0" marR="0">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Social Hx:</a:t>
            </a:r>
            <a:r>
              <a:rPr lang="en-US" sz="1600" dirty="0">
                <a:effectLst/>
                <a:latin typeface="Calibri" panose="020F0502020204030204" pitchFamily="34" charset="0"/>
                <a:ea typeface="Calibri" panose="020F0502020204030204" pitchFamily="34" charset="0"/>
                <a:cs typeface="Times New Roman" panose="02020603050405020304" pitchFamily="18" charset="0"/>
              </a:rPr>
              <a:t> college student studying communications, lives with one roommate, drinks 3 cups coffee/day, drinks 8-12 beers each weekend, admits to using Adderall he buys from roommates for partying 1-2 times/month, denies tobacco use</a:t>
            </a:r>
          </a:p>
          <a:p>
            <a:pPr marL="0" marR="0">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Sexual Hx:</a:t>
            </a:r>
            <a:r>
              <a:rPr lang="en-US" sz="1600" dirty="0">
                <a:effectLst/>
                <a:latin typeface="Calibri" panose="020F0502020204030204" pitchFamily="34" charset="0"/>
                <a:ea typeface="Calibri" panose="020F0502020204030204" pitchFamily="34" charset="0"/>
                <a:cs typeface="Times New Roman" panose="02020603050405020304" pitchFamily="18" charset="0"/>
              </a:rPr>
              <a:t> sexually active exclusively with men, state he thinks he has had at least 10 sexual partners in the past year but he is not sure, states he has never had a previous STI, states he occasional uses condoms but often forgets</a:t>
            </a:r>
          </a:p>
        </p:txBody>
      </p:sp>
      <p:sp>
        <p:nvSpPr>
          <p:cNvPr id="9" name="TextBox 8">
            <a:extLst>
              <a:ext uri="{FF2B5EF4-FFF2-40B4-BE49-F238E27FC236}">
                <a16:creationId xmlns:a16="http://schemas.microsoft.com/office/drawing/2014/main" id="{7869D8FC-8042-4126-A6AF-9C9279210A55}"/>
              </a:ext>
            </a:extLst>
          </p:cNvPr>
          <p:cNvSpPr txBox="1"/>
          <p:nvPr/>
        </p:nvSpPr>
        <p:spPr>
          <a:xfrm>
            <a:off x="462988" y="1371353"/>
            <a:ext cx="6250046" cy="2715295"/>
          </a:xfrm>
          <a:prstGeom prst="rect">
            <a:avLst/>
          </a:prstGeom>
          <a:noFill/>
        </p:spPr>
        <p:txBody>
          <a:bodyPr wrap="square">
            <a:spAutoFit/>
          </a:bodyPr>
          <a:lstStyle/>
          <a:p>
            <a:pPr marL="0" marR="0">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CC:</a:t>
            </a:r>
            <a:r>
              <a:rPr lang="en-US" sz="1600" dirty="0">
                <a:effectLst/>
                <a:latin typeface="Calibri" panose="020F0502020204030204" pitchFamily="34" charset="0"/>
                <a:ea typeface="Calibri" panose="020F0502020204030204" pitchFamily="34" charset="0"/>
                <a:cs typeface="Times New Roman" panose="02020603050405020304" pitchFamily="18" charset="0"/>
              </a:rPr>
              <a:t> cough, fever</a:t>
            </a:r>
          </a:p>
          <a:p>
            <a:pPr marL="0" marR="0">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HPI:</a:t>
            </a:r>
            <a:r>
              <a:rPr lang="en-US" sz="1600" dirty="0">
                <a:effectLst/>
                <a:latin typeface="Calibri" panose="020F0502020204030204" pitchFamily="34" charset="0"/>
                <a:ea typeface="Calibri" panose="020F0502020204030204" pitchFamily="34" charset="0"/>
                <a:cs typeface="Times New Roman" panose="02020603050405020304" pitchFamily="18" charset="0"/>
              </a:rPr>
              <a:t> Roberto Gonzalez is a 27-year-old Latino male presenting to the office with a 2-month history of a non-productive cough that makes him feel short of breath sometimes. Cough medication does not help, and activity makes his cough worse. He states has also had a fever for the past 2 weeks which he reports ibuprofen has been helping to control his temperature. He has also noticed he lost 7 </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lbs</a:t>
            </a:r>
            <a:r>
              <a:rPr lang="en-US" sz="1600" dirty="0">
                <a:effectLst/>
                <a:latin typeface="Calibri" panose="020F0502020204030204" pitchFamily="34" charset="0"/>
                <a:ea typeface="Calibri" panose="020F0502020204030204" pitchFamily="34" charset="0"/>
                <a:cs typeface="Times New Roman" panose="02020603050405020304" pitchFamily="18" charset="0"/>
              </a:rPr>
              <a:t> unintentionally in the past month. He is concerned about his health and says balancing upcoming exams and with his health has been giving him a lot of anxiety. </a:t>
            </a:r>
          </a:p>
        </p:txBody>
      </p:sp>
      <p:pic>
        <p:nvPicPr>
          <p:cNvPr id="10" name="Picture 9" descr="A person sitting in a chair&#10;&#10;Description automatically generated with medium confidence">
            <a:extLst>
              <a:ext uri="{FF2B5EF4-FFF2-40B4-BE49-F238E27FC236}">
                <a16:creationId xmlns:a16="http://schemas.microsoft.com/office/drawing/2014/main" id="{20DA6018-B791-4593-A547-8FFC20B42CD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60428" y="1371353"/>
            <a:ext cx="4317332" cy="2878221"/>
          </a:xfrm>
          <a:prstGeom prst="rect">
            <a:avLst/>
          </a:prstGeom>
          <a:noFill/>
          <a:ln w="28575">
            <a:noFill/>
          </a:ln>
        </p:spPr>
      </p:pic>
    </p:spTree>
    <p:extLst>
      <p:ext uri="{BB962C8B-B14F-4D97-AF65-F5344CB8AC3E}">
        <p14:creationId xmlns:p14="http://schemas.microsoft.com/office/powerpoint/2010/main" val="827728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0509C7E-CDE1-428A-80DF-B41AB5F8C6E4}"/>
              </a:ext>
            </a:extLst>
          </p:cNvPr>
          <p:cNvSpPr txBox="1">
            <a:spLocks/>
          </p:cNvSpPr>
          <p:nvPr/>
        </p:nvSpPr>
        <p:spPr>
          <a:xfrm>
            <a:off x="462988" y="565666"/>
            <a:ext cx="11262166" cy="694174"/>
          </a:xfrm>
          <a:prstGeom prst="rect">
            <a:avLst/>
          </a:prstGeom>
        </p:spPr>
        <p:txBody>
          <a:bodyPr anchor="ct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cap="none" dirty="0">
                <a:solidFill>
                  <a:schemeClr val="accent1"/>
                </a:solidFill>
                <a:latin typeface="Calibri" panose="020F0502020204030204" pitchFamily="34" charset="0"/>
                <a:cs typeface="Calibri" panose="020F0502020204030204" pitchFamily="34" charset="0"/>
              </a:rPr>
              <a:t>Case 2: </a:t>
            </a:r>
            <a:r>
              <a:rPr lang="en-US" cap="none" dirty="0">
                <a:solidFill>
                  <a:schemeClr val="accent1"/>
                </a:solidFill>
                <a:latin typeface="Calibri" panose="020F0502020204030204" pitchFamily="34" charset="0"/>
                <a:cs typeface="Calibri" panose="020F0502020204030204" pitchFamily="34" charset="0"/>
              </a:rPr>
              <a:t>Case (Excerpt) of Patient with PJP (AIDS-Defining Illness)</a:t>
            </a:r>
          </a:p>
        </p:txBody>
      </p:sp>
      <p:sp>
        <p:nvSpPr>
          <p:cNvPr id="7" name="TextBox 6">
            <a:extLst>
              <a:ext uri="{FF2B5EF4-FFF2-40B4-BE49-F238E27FC236}">
                <a16:creationId xmlns:a16="http://schemas.microsoft.com/office/drawing/2014/main" id="{B00DD8F2-B450-4BF4-99BC-5A0E7CAFE85C}"/>
              </a:ext>
            </a:extLst>
          </p:cNvPr>
          <p:cNvSpPr txBox="1"/>
          <p:nvPr/>
        </p:nvSpPr>
        <p:spPr>
          <a:xfrm>
            <a:off x="462988" y="3975135"/>
            <a:ext cx="11262166" cy="2715295"/>
          </a:xfrm>
          <a:prstGeom prst="rect">
            <a:avLst/>
          </a:prstGeom>
          <a:noFill/>
        </p:spPr>
        <p:txBody>
          <a:bodyPr wrap="square">
            <a:spAutoFit/>
          </a:bodyPr>
          <a:lstStyle/>
          <a:p>
            <a:pPr marL="0" marR="0">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PMHx:</a:t>
            </a: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major depressive disorder, general anxiety disorder</a:t>
            </a:r>
          </a:p>
          <a:p>
            <a:pPr marL="0" marR="0">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Meds:</a:t>
            </a:r>
            <a:r>
              <a:rPr lang="en-US" sz="1600" dirty="0">
                <a:effectLst/>
                <a:latin typeface="Calibri" panose="020F0502020204030204" pitchFamily="34" charset="0"/>
                <a:ea typeface="Calibri" panose="020F0502020204030204" pitchFamily="34" charset="0"/>
                <a:cs typeface="Times New Roman" panose="02020603050405020304" pitchFamily="18" charset="0"/>
              </a:rPr>
              <a:t> citalopram 40 mg </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qd</a:t>
            </a:r>
            <a:r>
              <a:rPr lang="en-US" sz="1600" dirty="0">
                <a:effectLst/>
                <a:latin typeface="Calibri" panose="020F0502020204030204" pitchFamily="34" charset="0"/>
                <a:ea typeface="Calibri" panose="020F0502020204030204" pitchFamily="34" charset="0"/>
                <a:cs typeface="Times New Roman" panose="02020603050405020304" pitchFamily="18" charset="0"/>
              </a:rPr>
              <a:t>, ibuprofen 250 mg bid prn</a:t>
            </a:r>
          </a:p>
          <a:p>
            <a:pPr marL="0" marR="0">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Allergies:</a:t>
            </a:r>
            <a:r>
              <a:rPr lang="en-US" sz="1600" dirty="0">
                <a:effectLst/>
                <a:latin typeface="Calibri" panose="020F0502020204030204" pitchFamily="34" charset="0"/>
                <a:ea typeface="Calibri" panose="020F0502020204030204" pitchFamily="34" charset="0"/>
                <a:cs typeface="Times New Roman" panose="02020603050405020304" pitchFamily="18" charset="0"/>
              </a:rPr>
              <a:t> NKDA</a:t>
            </a:r>
          </a:p>
          <a:p>
            <a:pPr marL="0" marR="0">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Immunizations:</a:t>
            </a:r>
            <a:r>
              <a:rPr lang="en-US" sz="1600" dirty="0">
                <a:effectLst/>
                <a:latin typeface="Calibri" panose="020F0502020204030204" pitchFamily="34" charset="0"/>
                <a:ea typeface="Calibri" panose="020F0502020204030204" pitchFamily="34" charset="0"/>
                <a:cs typeface="Times New Roman" panose="02020603050405020304" pitchFamily="18" charset="0"/>
              </a:rPr>
              <a:t> flu (2020), </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TDaP</a:t>
            </a:r>
            <a:r>
              <a:rPr lang="en-US" sz="1600" dirty="0">
                <a:effectLst/>
                <a:latin typeface="Calibri" panose="020F0502020204030204" pitchFamily="34" charset="0"/>
                <a:ea typeface="Calibri" panose="020F0502020204030204" pitchFamily="34" charset="0"/>
                <a:cs typeface="Times New Roman" panose="02020603050405020304" pitchFamily="18" charset="0"/>
              </a:rPr>
              <a:t> (2015)</a:t>
            </a:r>
          </a:p>
          <a:p>
            <a:pPr marL="0" marR="0">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Surgical Hx:</a:t>
            </a:r>
            <a:r>
              <a:rPr lang="en-US" sz="1600" dirty="0">
                <a:effectLst/>
                <a:latin typeface="Calibri" panose="020F0502020204030204" pitchFamily="34" charset="0"/>
                <a:ea typeface="Calibri" panose="020F0502020204030204" pitchFamily="34" charset="0"/>
                <a:cs typeface="Times New Roman" panose="02020603050405020304" pitchFamily="18" charset="0"/>
              </a:rPr>
              <a:t> appendectomy (2005)</a:t>
            </a:r>
          </a:p>
          <a:p>
            <a:pPr marL="0" marR="0">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Family Hx:</a:t>
            </a:r>
            <a:r>
              <a:rPr lang="en-US" sz="1600" dirty="0">
                <a:effectLst/>
                <a:latin typeface="Calibri" panose="020F0502020204030204" pitchFamily="34" charset="0"/>
                <a:ea typeface="Calibri" panose="020F0502020204030204" pitchFamily="34" charset="0"/>
                <a:cs typeface="Times New Roman" panose="02020603050405020304" pitchFamily="18" charset="0"/>
              </a:rPr>
              <a:t> Mother (55, alive) – hyperlipidemia; Father (57, alive) – HTN, pre-diabetes; unknown grandparent hx; no siblings</a:t>
            </a:r>
          </a:p>
          <a:p>
            <a:pPr marL="0" marR="0">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Social Hx:</a:t>
            </a:r>
            <a:r>
              <a:rPr lang="en-US" sz="1600" dirty="0">
                <a:effectLst/>
                <a:latin typeface="Calibri" panose="020F0502020204030204" pitchFamily="34" charset="0"/>
                <a:ea typeface="Calibri" panose="020F0502020204030204" pitchFamily="34" charset="0"/>
                <a:cs typeface="Times New Roman" panose="02020603050405020304" pitchFamily="18" charset="0"/>
              </a:rPr>
              <a:t> college student studying communications, lives with one roommate, drinks 3 cups coffee/day, </a:t>
            </a: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drinks 8-12 beers each weekend, admits to using Adderall he buys from roommates for partying 1-2 times/month</a:t>
            </a:r>
            <a:r>
              <a:rPr lang="en-US" sz="1600" dirty="0">
                <a:effectLst/>
                <a:latin typeface="Calibri" panose="020F0502020204030204" pitchFamily="34" charset="0"/>
                <a:ea typeface="Calibri" panose="020F0502020204030204" pitchFamily="34" charset="0"/>
                <a:cs typeface="Times New Roman" panose="02020603050405020304" pitchFamily="18" charset="0"/>
              </a:rPr>
              <a:t>, denies tobacco use</a:t>
            </a:r>
          </a:p>
          <a:p>
            <a:pPr marL="0" marR="0">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Sexual Hx:</a:t>
            </a: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sexually active exclusively with men</a:t>
            </a:r>
            <a:r>
              <a:rPr lang="en-US" sz="1600" dirty="0">
                <a:effectLst/>
                <a:latin typeface="Calibri" panose="020F0502020204030204" pitchFamily="34" charset="0"/>
                <a:ea typeface="Calibri" panose="020F0502020204030204" pitchFamily="34" charset="0"/>
                <a:cs typeface="Times New Roman" panose="02020603050405020304" pitchFamily="18" charset="0"/>
              </a:rPr>
              <a:t>, state he thinks he has had </a:t>
            </a: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least 10 sexual partners in the past year but he is not sure</a:t>
            </a:r>
            <a:r>
              <a:rPr lang="en-US" sz="1600" dirty="0">
                <a:effectLst/>
                <a:latin typeface="Calibri" panose="020F0502020204030204" pitchFamily="34" charset="0"/>
                <a:ea typeface="Calibri" panose="020F0502020204030204" pitchFamily="34" charset="0"/>
                <a:cs typeface="Times New Roman" panose="02020603050405020304" pitchFamily="18" charset="0"/>
              </a:rPr>
              <a:t>, states he has never had a previous STI, states he occasional </a:t>
            </a: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uses condoms but often forgets</a:t>
            </a:r>
          </a:p>
        </p:txBody>
      </p:sp>
      <p:sp>
        <p:nvSpPr>
          <p:cNvPr id="9" name="TextBox 8">
            <a:extLst>
              <a:ext uri="{FF2B5EF4-FFF2-40B4-BE49-F238E27FC236}">
                <a16:creationId xmlns:a16="http://schemas.microsoft.com/office/drawing/2014/main" id="{7869D8FC-8042-4126-A6AF-9C9279210A55}"/>
              </a:ext>
            </a:extLst>
          </p:cNvPr>
          <p:cNvSpPr txBox="1"/>
          <p:nvPr/>
        </p:nvSpPr>
        <p:spPr>
          <a:xfrm>
            <a:off x="462988" y="1371353"/>
            <a:ext cx="6250046" cy="2715295"/>
          </a:xfrm>
          <a:prstGeom prst="rect">
            <a:avLst/>
          </a:prstGeom>
          <a:noFill/>
        </p:spPr>
        <p:txBody>
          <a:bodyPr wrap="square">
            <a:spAutoFit/>
          </a:bodyPr>
          <a:lstStyle/>
          <a:p>
            <a:pPr marL="0" marR="0">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CC:</a:t>
            </a:r>
            <a:r>
              <a:rPr lang="en-US" sz="1600" dirty="0">
                <a:effectLst/>
                <a:latin typeface="Calibri" panose="020F0502020204030204" pitchFamily="34" charset="0"/>
                <a:ea typeface="Calibri" panose="020F0502020204030204" pitchFamily="34" charset="0"/>
                <a:cs typeface="Times New Roman" panose="02020603050405020304" pitchFamily="18" charset="0"/>
              </a:rPr>
              <a:t> cough, fever</a:t>
            </a:r>
          </a:p>
          <a:p>
            <a:pPr marL="0" marR="0">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HPI:</a:t>
            </a:r>
            <a:r>
              <a:rPr lang="en-US" sz="1600" dirty="0">
                <a:effectLst/>
                <a:latin typeface="Calibri" panose="020F0502020204030204" pitchFamily="34" charset="0"/>
                <a:ea typeface="Calibri" panose="020F0502020204030204" pitchFamily="34" charset="0"/>
                <a:cs typeface="Times New Roman" panose="02020603050405020304" pitchFamily="18" charset="0"/>
              </a:rPr>
              <a:t> Roberto Gonzalez is a 27-year-old </a:t>
            </a: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Latino</a:t>
            </a:r>
            <a:r>
              <a:rPr lang="en-US" sz="1600" dirty="0">
                <a:effectLst/>
                <a:latin typeface="Calibri" panose="020F0502020204030204" pitchFamily="34" charset="0"/>
                <a:ea typeface="Calibri" panose="020F0502020204030204" pitchFamily="34" charset="0"/>
                <a:cs typeface="Times New Roman" panose="02020603050405020304" pitchFamily="18" charset="0"/>
              </a:rPr>
              <a:t> male presenting to the office with a 2-month history of a non-productive cough that makes him feel short of breath sometimes. Cough medication does not help, and activity makes his cough worse. He states has also had a fever for the past 2 weeks which he reports ibuprofen has been helping to control his temperature. He has also noticed he lost 7 </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lbs</a:t>
            </a:r>
            <a:r>
              <a:rPr lang="en-US" sz="1600" dirty="0">
                <a:effectLst/>
                <a:latin typeface="Calibri" panose="020F0502020204030204" pitchFamily="34" charset="0"/>
                <a:ea typeface="Calibri" panose="020F0502020204030204" pitchFamily="34" charset="0"/>
                <a:cs typeface="Times New Roman" panose="02020603050405020304" pitchFamily="18" charset="0"/>
              </a:rPr>
              <a:t> unintentionally in the past month. He is concerned about his health and says balancing upcoming exams and with his health has been giving him a lot of anxiety. </a:t>
            </a:r>
          </a:p>
        </p:txBody>
      </p:sp>
      <p:pic>
        <p:nvPicPr>
          <p:cNvPr id="10" name="Picture 9" descr="A person sitting in a chair&#10;&#10;Description automatically generated with medium confidence">
            <a:extLst>
              <a:ext uri="{FF2B5EF4-FFF2-40B4-BE49-F238E27FC236}">
                <a16:creationId xmlns:a16="http://schemas.microsoft.com/office/drawing/2014/main" id="{20DA6018-B791-4593-A547-8FFC20B42CD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60428" y="1371353"/>
            <a:ext cx="4317332" cy="2878221"/>
          </a:xfrm>
          <a:prstGeom prst="rect">
            <a:avLst/>
          </a:prstGeom>
          <a:noFill/>
          <a:ln w="28575">
            <a:solidFill>
              <a:srgbClr val="FF0000"/>
            </a:solidFill>
          </a:ln>
        </p:spPr>
      </p:pic>
    </p:spTree>
    <p:extLst>
      <p:ext uri="{BB962C8B-B14F-4D97-AF65-F5344CB8AC3E}">
        <p14:creationId xmlns:p14="http://schemas.microsoft.com/office/powerpoint/2010/main" val="945295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B5BEF-C045-4060-9B88-DF741D648A04}"/>
              </a:ext>
            </a:extLst>
          </p:cNvPr>
          <p:cNvSpPr>
            <a:spLocks noGrp="1"/>
          </p:cNvSpPr>
          <p:nvPr>
            <p:ph type="title"/>
          </p:nvPr>
        </p:nvSpPr>
        <p:spPr/>
        <p:txBody>
          <a:bodyPr>
            <a:normAutofit/>
          </a:bodyPr>
          <a:lstStyle/>
          <a:p>
            <a:r>
              <a:rPr lang="en-US" sz="4000" cap="small" dirty="0"/>
              <a:t>Workshop Outline</a:t>
            </a:r>
          </a:p>
        </p:txBody>
      </p:sp>
      <p:sp>
        <p:nvSpPr>
          <p:cNvPr id="4" name="Content Placeholder 2">
            <a:extLst>
              <a:ext uri="{FF2B5EF4-FFF2-40B4-BE49-F238E27FC236}">
                <a16:creationId xmlns:a16="http://schemas.microsoft.com/office/drawing/2014/main" id="{DD2A72A0-93C5-4AC7-9A7C-F3C0B03F430B}"/>
              </a:ext>
            </a:extLst>
          </p:cNvPr>
          <p:cNvSpPr txBox="1">
            <a:spLocks/>
          </p:cNvSpPr>
          <p:nvPr/>
        </p:nvSpPr>
        <p:spPr>
          <a:xfrm>
            <a:off x="581191" y="1986166"/>
            <a:ext cx="9734383" cy="4659525"/>
          </a:xfrm>
          <a:prstGeom prst="rect">
            <a:avLst/>
          </a:prstGeom>
        </p:spPr>
        <p:txBody>
          <a:bodyPr vert="horz" lIns="91440" tIns="45720" rIns="91440" bIns="45720" rtlCol="0" anchor="t">
            <a:no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None/>
            </a:pPr>
            <a:r>
              <a:rPr lang="en-US" sz="2400" b="1" dirty="0">
                <a:solidFill>
                  <a:schemeClr val="tx1"/>
                </a:solidFill>
                <a:latin typeface="Calibri"/>
                <a:cs typeface="Calibri"/>
              </a:rPr>
              <a:t>Goal:  Apply the Race and Culture Guide to teaching cases</a:t>
            </a:r>
          </a:p>
          <a:p>
            <a:pPr marL="457200" indent="-457200">
              <a:buFont typeface="+mj-lt"/>
              <a:buAutoNum type="arabicPeriod"/>
            </a:pPr>
            <a:r>
              <a:rPr lang="en-US" sz="2400" dirty="0">
                <a:solidFill>
                  <a:schemeClr val="tx1"/>
                </a:solidFill>
                <a:latin typeface="Calibri"/>
                <a:cs typeface="Calibri"/>
              </a:rPr>
              <a:t>Introduction &amp; Background</a:t>
            </a:r>
          </a:p>
          <a:p>
            <a:pPr marL="629920" lvl="1" indent="-305435">
              <a:buFont typeface="Arial" panose="020B0604020202020204" pitchFamily="34" charset="0"/>
              <a:buChar char="•"/>
            </a:pPr>
            <a:r>
              <a:rPr lang="en-US" sz="2400" dirty="0">
                <a:solidFill>
                  <a:schemeClr val="tx1"/>
                </a:solidFill>
                <a:latin typeface="Calibri"/>
                <a:cs typeface="Calibri"/>
              </a:rPr>
              <a:t>Defining Key Terms</a:t>
            </a:r>
          </a:p>
          <a:p>
            <a:pPr marL="629920" lvl="1" indent="-305435">
              <a:buFont typeface="Arial" panose="020B0604020202020204" pitchFamily="34" charset="0"/>
              <a:buChar char="•"/>
            </a:pPr>
            <a:r>
              <a:rPr lang="en-US" sz="2400" dirty="0">
                <a:solidFill>
                  <a:schemeClr val="tx1"/>
                </a:solidFill>
                <a:latin typeface="Calibri"/>
                <a:cs typeface="Calibri"/>
              </a:rPr>
              <a:t>Student Perspectives</a:t>
            </a:r>
          </a:p>
          <a:p>
            <a:pPr marL="629920" lvl="1" indent="-305435">
              <a:buFont typeface="Arial" panose="020B0604020202020204" pitchFamily="34" charset="0"/>
              <a:buChar char="•"/>
            </a:pPr>
            <a:r>
              <a:rPr lang="en-US" sz="2400" dirty="0">
                <a:solidFill>
                  <a:schemeClr val="tx1"/>
                </a:solidFill>
                <a:latin typeface="Calibri"/>
                <a:cs typeface="Calibri"/>
              </a:rPr>
              <a:t>Race &amp; Culture Guide </a:t>
            </a:r>
            <a:endParaRPr lang="en-US" sz="2400" dirty="0">
              <a:solidFill>
                <a:schemeClr val="tx1"/>
              </a:solidFill>
              <a:latin typeface="Calibri" panose="020F0502020204030204" pitchFamily="34" charset="0"/>
              <a:cs typeface="Calibri" panose="020F0502020204030204" pitchFamily="34" charset="0"/>
            </a:endParaRPr>
          </a:p>
          <a:p>
            <a:pPr marL="457200" indent="-457200">
              <a:buFont typeface="+mj-lt"/>
              <a:buAutoNum type="arabicPeriod"/>
            </a:pPr>
            <a:r>
              <a:rPr lang="en-US" sz="2400" dirty="0">
                <a:solidFill>
                  <a:schemeClr val="tx1"/>
                </a:solidFill>
                <a:latin typeface="Calibri"/>
                <a:cs typeface="Calibri"/>
              </a:rPr>
              <a:t>Small Group Break Out Session</a:t>
            </a:r>
          </a:p>
          <a:p>
            <a:pPr marL="629920" lvl="1" indent="-305435">
              <a:buFont typeface="Arial" panose="020B0604020202020204" pitchFamily="34" charset="0"/>
              <a:buChar char="•"/>
            </a:pPr>
            <a:r>
              <a:rPr lang="en-US" sz="2400" dirty="0">
                <a:solidFill>
                  <a:schemeClr val="tx1"/>
                </a:solidFill>
                <a:latin typeface="Calibri"/>
                <a:cs typeface="Calibri"/>
              </a:rPr>
              <a:t>Practice with sample cases</a:t>
            </a:r>
          </a:p>
          <a:p>
            <a:pPr marL="629920" lvl="1" indent="-305435">
              <a:buFont typeface="Arial" panose="020B0604020202020204" pitchFamily="34" charset="0"/>
              <a:buChar char="•"/>
            </a:pPr>
            <a:r>
              <a:rPr lang="en-US" sz="2400" dirty="0">
                <a:solidFill>
                  <a:schemeClr val="tx1"/>
                </a:solidFill>
                <a:latin typeface="Calibri"/>
                <a:cs typeface="Calibri"/>
              </a:rPr>
              <a:t>Edit real teaching cases</a:t>
            </a:r>
          </a:p>
          <a:p>
            <a:pPr marL="457200" indent="-457200">
              <a:buFont typeface="+mj-lt"/>
              <a:buAutoNum type="arabicPeriod"/>
            </a:pPr>
            <a:r>
              <a:rPr lang="en-US" sz="2400" dirty="0">
                <a:solidFill>
                  <a:schemeClr val="tx1"/>
                </a:solidFill>
                <a:latin typeface="Calibri"/>
                <a:cs typeface="Calibri"/>
              </a:rPr>
              <a:t>Large Group Discussion</a:t>
            </a:r>
          </a:p>
        </p:txBody>
      </p:sp>
    </p:spTree>
    <p:extLst>
      <p:ext uri="{BB962C8B-B14F-4D97-AF65-F5344CB8AC3E}">
        <p14:creationId xmlns:p14="http://schemas.microsoft.com/office/powerpoint/2010/main" val="861834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B5BEF-C045-4060-9B88-DF741D648A04}"/>
              </a:ext>
            </a:extLst>
          </p:cNvPr>
          <p:cNvSpPr>
            <a:spLocks noGrp="1"/>
          </p:cNvSpPr>
          <p:nvPr>
            <p:ph type="title"/>
          </p:nvPr>
        </p:nvSpPr>
        <p:spPr/>
        <p:txBody>
          <a:bodyPr>
            <a:normAutofit/>
          </a:bodyPr>
          <a:lstStyle/>
          <a:p>
            <a:r>
              <a:rPr lang="en-US" sz="4000" cap="small" dirty="0"/>
              <a:t>Background</a:t>
            </a:r>
          </a:p>
        </p:txBody>
      </p:sp>
      <p:sp>
        <p:nvSpPr>
          <p:cNvPr id="3" name="Content Placeholder 2">
            <a:extLst>
              <a:ext uri="{FF2B5EF4-FFF2-40B4-BE49-F238E27FC236}">
                <a16:creationId xmlns:a16="http://schemas.microsoft.com/office/drawing/2014/main" id="{A641A252-5894-4AA2-9B7F-9CA937A1B31D}"/>
              </a:ext>
            </a:extLst>
          </p:cNvPr>
          <p:cNvSpPr>
            <a:spLocks noGrp="1"/>
          </p:cNvSpPr>
          <p:nvPr>
            <p:ph idx="1"/>
          </p:nvPr>
        </p:nvSpPr>
        <p:spPr>
          <a:xfrm>
            <a:off x="581192" y="2180496"/>
            <a:ext cx="11029615" cy="4404567"/>
          </a:xfrm>
        </p:spPr>
        <p:txBody>
          <a:bodyPr anchor="t">
            <a:normAutofit/>
          </a:bodyPr>
          <a:lstStyle/>
          <a:p>
            <a:pPr marL="305435" indent="-305435"/>
            <a:r>
              <a:rPr lang="en-US" sz="2400" dirty="0">
                <a:latin typeface="Calibri"/>
                <a:cs typeface="Calibri"/>
              </a:rPr>
              <a:t>Teaching cases are critical to learning throughout medical training</a:t>
            </a:r>
            <a:endParaRPr lang="en-US" dirty="0">
              <a:latin typeface="Calibri"/>
              <a:cs typeface="Calibri"/>
            </a:endParaRPr>
          </a:p>
          <a:p>
            <a:pPr marL="305435" indent="-305435"/>
            <a:r>
              <a:rPr lang="en-US" sz="2400" dirty="0">
                <a:latin typeface="Calibri"/>
                <a:cs typeface="Calibri"/>
              </a:rPr>
              <a:t>Cases prime students to pay attention to certain factors</a:t>
            </a:r>
          </a:p>
          <a:p>
            <a:pPr marL="629920" lvl="1" indent="-305435"/>
            <a:r>
              <a:rPr lang="en-US" sz="2200" dirty="0">
                <a:latin typeface="Calibri"/>
                <a:cs typeface="Calibri"/>
              </a:rPr>
              <a:t>Essentialism - connecting clinical presentations to patient demographics</a:t>
            </a:r>
          </a:p>
          <a:p>
            <a:pPr marL="305435" indent="-305435"/>
            <a:r>
              <a:rPr lang="en-US" sz="2400" dirty="0">
                <a:latin typeface="Calibri"/>
                <a:cs typeface="Calibri"/>
              </a:rPr>
              <a:t>Teaching cases may unintentionally:</a:t>
            </a:r>
          </a:p>
          <a:p>
            <a:pPr marL="629920" lvl="1" indent="-305435"/>
            <a:r>
              <a:rPr lang="en-US" sz="2200" dirty="0">
                <a:latin typeface="Calibri"/>
                <a:cs typeface="Calibri"/>
              </a:rPr>
              <a:t>Introduce/Reinforce implicit biases</a:t>
            </a:r>
          </a:p>
          <a:p>
            <a:pPr marL="629920" lvl="1" indent="-305435"/>
            <a:r>
              <a:rPr lang="en-US" sz="2200" dirty="0">
                <a:latin typeface="Calibri"/>
                <a:cs typeface="Calibri"/>
              </a:rPr>
              <a:t>Perpetuate health inequities</a:t>
            </a:r>
          </a:p>
          <a:p>
            <a:pPr marL="305435" indent="-305435"/>
            <a:r>
              <a:rPr lang="en-US" sz="2400" dirty="0">
                <a:latin typeface="Calibri"/>
                <a:cs typeface="Calibri"/>
              </a:rPr>
              <a:t>Need for structural competency in creating </a:t>
            </a:r>
            <a:r>
              <a:rPr lang="en-US" sz="2400" b="1" dirty="0">
                <a:latin typeface="Calibri"/>
                <a:cs typeface="Calibri"/>
              </a:rPr>
              <a:t>all</a:t>
            </a:r>
            <a:r>
              <a:rPr lang="en-US" sz="2400" dirty="0">
                <a:latin typeface="Calibri"/>
                <a:cs typeface="Calibri"/>
              </a:rPr>
              <a:t> teaching cases</a:t>
            </a:r>
          </a:p>
          <a:p>
            <a:pPr marL="305435" indent="-305435"/>
            <a:r>
              <a:rPr lang="en-US" sz="2400" dirty="0">
                <a:latin typeface="Calibri"/>
                <a:cs typeface="Calibri"/>
              </a:rPr>
              <a:t>Create space to work through cases building upon shared meaning</a:t>
            </a:r>
          </a:p>
        </p:txBody>
      </p:sp>
    </p:spTree>
    <p:extLst>
      <p:ext uri="{BB962C8B-B14F-4D97-AF65-F5344CB8AC3E}">
        <p14:creationId xmlns:p14="http://schemas.microsoft.com/office/powerpoint/2010/main" val="1916520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A9F231-97ED-C14D-B2F0-B8AD1428BD28}"/>
              </a:ext>
            </a:extLst>
          </p:cNvPr>
          <p:cNvSpPr>
            <a:spLocks noGrp="1"/>
          </p:cNvSpPr>
          <p:nvPr>
            <p:ph idx="1"/>
          </p:nvPr>
        </p:nvSpPr>
        <p:spPr>
          <a:xfrm>
            <a:off x="666850" y="1969346"/>
            <a:ext cx="10943958" cy="4580102"/>
          </a:xfrm>
        </p:spPr>
        <p:txBody>
          <a:bodyPr>
            <a:normAutofit/>
          </a:bodyPr>
          <a:lstStyle/>
          <a:p>
            <a:pPr>
              <a:lnSpc>
                <a:spcPct val="150000"/>
              </a:lnSpc>
            </a:pPr>
            <a:r>
              <a:rPr lang="en-US" sz="2200" dirty="0">
                <a:latin typeface="Calibri" panose="020F0502020204030204" pitchFamily="34" charset="0"/>
                <a:cs typeface="Calibri" panose="020F0502020204030204" pitchFamily="34" charset="0"/>
              </a:rPr>
              <a:t>Social and Structural Determinants of Health (SSDOH)</a:t>
            </a:r>
          </a:p>
          <a:p>
            <a:pPr>
              <a:lnSpc>
                <a:spcPct val="150000"/>
              </a:lnSpc>
            </a:pPr>
            <a:r>
              <a:rPr lang="en-US" sz="2200" dirty="0">
                <a:latin typeface="Calibri" panose="020F0502020204030204" pitchFamily="34" charset="0"/>
                <a:cs typeface="Calibri" panose="020F0502020204030204" pitchFamily="34" charset="0"/>
              </a:rPr>
              <a:t>Race</a:t>
            </a:r>
          </a:p>
          <a:p>
            <a:pPr>
              <a:lnSpc>
                <a:spcPct val="150000"/>
              </a:lnSpc>
            </a:pPr>
            <a:r>
              <a:rPr lang="en-US" sz="2200" dirty="0">
                <a:latin typeface="Calibri" panose="020F0502020204030204" pitchFamily="34" charset="0"/>
                <a:cs typeface="Calibri" panose="020F0502020204030204" pitchFamily="34" charset="0"/>
              </a:rPr>
              <a:t>Ethnicity</a:t>
            </a:r>
          </a:p>
          <a:p>
            <a:pPr>
              <a:lnSpc>
                <a:spcPct val="150000"/>
              </a:lnSpc>
            </a:pPr>
            <a:r>
              <a:rPr lang="en-US" sz="2200" dirty="0">
                <a:latin typeface="Calibri" panose="020F0502020204030204" pitchFamily="34" charset="0"/>
                <a:cs typeface="Calibri" panose="020F0502020204030204" pitchFamily="34" charset="0"/>
              </a:rPr>
              <a:t>Culture</a:t>
            </a:r>
          </a:p>
          <a:p>
            <a:pPr>
              <a:lnSpc>
                <a:spcPct val="150000"/>
              </a:lnSpc>
            </a:pPr>
            <a:r>
              <a:rPr lang="en-US" sz="2200" dirty="0">
                <a:latin typeface="Calibri" panose="020F0502020204030204" pitchFamily="34" charset="0"/>
                <a:cs typeface="Calibri" panose="020F0502020204030204" pitchFamily="34" charset="0"/>
              </a:rPr>
              <a:t>Essentialism</a:t>
            </a:r>
          </a:p>
          <a:p>
            <a:pPr>
              <a:lnSpc>
                <a:spcPct val="150000"/>
              </a:lnSpc>
            </a:pPr>
            <a:r>
              <a:rPr lang="en-US" sz="2200" dirty="0">
                <a:latin typeface="Calibri" panose="020F0502020204030204" pitchFamily="34" charset="0"/>
                <a:cs typeface="Calibri" panose="020F0502020204030204" pitchFamily="34" charset="0"/>
              </a:rPr>
              <a:t>Implicit bias</a:t>
            </a:r>
          </a:p>
        </p:txBody>
      </p:sp>
      <p:sp>
        <p:nvSpPr>
          <p:cNvPr id="6" name="Title 1">
            <a:extLst>
              <a:ext uri="{FF2B5EF4-FFF2-40B4-BE49-F238E27FC236}">
                <a16:creationId xmlns:a16="http://schemas.microsoft.com/office/drawing/2014/main" id="{4E1216CF-5873-49DA-8DBB-71C4EACB727D}"/>
              </a:ext>
            </a:extLst>
          </p:cNvPr>
          <p:cNvSpPr>
            <a:spLocks noGrp="1"/>
          </p:cNvSpPr>
          <p:nvPr>
            <p:ph type="title"/>
          </p:nvPr>
        </p:nvSpPr>
        <p:spPr>
          <a:xfrm>
            <a:off x="581192" y="702156"/>
            <a:ext cx="11029616" cy="1013800"/>
          </a:xfrm>
        </p:spPr>
        <p:txBody>
          <a:bodyPr>
            <a:normAutofit/>
          </a:bodyPr>
          <a:lstStyle/>
          <a:p>
            <a:r>
              <a:rPr lang="en-US" sz="4000" cap="small" dirty="0"/>
              <a:t>Defining Key Terms</a:t>
            </a:r>
          </a:p>
        </p:txBody>
      </p:sp>
      <p:pic>
        <p:nvPicPr>
          <p:cNvPr id="4" name="Picture 3" descr="Diagram&#10;&#10;Description automatically generated">
            <a:extLst>
              <a:ext uri="{FF2B5EF4-FFF2-40B4-BE49-F238E27FC236}">
                <a16:creationId xmlns:a16="http://schemas.microsoft.com/office/drawing/2014/main" id="{CE05759C-EEF3-46C8-A599-838F54D13433}"/>
              </a:ext>
            </a:extLst>
          </p:cNvPr>
          <p:cNvPicPr>
            <a:picLocks noChangeAspect="1"/>
          </p:cNvPicPr>
          <p:nvPr/>
        </p:nvPicPr>
        <p:blipFill>
          <a:blip r:embed="rId3"/>
          <a:stretch>
            <a:fillRect/>
          </a:stretch>
        </p:blipFill>
        <p:spPr>
          <a:xfrm>
            <a:off x="7394384" y="1916015"/>
            <a:ext cx="4216424" cy="4633433"/>
          </a:xfrm>
          <a:prstGeom prst="rect">
            <a:avLst/>
          </a:prstGeom>
        </p:spPr>
      </p:pic>
    </p:spTree>
    <p:extLst>
      <p:ext uri="{BB962C8B-B14F-4D97-AF65-F5344CB8AC3E}">
        <p14:creationId xmlns:p14="http://schemas.microsoft.com/office/powerpoint/2010/main" val="2180353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DC069D-A48D-A341-9B82-4C1C42925099}"/>
              </a:ext>
            </a:extLst>
          </p:cNvPr>
          <p:cNvSpPr>
            <a:spLocks noGrp="1"/>
          </p:cNvSpPr>
          <p:nvPr>
            <p:ph idx="1"/>
          </p:nvPr>
        </p:nvSpPr>
        <p:spPr>
          <a:xfrm>
            <a:off x="494382" y="4974053"/>
            <a:ext cx="11203236" cy="1701832"/>
          </a:xfrm>
        </p:spPr>
        <p:txBody>
          <a:bodyPr>
            <a:normAutofit/>
          </a:bodyPr>
          <a:lstStyle/>
          <a:p>
            <a:pPr marL="0" indent="0">
              <a:buNone/>
            </a:pPr>
            <a:r>
              <a:rPr lang="en-US" sz="2000" dirty="0">
                <a:solidFill>
                  <a:schemeClr val="accent4"/>
                </a:solidFill>
                <a:latin typeface="Calibri" panose="020F0502020204030204" pitchFamily="34" charset="0"/>
                <a:cs typeface="Calibri" panose="020F0502020204030204" pitchFamily="34" charset="0"/>
              </a:rPr>
              <a:t>“The trained ability to discern how a host of issues defined clinically as symptoms, attitudes, or diseases… represent the downstream implications of a number of upstream decisions about such matters as health care and food delivery systems…or even about the very definitions of illness and health.”</a:t>
            </a:r>
          </a:p>
          <a:p>
            <a:pPr marL="0" indent="0">
              <a:buNone/>
            </a:pPr>
            <a:r>
              <a:rPr lang="en-US" i="1" dirty="0">
                <a:solidFill>
                  <a:schemeClr val="accent4"/>
                </a:solidFill>
                <a:latin typeface="Calibri" panose="020F0502020204030204" pitchFamily="34" charset="0"/>
                <a:cs typeface="Calibri" panose="020F0502020204030204" pitchFamily="34" charset="0"/>
              </a:rPr>
              <a:t>Metzl JM &amp; Hansen H (2014)</a:t>
            </a:r>
          </a:p>
        </p:txBody>
      </p:sp>
      <p:sp>
        <p:nvSpPr>
          <p:cNvPr id="6" name="Content Placeholder 2">
            <a:extLst>
              <a:ext uri="{FF2B5EF4-FFF2-40B4-BE49-F238E27FC236}">
                <a16:creationId xmlns:a16="http://schemas.microsoft.com/office/drawing/2014/main" id="{D1E6813D-F5C2-4AC8-BE44-728F611CC15E}"/>
              </a:ext>
            </a:extLst>
          </p:cNvPr>
          <p:cNvSpPr txBox="1">
            <a:spLocks/>
          </p:cNvSpPr>
          <p:nvPr/>
        </p:nvSpPr>
        <p:spPr>
          <a:xfrm>
            <a:off x="581192" y="1993748"/>
            <a:ext cx="7451638" cy="3460832"/>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457200" indent="-457200">
              <a:buFont typeface="+mj-lt"/>
              <a:buAutoNum type="arabicPeriod"/>
            </a:pPr>
            <a:r>
              <a:rPr lang="en-US" sz="2400" dirty="0">
                <a:latin typeface="Calibri" panose="020F0502020204030204" pitchFamily="34" charset="0"/>
                <a:cs typeface="Calibri" panose="020F0502020204030204" pitchFamily="34" charset="0"/>
              </a:rPr>
              <a:t>Recognize structures that shape clinical interactions </a:t>
            </a:r>
          </a:p>
          <a:p>
            <a:pPr marL="457200" indent="-457200">
              <a:buFont typeface="+mj-lt"/>
              <a:buAutoNum type="arabicPeriod"/>
            </a:pPr>
            <a:r>
              <a:rPr lang="en-US" sz="2400" dirty="0">
                <a:latin typeface="Calibri" panose="020F0502020204030204" pitchFamily="34" charset="0"/>
                <a:cs typeface="Calibri" panose="020F0502020204030204" pitchFamily="34" charset="0"/>
              </a:rPr>
              <a:t>Develop extra-clinical language of structure</a:t>
            </a:r>
          </a:p>
          <a:p>
            <a:pPr marL="457200" indent="-457200">
              <a:buFont typeface="+mj-lt"/>
              <a:buAutoNum type="arabicPeriod"/>
            </a:pPr>
            <a:r>
              <a:rPr lang="en-US" sz="2400" dirty="0">
                <a:latin typeface="Calibri" panose="020F0502020204030204" pitchFamily="34" charset="0"/>
                <a:cs typeface="Calibri" panose="020F0502020204030204" pitchFamily="34" charset="0"/>
              </a:rPr>
              <a:t>Rearticulate “cultural” formulations in structural terms</a:t>
            </a:r>
          </a:p>
          <a:p>
            <a:pPr marL="457200" indent="-457200">
              <a:buFont typeface="+mj-lt"/>
              <a:buAutoNum type="arabicPeriod"/>
            </a:pPr>
            <a:r>
              <a:rPr lang="en-US" sz="2400" dirty="0">
                <a:latin typeface="Calibri" panose="020F0502020204030204" pitchFamily="34" charset="0"/>
                <a:cs typeface="Calibri" panose="020F0502020204030204" pitchFamily="34" charset="0"/>
              </a:rPr>
              <a:t>Observe and imagine structural interventions </a:t>
            </a:r>
          </a:p>
          <a:p>
            <a:pPr marL="457200" indent="-457200">
              <a:buFont typeface="+mj-lt"/>
              <a:buAutoNum type="arabicPeriod"/>
            </a:pPr>
            <a:r>
              <a:rPr lang="en-US" sz="2400" dirty="0">
                <a:latin typeface="Calibri" panose="020F0502020204030204" pitchFamily="34" charset="0"/>
                <a:cs typeface="Calibri" panose="020F0502020204030204" pitchFamily="34" charset="0"/>
              </a:rPr>
              <a:t>Developing structural humility</a:t>
            </a:r>
          </a:p>
          <a:p>
            <a:endParaRPr lang="en-US" sz="2400" dirty="0">
              <a:latin typeface="Calibri" panose="020F0502020204030204" pitchFamily="34" charset="0"/>
              <a:cs typeface="Calibri" panose="020F0502020204030204" pitchFamily="34" charset="0"/>
            </a:endParaRPr>
          </a:p>
        </p:txBody>
      </p:sp>
      <p:sp>
        <p:nvSpPr>
          <p:cNvPr id="10" name="Title 1">
            <a:extLst>
              <a:ext uri="{FF2B5EF4-FFF2-40B4-BE49-F238E27FC236}">
                <a16:creationId xmlns:a16="http://schemas.microsoft.com/office/drawing/2014/main" id="{0A98ED09-8A6F-41EC-8CDC-5F37FEDAE09F}"/>
              </a:ext>
            </a:extLst>
          </p:cNvPr>
          <p:cNvSpPr>
            <a:spLocks noGrp="1"/>
          </p:cNvSpPr>
          <p:nvPr>
            <p:ph type="title"/>
          </p:nvPr>
        </p:nvSpPr>
        <p:spPr>
          <a:xfrm>
            <a:off x="581192" y="702156"/>
            <a:ext cx="11029616" cy="1013800"/>
          </a:xfrm>
        </p:spPr>
        <p:txBody>
          <a:bodyPr>
            <a:normAutofit/>
          </a:bodyPr>
          <a:lstStyle/>
          <a:p>
            <a:r>
              <a:rPr lang="en-US" sz="4000" cap="small" dirty="0"/>
              <a:t>Tenets of Structural Competency</a:t>
            </a:r>
          </a:p>
        </p:txBody>
      </p:sp>
    </p:spTree>
    <p:extLst>
      <p:ext uri="{BB962C8B-B14F-4D97-AF65-F5344CB8AC3E}">
        <p14:creationId xmlns:p14="http://schemas.microsoft.com/office/powerpoint/2010/main" val="113466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016B8-352B-483D-BFBD-6F57161CBB5A}"/>
              </a:ext>
            </a:extLst>
          </p:cNvPr>
          <p:cNvSpPr txBox="1">
            <a:spLocks/>
          </p:cNvSpPr>
          <p:nvPr/>
        </p:nvSpPr>
        <p:spPr>
          <a:xfrm>
            <a:off x="581192" y="2882403"/>
            <a:ext cx="11029615" cy="1093193"/>
          </a:xfrm>
          <a:prstGeom prst="rect">
            <a:avLst/>
          </a:prstGeom>
        </p:spPr>
        <p:txBody>
          <a:bodyPr anchor="ct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000" cap="small" dirty="0">
                <a:solidFill>
                  <a:schemeClr val="accent1"/>
                </a:solidFill>
              </a:rPr>
              <a:t>Student Perspectives</a:t>
            </a:r>
          </a:p>
        </p:txBody>
      </p:sp>
    </p:spTree>
    <p:extLst>
      <p:ext uri="{BB962C8B-B14F-4D97-AF65-F5344CB8AC3E}">
        <p14:creationId xmlns:p14="http://schemas.microsoft.com/office/powerpoint/2010/main" val="2856976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35787-9724-E640-B954-95D484A58E59}"/>
              </a:ext>
            </a:extLst>
          </p:cNvPr>
          <p:cNvSpPr>
            <a:spLocks noGrp="1"/>
          </p:cNvSpPr>
          <p:nvPr>
            <p:ph type="title"/>
          </p:nvPr>
        </p:nvSpPr>
        <p:spPr/>
        <p:txBody>
          <a:bodyPr>
            <a:normAutofit/>
          </a:bodyPr>
          <a:lstStyle/>
          <a:p>
            <a:r>
              <a:rPr lang="en-US" sz="4000" cap="small" dirty="0"/>
              <a:t>Race &amp; Culture Guide (Krishnan et al., 2019)</a:t>
            </a:r>
          </a:p>
        </p:txBody>
      </p:sp>
      <p:sp>
        <p:nvSpPr>
          <p:cNvPr id="7" name="Content Placeholder 2">
            <a:extLst>
              <a:ext uri="{FF2B5EF4-FFF2-40B4-BE49-F238E27FC236}">
                <a16:creationId xmlns:a16="http://schemas.microsoft.com/office/drawing/2014/main" id="{22A2BE7D-934C-4466-9CC7-5EDA03F06D4E}"/>
              </a:ext>
            </a:extLst>
          </p:cNvPr>
          <p:cNvSpPr>
            <a:spLocks noGrp="1"/>
          </p:cNvSpPr>
          <p:nvPr>
            <p:ph idx="1"/>
          </p:nvPr>
        </p:nvSpPr>
        <p:spPr>
          <a:xfrm>
            <a:off x="581192" y="2001762"/>
            <a:ext cx="11029616" cy="4054998"/>
          </a:xfrm>
        </p:spPr>
        <p:txBody>
          <a:bodyPr anchor="t">
            <a:normAutofit/>
          </a:bodyPr>
          <a:lstStyle/>
          <a:p>
            <a:r>
              <a:rPr lang="en-US" sz="2400" dirty="0">
                <a:latin typeface="Calibri" panose="020F0502020204030204" pitchFamily="34" charset="0"/>
                <a:cs typeface="Calibri" panose="020F0502020204030204" pitchFamily="34" charset="0"/>
              </a:rPr>
              <a:t>List of items for the case reviewer</a:t>
            </a:r>
          </a:p>
          <a:p>
            <a:r>
              <a:rPr lang="en-US" sz="2400" dirty="0">
                <a:latin typeface="Calibri" panose="020F0502020204030204" pitchFamily="34" charset="0"/>
                <a:cs typeface="Calibri" panose="020F0502020204030204" pitchFamily="34" charset="0"/>
              </a:rPr>
              <a:t>Designed to stimulate case reflection on subconscious messaging</a:t>
            </a:r>
          </a:p>
          <a:p>
            <a:r>
              <a:rPr lang="en-US" sz="2400" dirty="0">
                <a:latin typeface="Calibri" panose="020F0502020204030204" pitchFamily="34" charset="0"/>
                <a:cs typeface="Calibri" panose="020F0502020204030204" pitchFamily="34" charset="0"/>
              </a:rPr>
              <a:t>Examples of problematic language</a:t>
            </a:r>
          </a:p>
          <a:p>
            <a:pPr lvl="1"/>
            <a:r>
              <a:rPr lang="en-US" sz="2400" dirty="0">
                <a:latin typeface="Calibri" panose="020F0502020204030204" pitchFamily="34" charset="0"/>
                <a:cs typeface="Calibri" panose="020F0502020204030204" pitchFamily="34" charset="0"/>
              </a:rPr>
              <a:t>Specific recommendations provided</a:t>
            </a:r>
          </a:p>
          <a:p>
            <a:pPr lvl="1"/>
            <a:r>
              <a:rPr lang="en-US" sz="2400" dirty="0">
                <a:latin typeface="Calibri" panose="020F0502020204030204" pitchFamily="34" charset="0"/>
                <a:cs typeface="Calibri" panose="020F0502020204030204" pitchFamily="34" charset="0"/>
              </a:rPr>
              <a:t>Rationale and evidence for revisions</a:t>
            </a:r>
          </a:p>
          <a:p>
            <a:r>
              <a:rPr lang="en-US" sz="2400" dirty="0">
                <a:latin typeface="Calibri" panose="020F0502020204030204" pitchFamily="34" charset="0"/>
                <a:cs typeface="Calibri" panose="020F0502020204030204" pitchFamily="34" charset="0"/>
              </a:rPr>
              <a:t>Highlights 6 mistakes common in teaching cases</a:t>
            </a:r>
          </a:p>
          <a:p>
            <a:pPr marL="305435" indent="-305435">
              <a:lnSpc>
                <a:spcPct val="150000"/>
              </a:lnSpc>
            </a:pP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15105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2">
            <a:extLst>
              <a:ext uri="{FF2B5EF4-FFF2-40B4-BE49-F238E27FC236}">
                <a16:creationId xmlns:a16="http://schemas.microsoft.com/office/drawing/2014/main" id="{45F01053-133A-2A4C-BF3C-C1B2CB5419FF}"/>
              </a:ext>
            </a:extLst>
          </p:cNvPr>
          <p:cNvGraphicFramePr/>
          <p:nvPr>
            <p:extLst>
              <p:ext uri="{D42A27DB-BD31-4B8C-83A1-F6EECF244321}">
                <p14:modId xmlns:p14="http://schemas.microsoft.com/office/powerpoint/2010/main" val="959107210"/>
              </p:ext>
            </p:extLst>
          </p:nvPr>
        </p:nvGraphicFramePr>
        <p:xfrm>
          <a:off x="580913" y="925158"/>
          <a:ext cx="10983558" cy="55791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89238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016B8-352B-483D-BFBD-6F57161CBB5A}"/>
              </a:ext>
            </a:extLst>
          </p:cNvPr>
          <p:cNvSpPr txBox="1">
            <a:spLocks/>
          </p:cNvSpPr>
          <p:nvPr/>
        </p:nvSpPr>
        <p:spPr>
          <a:xfrm>
            <a:off x="581192" y="2882403"/>
            <a:ext cx="11029615" cy="1093193"/>
          </a:xfrm>
          <a:prstGeom prst="rect">
            <a:avLst/>
          </a:prstGeom>
        </p:spPr>
        <p:txBody>
          <a:bodyPr anchor="ct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000" b="1" cap="small" dirty="0">
                <a:solidFill>
                  <a:schemeClr val="accent1"/>
                </a:solidFill>
              </a:rPr>
              <a:t>Breakout Room</a:t>
            </a:r>
          </a:p>
        </p:txBody>
      </p:sp>
    </p:spTree>
    <p:extLst>
      <p:ext uri="{BB962C8B-B14F-4D97-AF65-F5344CB8AC3E}">
        <p14:creationId xmlns:p14="http://schemas.microsoft.com/office/powerpoint/2010/main" val="2336205110"/>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27349CC58979C4EAD5F2D7BBC07C322" ma:contentTypeVersion="13" ma:contentTypeDescription="Create a new document." ma:contentTypeScope="" ma:versionID="202e30022a7b5ec19f600df52fbdb2d8">
  <xsd:schema xmlns:xsd="http://www.w3.org/2001/XMLSchema" xmlns:xs="http://www.w3.org/2001/XMLSchema" xmlns:p="http://schemas.microsoft.com/office/2006/metadata/properties" xmlns:ns3="df05949d-9e5f-4d22-954c-675d71399a5c" xmlns:ns4="865ea022-5b50-4cdd-914a-f1acdf9d5e3b" targetNamespace="http://schemas.microsoft.com/office/2006/metadata/properties" ma:root="true" ma:fieldsID="e4b2cf68d96cc8889ddfca3b7fc99cae" ns3:_="" ns4:_="">
    <xsd:import namespace="df05949d-9e5f-4d22-954c-675d71399a5c"/>
    <xsd:import namespace="865ea022-5b50-4cdd-914a-f1acdf9d5e3b"/>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05949d-9e5f-4d22-954c-675d71399a5c"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65ea022-5b50-4cdd-914a-f1acdf9d5e3b"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0E91E87-CD90-460A-A521-0C941D4E6DF3}">
  <ds:schemaRefs>
    <ds:schemaRef ds:uri="http://purl.org/dc/elements/1.1/"/>
    <ds:schemaRef ds:uri="http://schemas.microsoft.com/office/2006/documentManagement/types"/>
    <ds:schemaRef ds:uri="http://purl.org/dc/dcmitype/"/>
    <ds:schemaRef ds:uri="865ea022-5b50-4cdd-914a-f1acdf9d5e3b"/>
    <ds:schemaRef ds:uri="http://purl.org/dc/terms/"/>
    <ds:schemaRef ds:uri="df05949d-9e5f-4d22-954c-675d71399a5c"/>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F845A3DC-C6A1-4056-9F56-6E6415869C0E}">
  <ds:schemaRefs>
    <ds:schemaRef ds:uri="865ea022-5b50-4cdd-914a-f1acdf9d5e3b"/>
    <ds:schemaRef ds:uri="df05949d-9e5f-4d22-954c-675d71399a5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CBB0CE3-8A38-4268-8F59-AD72E54A6D6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Dividend</Template>
  <TotalTime>323</TotalTime>
  <Words>3838</Words>
  <Application>Microsoft Office PowerPoint</Application>
  <PresentationFormat>Widescreen</PresentationFormat>
  <Paragraphs>227</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Dividend</vt:lpstr>
      <vt:lpstr>Professional Development Workshop: Applying the Race and Culture Guide to Reduce Bias in Medical Teaching Cases</vt:lpstr>
      <vt:lpstr>Workshop Outline</vt:lpstr>
      <vt:lpstr>Background</vt:lpstr>
      <vt:lpstr>Defining Key Terms</vt:lpstr>
      <vt:lpstr>Tenets of Structural Competency</vt:lpstr>
      <vt:lpstr>PowerPoint Presentation</vt:lpstr>
      <vt:lpstr>Race &amp; Culture Guide (Krishnan et al., 2019)</vt:lpstr>
      <vt:lpstr>PowerPoint Presentation</vt:lpstr>
      <vt:lpstr>PowerPoint Presentation</vt:lpstr>
      <vt:lpstr>PowerPoint Presentation</vt:lpstr>
      <vt:lpstr>Workshop References</vt:lpstr>
      <vt:lpstr>Additional Slides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Applying the Race and Culture Guide for Editors of Teaching Cases</dc:title>
  <dc:creator>Casapulla, Sharon</dc:creator>
  <cp:lastModifiedBy>Vagedes, Ryan</cp:lastModifiedBy>
  <cp:revision>19</cp:revision>
  <dcterms:created xsi:type="dcterms:W3CDTF">2020-07-14T19:47:36Z</dcterms:created>
  <dcterms:modified xsi:type="dcterms:W3CDTF">2022-06-29T21:22:30Z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0x010100A27349CC58979C4EAD5F2D7BBC07C322</vt:lpwstr>
  </property>
</Properties>
</file>