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59" r:id="rId8"/>
    <p:sldId id="270" r:id="rId9"/>
    <p:sldId id="269" r:id="rId10"/>
    <p:sldId id="261" r:id="rId11"/>
    <p:sldId id="262" r:id="rId12"/>
    <p:sldId id="275" r:id="rId13"/>
    <p:sldId id="263" r:id="rId14"/>
    <p:sldId id="271" r:id="rId15"/>
    <p:sldId id="272" r:id="rId16"/>
    <p:sldId id="273" r:id="rId17"/>
    <p:sldId id="274" r:id="rId18"/>
    <p:sldId id="264" r:id="rId19"/>
    <p:sldId id="268" r:id="rId20"/>
    <p:sldId id="277" r:id="rId21"/>
    <p:sldId id="265" r:id="rId22"/>
    <p:sldId id="266" r:id="rId23"/>
    <p:sldId id="276" r:id="rId24"/>
    <p:sldId id="267" r:id="rId25"/>
    <p:sldId id="26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116" d="100"/>
          <a:sy n="116" d="100"/>
        </p:scale>
        <p:origin x="8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5DB71-481D-4BC1-8541-5CCDFB3A1D9D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FBDD55-FAF8-4D3E-8001-DAFF26E3652D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Patient roomed</a:t>
          </a:r>
          <a:endParaRPr lang="en-US"/>
        </a:p>
      </dgm:t>
    </dgm:pt>
    <dgm:pt modelId="{D92926C4-8393-497C-9228-065BD63D1659}" type="parTrans" cxnId="{4E0B4C40-1404-40D8-9425-7A17FAB9F725}">
      <dgm:prSet/>
      <dgm:spPr/>
      <dgm:t>
        <a:bodyPr/>
        <a:lstStyle/>
        <a:p>
          <a:endParaRPr lang="en-US"/>
        </a:p>
      </dgm:t>
    </dgm:pt>
    <dgm:pt modelId="{B5212FDC-48A4-4C87-A696-917E44C3F4FB}" type="sibTrans" cxnId="{4E0B4C40-1404-40D8-9425-7A17FAB9F725}">
      <dgm:prSet/>
      <dgm:spPr/>
      <dgm:t>
        <a:bodyPr/>
        <a:lstStyle/>
        <a:p>
          <a:endParaRPr lang="en-US"/>
        </a:p>
      </dgm:t>
    </dgm:pt>
    <dgm:pt modelId="{8388384F-6B9E-4AA3-A142-B669E880E0BA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Reviews Patient Chart – 10 min</a:t>
          </a:r>
          <a:endParaRPr lang="en-US"/>
        </a:p>
      </dgm:t>
    </dgm:pt>
    <dgm:pt modelId="{062A39BF-B4DB-4C64-9718-9075262A3724}" type="parTrans" cxnId="{A6A4ED77-1C7B-44D9-B618-7C68DB9E3BBB}">
      <dgm:prSet/>
      <dgm:spPr/>
      <dgm:t>
        <a:bodyPr/>
        <a:lstStyle/>
        <a:p>
          <a:endParaRPr lang="en-US"/>
        </a:p>
      </dgm:t>
    </dgm:pt>
    <dgm:pt modelId="{96CCDCB2-0C4F-4C09-9E5D-2F5679F5DB09}" type="sibTrans" cxnId="{A6A4ED77-1C7B-44D9-B618-7C68DB9E3BBB}">
      <dgm:prSet/>
      <dgm:spPr/>
      <dgm:t>
        <a:bodyPr/>
        <a:lstStyle/>
        <a:p>
          <a:endParaRPr lang="en-US"/>
        </a:p>
      </dgm:t>
    </dgm:pt>
    <dgm:pt modelId="{C9028426-553B-4ED8-B4D8-AE3D8C2E67F1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enters room</a:t>
          </a:r>
          <a:endParaRPr lang="en-US"/>
        </a:p>
      </dgm:t>
    </dgm:pt>
    <dgm:pt modelId="{9724F353-9030-4060-9762-BB631FA39E1F}" type="parTrans" cxnId="{97CD693C-70F0-4B61-A9FD-B2A98FBC4D88}">
      <dgm:prSet/>
      <dgm:spPr/>
      <dgm:t>
        <a:bodyPr/>
        <a:lstStyle/>
        <a:p>
          <a:endParaRPr lang="en-US"/>
        </a:p>
      </dgm:t>
    </dgm:pt>
    <dgm:pt modelId="{674AE0DB-8361-46A4-AC94-F1C8098F7ED3}" type="sibTrans" cxnId="{97CD693C-70F0-4B61-A9FD-B2A98FBC4D88}">
      <dgm:prSet/>
      <dgm:spPr/>
      <dgm:t>
        <a:bodyPr/>
        <a:lstStyle/>
        <a:p>
          <a:endParaRPr lang="en-US"/>
        </a:p>
      </dgm:t>
    </dgm:pt>
    <dgm:pt modelId="{42E5DBF3-E374-4A70-BB56-37BA1F998AE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exits room to ask nurse a question</a:t>
          </a:r>
          <a:endParaRPr lang="en-US"/>
        </a:p>
      </dgm:t>
    </dgm:pt>
    <dgm:pt modelId="{7C6185F0-ADE6-4C9E-B167-362BF8B91D0B}" type="parTrans" cxnId="{06683723-1694-4880-825C-800CDC120866}">
      <dgm:prSet/>
      <dgm:spPr/>
      <dgm:t>
        <a:bodyPr/>
        <a:lstStyle/>
        <a:p>
          <a:endParaRPr lang="en-US"/>
        </a:p>
      </dgm:t>
    </dgm:pt>
    <dgm:pt modelId="{3053927A-7032-4DDE-B38E-17792485DFB8}" type="sibTrans" cxnId="{06683723-1694-4880-825C-800CDC120866}">
      <dgm:prSet/>
      <dgm:spPr/>
      <dgm:t>
        <a:bodyPr/>
        <a:lstStyle/>
        <a:p>
          <a:endParaRPr lang="en-US"/>
        </a:p>
      </dgm:t>
    </dgm:pt>
    <dgm:pt modelId="{3222827A-89EE-44AC-97AA-DCC80AF1DF8F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goes into room</a:t>
          </a:r>
          <a:endParaRPr lang="en-US"/>
        </a:p>
      </dgm:t>
    </dgm:pt>
    <dgm:pt modelId="{C8ED7492-4E05-46CF-96F6-2C9AEEB2A781}" type="parTrans" cxnId="{5F748525-E2E4-4F23-80CE-378C41D5080A}">
      <dgm:prSet/>
      <dgm:spPr/>
      <dgm:t>
        <a:bodyPr/>
        <a:lstStyle/>
        <a:p>
          <a:endParaRPr lang="en-US"/>
        </a:p>
      </dgm:t>
    </dgm:pt>
    <dgm:pt modelId="{2CBEFF86-A0C0-4699-8E94-CC51681F11F2}" type="sibTrans" cxnId="{5F748525-E2E4-4F23-80CE-378C41D5080A}">
      <dgm:prSet/>
      <dgm:spPr/>
      <dgm:t>
        <a:bodyPr/>
        <a:lstStyle/>
        <a:p>
          <a:endParaRPr lang="en-US"/>
        </a:p>
      </dgm:t>
    </dgm:pt>
    <dgm:pt modelId="{6D2E21EC-4252-4F06-BEC7-22BADD6476C6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Resident exits room aans askes for medical supplies</a:t>
          </a:r>
        </a:p>
      </dgm:t>
    </dgm:pt>
    <dgm:pt modelId="{8808D8A9-1408-438D-BCD6-85E031851444}" type="parTrans" cxnId="{EAE82C5E-EAD5-4DFE-871A-DF924AEE6377}">
      <dgm:prSet/>
      <dgm:spPr/>
    </dgm:pt>
    <dgm:pt modelId="{1D875CF4-EBED-4CDC-ACED-48053855AF51}" type="sibTrans" cxnId="{EAE82C5E-EAD5-4DFE-871A-DF924AEE6377}">
      <dgm:prSet/>
      <dgm:spPr/>
      <dgm:t>
        <a:bodyPr/>
        <a:lstStyle/>
        <a:p>
          <a:endParaRPr lang="en-US"/>
        </a:p>
      </dgm:t>
    </dgm:pt>
    <dgm:pt modelId="{12DF9580-1500-4A32-AB9E-93FC0E4DD152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Resident goes back into room</a:t>
          </a:r>
        </a:p>
      </dgm:t>
    </dgm:pt>
    <dgm:pt modelId="{27AD107F-4D18-4AFB-A299-6AA82D30805C}" type="parTrans" cxnId="{46584334-809A-4A55-B99D-55C2D45DFB72}">
      <dgm:prSet/>
      <dgm:spPr/>
    </dgm:pt>
    <dgm:pt modelId="{17F95556-064C-4429-951F-C004D48140F3}" type="sibTrans" cxnId="{46584334-809A-4A55-B99D-55C2D45DFB72}">
      <dgm:prSet/>
      <dgm:spPr/>
      <dgm:t>
        <a:bodyPr/>
        <a:lstStyle/>
        <a:p>
          <a:endParaRPr lang="en-US"/>
        </a:p>
      </dgm:t>
    </dgm:pt>
    <dgm:pt modelId="{7E043A16-DE86-4374-B7BF-D0625EBB0B6C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Resident comes out of room to staff</a:t>
          </a:r>
        </a:p>
      </dgm:t>
    </dgm:pt>
    <dgm:pt modelId="{BA0668D2-97F3-497C-AB88-964E20BAC6B3}" type="parTrans" cxnId="{619061FD-1192-43F6-8A8B-7E3E08C56A57}">
      <dgm:prSet/>
      <dgm:spPr/>
    </dgm:pt>
    <dgm:pt modelId="{6E5AD951-86CC-436F-9686-83C0B43EFAFB}" type="sibTrans" cxnId="{619061FD-1192-43F6-8A8B-7E3E08C56A57}">
      <dgm:prSet/>
      <dgm:spPr/>
      <dgm:t>
        <a:bodyPr/>
        <a:lstStyle/>
        <a:p>
          <a:endParaRPr lang="en-US"/>
        </a:p>
      </dgm:t>
    </dgm:pt>
    <dgm:pt modelId="{4AE2D17C-6C2E-4F8D-A17C-3D74CCD2162A}">
      <dgm:prSet phldr="0"/>
      <dgm:spPr/>
      <dgm:t>
        <a:bodyPr/>
        <a:lstStyle/>
        <a:p>
          <a:pPr rtl="0"/>
          <a:r>
            <a:rPr lang="en-US">
              <a:solidFill>
                <a:schemeClr val="bg1"/>
              </a:solidFill>
              <a:latin typeface="Calibri"/>
              <a:cs typeface="Calibri"/>
            </a:rPr>
            <a:t>Resident comes out of room to ask another question of nurse, checks computer</a:t>
          </a:r>
        </a:p>
      </dgm:t>
    </dgm:pt>
    <dgm:pt modelId="{EF2F244A-9993-497F-9237-8E384C579B31}" type="parTrans" cxnId="{4CD2FC7D-F74B-4238-91FE-9F5288FEBC7A}">
      <dgm:prSet/>
      <dgm:spPr/>
    </dgm:pt>
    <dgm:pt modelId="{F2DE0EBF-74D5-4AB3-BFE5-45117DE9C9E3}" type="sibTrans" cxnId="{4CD2FC7D-F74B-4238-91FE-9F5288FEBC7A}">
      <dgm:prSet/>
      <dgm:spPr/>
      <dgm:t>
        <a:bodyPr/>
        <a:lstStyle/>
        <a:p>
          <a:endParaRPr lang="en-US"/>
        </a:p>
      </dgm:t>
    </dgm:pt>
    <dgm:pt modelId="{A14A5B00-44A3-44C0-AD05-F1053E48C5D8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Resident goes into room with Attending</a:t>
          </a:r>
        </a:p>
      </dgm:t>
    </dgm:pt>
    <dgm:pt modelId="{F22D6899-2DFC-4817-81B2-0B9698B28D04}" type="parTrans" cxnId="{4971AC0E-0817-4044-890D-1BE2F9E9FB0E}">
      <dgm:prSet/>
      <dgm:spPr/>
    </dgm:pt>
    <dgm:pt modelId="{1EA3700A-2FF8-4482-A0EE-FE27149DE433}" type="sibTrans" cxnId="{4971AC0E-0817-4044-890D-1BE2F9E9FB0E}">
      <dgm:prSet/>
      <dgm:spPr/>
      <dgm:t>
        <a:bodyPr/>
        <a:lstStyle/>
        <a:p>
          <a:endParaRPr lang="en-US"/>
        </a:p>
      </dgm:t>
    </dgm:pt>
    <dgm:pt modelId="{4B3F9C98-A9E7-4F9B-B06D-B3C0042EB53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goes back into room</a:t>
          </a:r>
          <a:endParaRPr lang="en-US"/>
        </a:p>
      </dgm:t>
    </dgm:pt>
    <dgm:pt modelId="{43AD2F9D-48FE-495E-A5B5-31BC10FE1929}" type="parTrans" cxnId="{C513EF81-2BD1-4C36-A0A9-BE20F1CBE782}">
      <dgm:prSet/>
      <dgm:spPr/>
    </dgm:pt>
    <dgm:pt modelId="{5A38252F-CB72-40B1-863B-E5F5E74454C2}" type="sibTrans" cxnId="{C513EF81-2BD1-4C36-A0A9-BE20F1CBE782}">
      <dgm:prSet/>
      <dgm:spPr/>
      <dgm:t>
        <a:bodyPr/>
        <a:lstStyle/>
        <a:p>
          <a:endParaRPr lang="en-US"/>
        </a:p>
      </dgm:t>
    </dgm:pt>
    <dgm:pt modelId="{32E7AC56-38CC-4B00-BD4D-18E108047254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Resident comes out of room to talk to nurse about plan</a:t>
          </a:r>
        </a:p>
      </dgm:t>
    </dgm:pt>
    <dgm:pt modelId="{1D7898C9-FDC2-418B-A146-162662DC8683}" type="parTrans" cxnId="{C9A4DBB5-B1C8-435B-93A7-E1C086861E5A}">
      <dgm:prSet/>
      <dgm:spPr/>
    </dgm:pt>
    <dgm:pt modelId="{F5349203-2C60-4816-AAAD-203F945B2C57}" type="sibTrans" cxnId="{C9A4DBB5-B1C8-435B-93A7-E1C086861E5A}">
      <dgm:prSet/>
      <dgm:spPr/>
      <dgm:t>
        <a:bodyPr/>
        <a:lstStyle/>
        <a:p>
          <a:endParaRPr lang="en-US"/>
        </a:p>
      </dgm:t>
    </dgm:pt>
    <dgm:pt modelId="{AB108703-77EF-41A7-BB1C-7219F4B11CEF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Resident goes back into room to ask about preferred pharmacy</a:t>
          </a:r>
        </a:p>
      </dgm:t>
    </dgm:pt>
    <dgm:pt modelId="{914FE6A8-1F68-4E72-BD69-D7515D7CBE0B}" type="parTrans" cxnId="{03DBD022-5B4E-4B00-A399-AB9ADB55807D}">
      <dgm:prSet/>
      <dgm:spPr/>
    </dgm:pt>
    <dgm:pt modelId="{78A4BA6E-94FA-4E90-97B8-9CF016228EB2}" type="sibTrans" cxnId="{03DBD022-5B4E-4B00-A399-AB9ADB55807D}">
      <dgm:prSet/>
      <dgm:spPr/>
      <dgm:t>
        <a:bodyPr/>
        <a:lstStyle/>
        <a:p>
          <a:endParaRPr lang="en-US"/>
        </a:p>
      </dgm:t>
    </dgm:pt>
    <dgm:pt modelId="{2DDD53AF-60EF-422B-B0A8-ADE0C48A2CD1}">
      <dgm:prSet phldr="0"/>
      <dgm:spPr/>
      <dgm:t>
        <a:bodyPr/>
        <a:lstStyle/>
        <a:p>
          <a:pPr rtl="0"/>
          <a:r>
            <a:rPr lang="en-US">
              <a:latin typeface="Calibri"/>
              <a:cs typeface="Calibri"/>
            </a:rPr>
            <a:t>Patient leaves</a:t>
          </a:r>
        </a:p>
      </dgm:t>
    </dgm:pt>
    <dgm:pt modelId="{ED7B00F6-E363-4622-A650-1968F75A3562}" type="parTrans" cxnId="{B4E757F0-6ABC-4A05-ABF3-5C6B132013B1}">
      <dgm:prSet/>
      <dgm:spPr/>
    </dgm:pt>
    <dgm:pt modelId="{1625D8C8-4A7B-4B26-98F4-110BE16F9411}" type="sibTrans" cxnId="{B4E757F0-6ABC-4A05-ABF3-5C6B132013B1}">
      <dgm:prSet/>
      <dgm:spPr/>
      <dgm:t>
        <a:bodyPr/>
        <a:lstStyle/>
        <a:p>
          <a:endParaRPr lang="en-US"/>
        </a:p>
      </dgm:t>
    </dgm:pt>
    <dgm:pt modelId="{983DB1B4-F7A7-430A-9FC0-B3398E4DE84A}" type="pres">
      <dgm:prSet presAssocID="{BE75DB71-481D-4BC1-8541-5CCDFB3A1D9D}" presName="Name0" presStyleCnt="0">
        <dgm:presLayoutVars>
          <dgm:dir/>
          <dgm:resizeHandles val="exact"/>
        </dgm:presLayoutVars>
      </dgm:prSet>
      <dgm:spPr/>
    </dgm:pt>
    <dgm:pt modelId="{354D6873-5D95-49CF-B553-E7A26F0FCB33}" type="pres">
      <dgm:prSet presAssocID="{0FFBDD55-FAF8-4D3E-8001-DAFF26E3652D}" presName="node" presStyleLbl="node1" presStyleIdx="0" presStyleCnt="14">
        <dgm:presLayoutVars>
          <dgm:bulletEnabled val="1"/>
        </dgm:presLayoutVars>
      </dgm:prSet>
      <dgm:spPr/>
    </dgm:pt>
    <dgm:pt modelId="{B258979F-311F-4FA2-AB86-DEE2C21D189F}" type="pres">
      <dgm:prSet presAssocID="{B5212FDC-48A4-4C87-A696-917E44C3F4FB}" presName="sibTrans" presStyleLbl="sibTrans1D1" presStyleIdx="0" presStyleCnt="13"/>
      <dgm:spPr/>
    </dgm:pt>
    <dgm:pt modelId="{B901B336-844D-414D-B6B1-31185C9D9931}" type="pres">
      <dgm:prSet presAssocID="{B5212FDC-48A4-4C87-A696-917E44C3F4FB}" presName="connectorText" presStyleLbl="sibTrans1D1" presStyleIdx="0" presStyleCnt="13"/>
      <dgm:spPr/>
    </dgm:pt>
    <dgm:pt modelId="{99A8230A-9E14-4B6D-901A-F4FEAF50A965}" type="pres">
      <dgm:prSet presAssocID="{8388384F-6B9E-4AA3-A142-B669E880E0BA}" presName="node" presStyleLbl="node1" presStyleIdx="1" presStyleCnt="14">
        <dgm:presLayoutVars>
          <dgm:bulletEnabled val="1"/>
        </dgm:presLayoutVars>
      </dgm:prSet>
      <dgm:spPr/>
    </dgm:pt>
    <dgm:pt modelId="{9AE71332-51AD-4FAF-9805-6FF8B8D2B667}" type="pres">
      <dgm:prSet presAssocID="{96CCDCB2-0C4F-4C09-9E5D-2F5679F5DB09}" presName="sibTrans" presStyleLbl="sibTrans1D1" presStyleIdx="1" presStyleCnt="13"/>
      <dgm:spPr/>
    </dgm:pt>
    <dgm:pt modelId="{15D13AEE-9C8B-4DDD-8834-36DF3D18F466}" type="pres">
      <dgm:prSet presAssocID="{96CCDCB2-0C4F-4C09-9E5D-2F5679F5DB09}" presName="connectorText" presStyleLbl="sibTrans1D1" presStyleIdx="1" presStyleCnt="13"/>
      <dgm:spPr/>
    </dgm:pt>
    <dgm:pt modelId="{82BB8C2B-D855-4A73-A90A-AE63CDBB1757}" type="pres">
      <dgm:prSet presAssocID="{C9028426-553B-4ED8-B4D8-AE3D8C2E67F1}" presName="node" presStyleLbl="node1" presStyleIdx="2" presStyleCnt="14">
        <dgm:presLayoutVars>
          <dgm:bulletEnabled val="1"/>
        </dgm:presLayoutVars>
      </dgm:prSet>
      <dgm:spPr/>
    </dgm:pt>
    <dgm:pt modelId="{7D9C4DC8-8A2F-4778-9225-C2E4386943C6}" type="pres">
      <dgm:prSet presAssocID="{674AE0DB-8361-46A4-AC94-F1C8098F7ED3}" presName="sibTrans" presStyleLbl="sibTrans1D1" presStyleIdx="2" presStyleCnt="13"/>
      <dgm:spPr/>
    </dgm:pt>
    <dgm:pt modelId="{58F6F91C-2B2F-4D92-A0C7-F3A8A9455EEC}" type="pres">
      <dgm:prSet presAssocID="{674AE0DB-8361-46A4-AC94-F1C8098F7ED3}" presName="connectorText" presStyleLbl="sibTrans1D1" presStyleIdx="2" presStyleCnt="13"/>
      <dgm:spPr/>
    </dgm:pt>
    <dgm:pt modelId="{B32F9BFF-84E8-406D-8247-B4E300B930D8}" type="pres">
      <dgm:prSet presAssocID="{42E5DBF3-E374-4A70-BB56-37BA1F998AE3}" presName="node" presStyleLbl="node1" presStyleIdx="3" presStyleCnt="14">
        <dgm:presLayoutVars>
          <dgm:bulletEnabled val="1"/>
        </dgm:presLayoutVars>
      </dgm:prSet>
      <dgm:spPr/>
    </dgm:pt>
    <dgm:pt modelId="{1C649C6E-E871-4777-82C4-DBC7376E3A5D}" type="pres">
      <dgm:prSet presAssocID="{3053927A-7032-4DDE-B38E-17792485DFB8}" presName="sibTrans" presStyleLbl="sibTrans1D1" presStyleIdx="3" presStyleCnt="13"/>
      <dgm:spPr/>
    </dgm:pt>
    <dgm:pt modelId="{165382FE-E812-407B-B313-FED74D78B674}" type="pres">
      <dgm:prSet presAssocID="{3053927A-7032-4DDE-B38E-17792485DFB8}" presName="connectorText" presStyleLbl="sibTrans1D1" presStyleIdx="3" presStyleCnt="13"/>
      <dgm:spPr/>
    </dgm:pt>
    <dgm:pt modelId="{969B47EE-DF7F-4B36-9A03-846EB6A90E59}" type="pres">
      <dgm:prSet presAssocID="{3222827A-89EE-44AC-97AA-DCC80AF1DF8F}" presName="node" presStyleLbl="node1" presStyleIdx="4" presStyleCnt="14">
        <dgm:presLayoutVars>
          <dgm:bulletEnabled val="1"/>
        </dgm:presLayoutVars>
      </dgm:prSet>
      <dgm:spPr/>
    </dgm:pt>
    <dgm:pt modelId="{3DE5D812-8173-46F7-BB1E-D579BE381041}" type="pres">
      <dgm:prSet presAssocID="{2CBEFF86-A0C0-4699-8E94-CC51681F11F2}" presName="sibTrans" presStyleLbl="sibTrans1D1" presStyleIdx="4" presStyleCnt="13"/>
      <dgm:spPr/>
    </dgm:pt>
    <dgm:pt modelId="{851ADF64-7AE0-4B15-8ABE-57A10C96056F}" type="pres">
      <dgm:prSet presAssocID="{2CBEFF86-A0C0-4699-8E94-CC51681F11F2}" presName="connectorText" presStyleLbl="sibTrans1D1" presStyleIdx="4" presStyleCnt="13"/>
      <dgm:spPr/>
    </dgm:pt>
    <dgm:pt modelId="{BBABFBB4-F2E4-4124-8BBE-66D703152268}" type="pres">
      <dgm:prSet presAssocID="{4AE2D17C-6C2E-4F8D-A17C-3D74CCD2162A}" presName="node" presStyleLbl="node1" presStyleIdx="5" presStyleCnt="14">
        <dgm:presLayoutVars>
          <dgm:bulletEnabled val="1"/>
        </dgm:presLayoutVars>
      </dgm:prSet>
      <dgm:spPr/>
    </dgm:pt>
    <dgm:pt modelId="{37398FDD-036E-4597-BF3F-125D722B5023}" type="pres">
      <dgm:prSet presAssocID="{F2DE0EBF-74D5-4AB3-BFE5-45117DE9C9E3}" presName="sibTrans" presStyleLbl="sibTrans1D1" presStyleIdx="5" presStyleCnt="13"/>
      <dgm:spPr/>
    </dgm:pt>
    <dgm:pt modelId="{D96AF6D0-CF70-4A81-BCA9-8F947DC0D67E}" type="pres">
      <dgm:prSet presAssocID="{F2DE0EBF-74D5-4AB3-BFE5-45117DE9C9E3}" presName="connectorText" presStyleLbl="sibTrans1D1" presStyleIdx="5" presStyleCnt="13"/>
      <dgm:spPr/>
    </dgm:pt>
    <dgm:pt modelId="{2A77126D-5F18-45AE-99FD-3C72CD2A04BC}" type="pres">
      <dgm:prSet presAssocID="{4B3F9C98-A9E7-4F9B-B06D-B3C0042EB53E}" presName="node" presStyleLbl="node1" presStyleIdx="6" presStyleCnt="14">
        <dgm:presLayoutVars>
          <dgm:bulletEnabled val="1"/>
        </dgm:presLayoutVars>
      </dgm:prSet>
      <dgm:spPr/>
    </dgm:pt>
    <dgm:pt modelId="{DD0F7C5C-1E3F-4BC2-ADFD-65476D6C899B}" type="pres">
      <dgm:prSet presAssocID="{5A38252F-CB72-40B1-863B-E5F5E74454C2}" presName="sibTrans" presStyleLbl="sibTrans1D1" presStyleIdx="6" presStyleCnt="13"/>
      <dgm:spPr/>
    </dgm:pt>
    <dgm:pt modelId="{931505F2-B345-404B-8E81-808DAD5C57CA}" type="pres">
      <dgm:prSet presAssocID="{5A38252F-CB72-40B1-863B-E5F5E74454C2}" presName="connectorText" presStyleLbl="sibTrans1D1" presStyleIdx="6" presStyleCnt="13"/>
      <dgm:spPr/>
    </dgm:pt>
    <dgm:pt modelId="{B6D55286-D4FC-48D3-8ED2-F3F2684016D1}" type="pres">
      <dgm:prSet presAssocID="{6D2E21EC-4252-4F06-BEC7-22BADD6476C6}" presName="node" presStyleLbl="node1" presStyleIdx="7" presStyleCnt="14">
        <dgm:presLayoutVars>
          <dgm:bulletEnabled val="1"/>
        </dgm:presLayoutVars>
      </dgm:prSet>
      <dgm:spPr/>
    </dgm:pt>
    <dgm:pt modelId="{A474FFCE-257B-4802-AFA8-C5E91373223A}" type="pres">
      <dgm:prSet presAssocID="{1D875CF4-EBED-4CDC-ACED-48053855AF51}" presName="sibTrans" presStyleLbl="sibTrans1D1" presStyleIdx="7" presStyleCnt="13"/>
      <dgm:spPr/>
    </dgm:pt>
    <dgm:pt modelId="{AB4B3DA2-1002-49F0-9DE5-458B609357A0}" type="pres">
      <dgm:prSet presAssocID="{1D875CF4-EBED-4CDC-ACED-48053855AF51}" presName="connectorText" presStyleLbl="sibTrans1D1" presStyleIdx="7" presStyleCnt="13"/>
      <dgm:spPr/>
    </dgm:pt>
    <dgm:pt modelId="{DE61C973-8BB4-48A4-B8ED-B12DF76B4EB8}" type="pres">
      <dgm:prSet presAssocID="{12DF9580-1500-4A32-AB9E-93FC0E4DD152}" presName="node" presStyleLbl="node1" presStyleIdx="8" presStyleCnt="14">
        <dgm:presLayoutVars>
          <dgm:bulletEnabled val="1"/>
        </dgm:presLayoutVars>
      </dgm:prSet>
      <dgm:spPr/>
    </dgm:pt>
    <dgm:pt modelId="{6F742B54-B8CD-443A-9302-71C2BC166AD3}" type="pres">
      <dgm:prSet presAssocID="{17F95556-064C-4429-951F-C004D48140F3}" presName="sibTrans" presStyleLbl="sibTrans1D1" presStyleIdx="8" presStyleCnt="13"/>
      <dgm:spPr/>
    </dgm:pt>
    <dgm:pt modelId="{D9C6349C-F978-4330-93DA-2304209614DE}" type="pres">
      <dgm:prSet presAssocID="{17F95556-064C-4429-951F-C004D48140F3}" presName="connectorText" presStyleLbl="sibTrans1D1" presStyleIdx="8" presStyleCnt="13"/>
      <dgm:spPr/>
    </dgm:pt>
    <dgm:pt modelId="{FFC211B2-822D-4589-8EDE-F66569AF24B6}" type="pres">
      <dgm:prSet presAssocID="{7E043A16-DE86-4374-B7BF-D0625EBB0B6C}" presName="node" presStyleLbl="node1" presStyleIdx="9" presStyleCnt="14">
        <dgm:presLayoutVars>
          <dgm:bulletEnabled val="1"/>
        </dgm:presLayoutVars>
      </dgm:prSet>
      <dgm:spPr/>
    </dgm:pt>
    <dgm:pt modelId="{D0FF0766-A2AD-496D-A1BA-87F6A181892B}" type="pres">
      <dgm:prSet presAssocID="{6E5AD951-86CC-436F-9686-83C0B43EFAFB}" presName="sibTrans" presStyleLbl="sibTrans1D1" presStyleIdx="9" presStyleCnt="13"/>
      <dgm:spPr/>
    </dgm:pt>
    <dgm:pt modelId="{D6104B51-A961-4AEC-930E-496DAF8A0D1C}" type="pres">
      <dgm:prSet presAssocID="{6E5AD951-86CC-436F-9686-83C0B43EFAFB}" presName="connectorText" presStyleLbl="sibTrans1D1" presStyleIdx="9" presStyleCnt="13"/>
      <dgm:spPr/>
    </dgm:pt>
    <dgm:pt modelId="{108C323E-ACB5-45FA-91F8-16F44E1B6F99}" type="pres">
      <dgm:prSet presAssocID="{A14A5B00-44A3-44C0-AD05-F1053E48C5D8}" presName="node" presStyleLbl="node1" presStyleIdx="10" presStyleCnt="14">
        <dgm:presLayoutVars>
          <dgm:bulletEnabled val="1"/>
        </dgm:presLayoutVars>
      </dgm:prSet>
      <dgm:spPr/>
    </dgm:pt>
    <dgm:pt modelId="{3E2881E4-6BC0-4780-AF55-9759501C95EF}" type="pres">
      <dgm:prSet presAssocID="{1EA3700A-2FF8-4482-A0EE-FE27149DE433}" presName="sibTrans" presStyleLbl="sibTrans1D1" presStyleIdx="10" presStyleCnt="13"/>
      <dgm:spPr/>
    </dgm:pt>
    <dgm:pt modelId="{11DC171E-BD44-47D9-B681-1E5E58034A8B}" type="pres">
      <dgm:prSet presAssocID="{1EA3700A-2FF8-4482-A0EE-FE27149DE433}" presName="connectorText" presStyleLbl="sibTrans1D1" presStyleIdx="10" presStyleCnt="13"/>
      <dgm:spPr/>
    </dgm:pt>
    <dgm:pt modelId="{280E15CD-5E49-49E1-904B-B7506395637C}" type="pres">
      <dgm:prSet presAssocID="{32E7AC56-38CC-4B00-BD4D-18E108047254}" presName="node" presStyleLbl="node1" presStyleIdx="11" presStyleCnt="14">
        <dgm:presLayoutVars>
          <dgm:bulletEnabled val="1"/>
        </dgm:presLayoutVars>
      </dgm:prSet>
      <dgm:spPr/>
    </dgm:pt>
    <dgm:pt modelId="{62A25A05-34AC-4A7B-A1F1-783AE94FCEBC}" type="pres">
      <dgm:prSet presAssocID="{F5349203-2C60-4816-AAAD-203F945B2C57}" presName="sibTrans" presStyleLbl="sibTrans1D1" presStyleIdx="11" presStyleCnt="13"/>
      <dgm:spPr/>
    </dgm:pt>
    <dgm:pt modelId="{B468EE64-4D61-4ED5-8A7E-FC2CFA88ED65}" type="pres">
      <dgm:prSet presAssocID="{F5349203-2C60-4816-AAAD-203F945B2C57}" presName="connectorText" presStyleLbl="sibTrans1D1" presStyleIdx="11" presStyleCnt="13"/>
      <dgm:spPr/>
    </dgm:pt>
    <dgm:pt modelId="{320543D5-FCAB-412F-9187-7E626A85BFE0}" type="pres">
      <dgm:prSet presAssocID="{AB108703-77EF-41A7-BB1C-7219F4B11CEF}" presName="node" presStyleLbl="node1" presStyleIdx="12" presStyleCnt="14">
        <dgm:presLayoutVars>
          <dgm:bulletEnabled val="1"/>
        </dgm:presLayoutVars>
      </dgm:prSet>
      <dgm:spPr/>
    </dgm:pt>
    <dgm:pt modelId="{F7F6912C-8AB7-40F9-89D8-DEC703ED7053}" type="pres">
      <dgm:prSet presAssocID="{78A4BA6E-94FA-4E90-97B8-9CF016228EB2}" presName="sibTrans" presStyleLbl="sibTrans1D1" presStyleIdx="12" presStyleCnt="13"/>
      <dgm:spPr/>
    </dgm:pt>
    <dgm:pt modelId="{357E1A48-3ECE-4BD8-9FE4-75818886FA89}" type="pres">
      <dgm:prSet presAssocID="{78A4BA6E-94FA-4E90-97B8-9CF016228EB2}" presName="connectorText" presStyleLbl="sibTrans1D1" presStyleIdx="12" presStyleCnt="13"/>
      <dgm:spPr/>
    </dgm:pt>
    <dgm:pt modelId="{21F45F19-E063-4F3D-9867-D7561B19AD4E}" type="pres">
      <dgm:prSet presAssocID="{2DDD53AF-60EF-422B-B0A8-ADE0C48A2CD1}" presName="node" presStyleLbl="node1" presStyleIdx="13" presStyleCnt="14">
        <dgm:presLayoutVars>
          <dgm:bulletEnabled val="1"/>
        </dgm:presLayoutVars>
      </dgm:prSet>
      <dgm:spPr/>
    </dgm:pt>
  </dgm:ptLst>
  <dgm:cxnLst>
    <dgm:cxn modelId="{3F2A7204-9865-4C34-A2CA-B521C24AB272}" type="presOf" srcId="{3053927A-7032-4DDE-B38E-17792485DFB8}" destId="{1C649C6E-E871-4777-82C4-DBC7376E3A5D}" srcOrd="0" destOrd="0" presId="urn:microsoft.com/office/officeart/2005/8/layout/bProcess3"/>
    <dgm:cxn modelId="{5CCCC704-3A3A-4382-92E5-BD4BEBB27F65}" type="presOf" srcId="{F5349203-2C60-4816-AAAD-203F945B2C57}" destId="{62A25A05-34AC-4A7B-A1F1-783AE94FCEBC}" srcOrd="0" destOrd="0" presId="urn:microsoft.com/office/officeart/2005/8/layout/bProcess3"/>
    <dgm:cxn modelId="{6126B005-FEEE-4219-BDFA-070D78735674}" type="presOf" srcId="{4AE2D17C-6C2E-4F8D-A17C-3D74CCD2162A}" destId="{BBABFBB4-F2E4-4124-8BBE-66D703152268}" srcOrd="0" destOrd="0" presId="urn:microsoft.com/office/officeart/2005/8/layout/bProcess3"/>
    <dgm:cxn modelId="{35E29607-60DC-4C9D-B745-116A7532218F}" type="presOf" srcId="{B5212FDC-48A4-4C87-A696-917E44C3F4FB}" destId="{B258979F-311F-4FA2-AB86-DEE2C21D189F}" srcOrd="0" destOrd="0" presId="urn:microsoft.com/office/officeart/2005/8/layout/bProcess3"/>
    <dgm:cxn modelId="{075EC40C-3ED8-47AA-8B4B-24FF020CCC31}" type="presOf" srcId="{3053927A-7032-4DDE-B38E-17792485DFB8}" destId="{165382FE-E812-407B-B313-FED74D78B674}" srcOrd="1" destOrd="0" presId="urn:microsoft.com/office/officeart/2005/8/layout/bProcess3"/>
    <dgm:cxn modelId="{4971AC0E-0817-4044-890D-1BE2F9E9FB0E}" srcId="{BE75DB71-481D-4BC1-8541-5CCDFB3A1D9D}" destId="{A14A5B00-44A3-44C0-AD05-F1053E48C5D8}" srcOrd="10" destOrd="0" parTransId="{F22D6899-2DFC-4817-81B2-0B9698B28D04}" sibTransId="{1EA3700A-2FF8-4482-A0EE-FE27149DE433}"/>
    <dgm:cxn modelId="{E09D2510-A05F-42F6-9D73-9533DE9B9EB4}" type="presOf" srcId="{2DDD53AF-60EF-422B-B0A8-ADE0C48A2CD1}" destId="{21F45F19-E063-4F3D-9867-D7561B19AD4E}" srcOrd="0" destOrd="0" presId="urn:microsoft.com/office/officeart/2005/8/layout/bProcess3"/>
    <dgm:cxn modelId="{03DBD022-5B4E-4B00-A399-AB9ADB55807D}" srcId="{BE75DB71-481D-4BC1-8541-5CCDFB3A1D9D}" destId="{AB108703-77EF-41A7-BB1C-7219F4B11CEF}" srcOrd="12" destOrd="0" parTransId="{914FE6A8-1F68-4E72-BD69-D7515D7CBE0B}" sibTransId="{78A4BA6E-94FA-4E90-97B8-9CF016228EB2}"/>
    <dgm:cxn modelId="{06683723-1694-4880-825C-800CDC120866}" srcId="{BE75DB71-481D-4BC1-8541-5CCDFB3A1D9D}" destId="{42E5DBF3-E374-4A70-BB56-37BA1F998AE3}" srcOrd="3" destOrd="0" parTransId="{7C6185F0-ADE6-4C9E-B167-362BF8B91D0B}" sibTransId="{3053927A-7032-4DDE-B38E-17792485DFB8}"/>
    <dgm:cxn modelId="{5F748525-E2E4-4F23-80CE-378C41D5080A}" srcId="{BE75DB71-481D-4BC1-8541-5CCDFB3A1D9D}" destId="{3222827A-89EE-44AC-97AA-DCC80AF1DF8F}" srcOrd="4" destOrd="0" parTransId="{C8ED7492-4E05-46CF-96F6-2C9AEEB2A781}" sibTransId="{2CBEFF86-A0C0-4699-8E94-CC51681F11F2}"/>
    <dgm:cxn modelId="{7558682F-EE3C-4DC5-B458-586A839CB54F}" type="presOf" srcId="{6E5AD951-86CC-436F-9686-83C0B43EFAFB}" destId="{D6104B51-A961-4AEC-930E-496DAF8A0D1C}" srcOrd="1" destOrd="0" presId="urn:microsoft.com/office/officeart/2005/8/layout/bProcess3"/>
    <dgm:cxn modelId="{B3F1C832-1F23-4D48-9CDC-4127BC58C6FC}" type="presOf" srcId="{F2DE0EBF-74D5-4AB3-BFE5-45117DE9C9E3}" destId="{37398FDD-036E-4597-BF3F-125D722B5023}" srcOrd="0" destOrd="0" presId="urn:microsoft.com/office/officeart/2005/8/layout/bProcess3"/>
    <dgm:cxn modelId="{46584334-809A-4A55-B99D-55C2D45DFB72}" srcId="{BE75DB71-481D-4BC1-8541-5CCDFB3A1D9D}" destId="{12DF9580-1500-4A32-AB9E-93FC0E4DD152}" srcOrd="8" destOrd="0" parTransId="{27AD107F-4D18-4AFB-A299-6AA82D30805C}" sibTransId="{17F95556-064C-4429-951F-C004D48140F3}"/>
    <dgm:cxn modelId="{9ED53E36-A08F-45CF-9AE7-07A176603C64}" type="presOf" srcId="{BE75DB71-481D-4BC1-8541-5CCDFB3A1D9D}" destId="{983DB1B4-F7A7-430A-9FC0-B3398E4DE84A}" srcOrd="0" destOrd="0" presId="urn:microsoft.com/office/officeart/2005/8/layout/bProcess3"/>
    <dgm:cxn modelId="{7A082C39-FC59-49AD-A4A7-57437EFB45D3}" type="presOf" srcId="{6D2E21EC-4252-4F06-BEC7-22BADD6476C6}" destId="{B6D55286-D4FC-48D3-8ED2-F3F2684016D1}" srcOrd="0" destOrd="0" presId="urn:microsoft.com/office/officeart/2005/8/layout/bProcess3"/>
    <dgm:cxn modelId="{97CD693C-70F0-4B61-A9FD-B2A98FBC4D88}" srcId="{BE75DB71-481D-4BC1-8541-5CCDFB3A1D9D}" destId="{C9028426-553B-4ED8-B4D8-AE3D8C2E67F1}" srcOrd="2" destOrd="0" parTransId="{9724F353-9030-4060-9762-BB631FA39E1F}" sibTransId="{674AE0DB-8361-46A4-AC94-F1C8098F7ED3}"/>
    <dgm:cxn modelId="{4E0B4C40-1404-40D8-9425-7A17FAB9F725}" srcId="{BE75DB71-481D-4BC1-8541-5CCDFB3A1D9D}" destId="{0FFBDD55-FAF8-4D3E-8001-DAFF26E3652D}" srcOrd="0" destOrd="0" parTransId="{D92926C4-8393-497C-9228-065BD63D1659}" sibTransId="{B5212FDC-48A4-4C87-A696-917E44C3F4FB}"/>
    <dgm:cxn modelId="{DFFC2041-9EF5-4ED2-A8B4-9954BDE1C868}" type="presOf" srcId="{2CBEFF86-A0C0-4699-8E94-CC51681F11F2}" destId="{851ADF64-7AE0-4B15-8ABE-57A10C96056F}" srcOrd="1" destOrd="0" presId="urn:microsoft.com/office/officeart/2005/8/layout/bProcess3"/>
    <dgm:cxn modelId="{9478B641-4B03-4E75-BB0B-C9931516D5E2}" type="presOf" srcId="{5A38252F-CB72-40B1-863B-E5F5E74454C2}" destId="{DD0F7C5C-1E3F-4BC2-ADFD-65476D6C899B}" srcOrd="0" destOrd="0" presId="urn:microsoft.com/office/officeart/2005/8/layout/bProcess3"/>
    <dgm:cxn modelId="{C40A8C4C-4A8C-4C50-A2B8-8244FA669FBA}" type="presOf" srcId="{4B3F9C98-A9E7-4F9B-B06D-B3C0042EB53E}" destId="{2A77126D-5F18-45AE-99FD-3C72CD2A04BC}" srcOrd="0" destOrd="0" presId="urn:microsoft.com/office/officeart/2005/8/layout/bProcess3"/>
    <dgm:cxn modelId="{ADF0BC4C-63B6-4C7A-86B9-DFB39F097CB8}" type="presOf" srcId="{1D875CF4-EBED-4CDC-ACED-48053855AF51}" destId="{A474FFCE-257B-4802-AFA8-C5E91373223A}" srcOrd="0" destOrd="0" presId="urn:microsoft.com/office/officeart/2005/8/layout/bProcess3"/>
    <dgm:cxn modelId="{8F71984E-71D2-45F5-9A33-4CEF48165094}" type="presOf" srcId="{96CCDCB2-0C4F-4C09-9E5D-2F5679F5DB09}" destId="{9AE71332-51AD-4FAF-9805-6FF8B8D2B667}" srcOrd="0" destOrd="0" presId="urn:microsoft.com/office/officeart/2005/8/layout/bProcess3"/>
    <dgm:cxn modelId="{2F2BC256-3B53-404D-A5D1-5CB59AD51569}" type="presOf" srcId="{674AE0DB-8361-46A4-AC94-F1C8098F7ED3}" destId="{7D9C4DC8-8A2F-4778-9225-C2E4386943C6}" srcOrd="0" destOrd="0" presId="urn:microsoft.com/office/officeart/2005/8/layout/bProcess3"/>
    <dgm:cxn modelId="{7CF85557-8F16-4BC3-8E35-242E9C9C3D2A}" type="presOf" srcId="{F5349203-2C60-4816-AAAD-203F945B2C57}" destId="{B468EE64-4D61-4ED5-8A7E-FC2CFA88ED65}" srcOrd="1" destOrd="0" presId="urn:microsoft.com/office/officeart/2005/8/layout/bProcess3"/>
    <dgm:cxn modelId="{FAC94258-2856-4E41-810D-58A9D2B98067}" type="presOf" srcId="{96CCDCB2-0C4F-4C09-9E5D-2F5679F5DB09}" destId="{15D13AEE-9C8B-4DDD-8834-36DF3D18F466}" srcOrd="1" destOrd="0" presId="urn:microsoft.com/office/officeart/2005/8/layout/bProcess3"/>
    <dgm:cxn modelId="{FFB0CF59-CD0D-4911-AB90-039D9EEEE8A3}" type="presOf" srcId="{C9028426-553B-4ED8-B4D8-AE3D8C2E67F1}" destId="{82BB8C2B-D855-4A73-A90A-AE63CDBB1757}" srcOrd="0" destOrd="0" presId="urn:microsoft.com/office/officeart/2005/8/layout/bProcess3"/>
    <dgm:cxn modelId="{003FD45B-A70F-46D5-9A61-92348BF8FDE4}" type="presOf" srcId="{12DF9580-1500-4A32-AB9E-93FC0E4DD152}" destId="{DE61C973-8BB4-48A4-B8ED-B12DF76B4EB8}" srcOrd="0" destOrd="0" presId="urn:microsoft.com/office/officeart/2005/8/layout/bProcess3"/>
    <dgm:cxn modelId="{EAE82C5E-EAD5-4DFE-871A-DF924AEE6377}" srcId="{BE75DB71-481D-4BC1-8541-5CCDFB3A1D9D}" destId="{6D2E21EC-4252-4F06-BEC7-22BADD6476C6}" srcOrd="7" destOrd="0" parTransId="{8808D8A9-1408-438D-BCD6-85E031851444}" sibTransId="{1D875CF4-EBED-4CDC-ACED-48053855AF51}"/>
    <dgm:cxn modelId="{B2385E5E-BDF8-4B40-BD42-99898C3E5858}" type="presOf" srcId="{8388384F-6B9E-4AA3-A142-B669E880E0BA}" destId="{99A8230A-9E14-4B6D-901A-F4FEAF50A965}" srcOrd="0" destOrd="0" presId="urn:microsoft.com/office/officeart/2005/8/layout/bProcess3"/>
    <dgm:cxn modelId="{96F98962-62FD-4FF7-A88F-16AE9E3F3303}" type="presOf" srcId="{17F95556-064C-4429-951F-C004D48140F3}" destId="{D9C6349C-F978-4330-93DA-2304209614DE}" srcOrd="1" destOrd="0" presId="urn:microsoft.com/office/officeart/2005/8/layout/bProcess3"/>
    <dgm:cxn modelId="{FB8B8673-86FD-43ED-B309-953F480CDBC9}" type="presOf" srcId="{1D875CF4-EBED-4CDC-ACED-48053855AF51}" destId="{AB4B3DA2-1002-49F0-9DE5-458B609357A0}" srcOrd="1" destOrd="0" presId="urn:microsoft.com/office/officeart/2005/8/layout/bProcess3"/>
    <dgm:cxn modelId="{A6A4ED77-1C7B-44D9-B618-7C68DB9E3BBB}" srcId="{BE75DB71-481D-4BC1-8541-5CCDFB3A1D9D}" destId="{8388384F-6B9E-4AA3-A142-B669E880E0BA}" srcOrd="1" destOrd="0" parTransId="{062A39BF-B4DB-4C64-9718-9075262A3724}" sibTransId="{96CCDCB2-0C4F-4C09-9E5D-2F5679F5DB09}"/>
    <dgm:cxn modelId="{E497347B-1765-4358-8316-166A077132B3}" type="presOf" srcId="{1EA3700A-2FF8-4482-A0EE-FE27149DE433}" destId="{11DC171E-BD44-47D9-B681-1E5E58034A8B}" srcOrd="1" destOrd="0" presId="urn:microsoft.com/office/officeart/2005/8/layout/bProcess3"/>
    <dgm:cxn modelId="{4CD2FC7D-F74B-4238-91FE-9F5288FEBC7A}" srcId="{BE75DB71-481D-4BC1-8541-5CCDFB3A1D9D}" destId="{4AE2D17C-6C2E-4F8D-A17C-3D74CCD2162A}" srcOrd="5" destOrd="0" parTransId="{EF2F244A-9993-497F-9237-8E384C579B31}" sibTransId="{F2DE0EBF-74D5-4AB3-BFE5-45117DE9C9E3}"/>
    <dgm:cxn modelId="{C513EF81-2BD1-4C36-A0A9-BE20F1CBE782}" srcId="{BE75DB71-481D-4BC1-8541-5CCDFB3A1D9D}" destId="{4B3F9C98-A9E7-4F9B-B06D-B3C0042EB53E}" srcOrd="6" destOrd="0" parTransId="{43AD2F9D-48FE-495E-A5B5-31BC10FE1929}" sibTransId="{5A38252F-CB72-40B1-863B-E5F5E74454C2}"/>
    <dgm:cxn modelId="{F8A39982-A8B0-481D-89E5-3A8E888692F7}" type="presOf" srcId="{32E7AC56-38CC-4B00-BD4D-18E108047254}" destId="{280E15CD-5E49-49E1-904B-B7506395637C}" srcOrd="0" destOrd="0" presId="urn:microsoft.com/office/officeart/2005/8/layout/bProcess3"/>
    <dgm:cxn modelId="{705C4A90-C795-40A0-B1B1-744B57087262}" type="presOf" srcId="{5A38252F-CB72-40B1-863B-E5F5E74454C2}" destId="{931505F2-B345-404B-8E81-808DAD5C57CA}" srcOrd="1" destOrd="0" presId="urn:microsoft.com/office/officeart/2005/8/layout/bProcess3"/>
    <dgm:cxn modelId="{871731A0-CDEA-4E95-8FD8-C77E0EA8C78B}" type="presOf" srcId="{B5212FDC-48A4-4C87-A696-917E44C3F4FB}" destId="{B901B336-844D-414D-B6B1-31185C9D9931}" srcOrd="1" destOrd="0" presId="urn:microsoft.com/office/officeart/2005/8/layout/bProcess3"/>
    <dgm:cxn modelId="{C9A4DBB5-B1C8-435B-93A7-E1C086861E5A}" srcId="{BE75DB71-481D-4BC1-8541-5CCDFB3A1D9D}" destId="{32E7AC56-38CC-4B00-BD4D-18E108047254}" srcOrd="11" destOrd="0" parTransId="{1D7898C9-FDC2-418B-A146-162662DC8683}" sibTransId="{F5349203-2C60-4816-AAAD-203F945B2C57}"/>
    <dgm:cxn modelId="{54807EB7-0511-4E16-A9DE-3F12571EB9C1}" type="presOf" srcId="{F2DE0EBF-74D5-4AB3-BFE5-45117DE9C9E3}" destId="{D96AF6D0-CF70-4A81-BCA9-8F947DC0D67E}" srcOrd="1" destOrd="0" presId="urn:microsoft.com/office/officeart/2005/8/layout/bProcess3"/>
    <dgm:cxn modelId="{AC0C0DBA-8DB6-45CD-B638-938D76C71FD2}" type="presOf" srcId="{7E043A16-DE86-4374-B7BF-D0625EBB0B6C}" destId="{FFC211B2-822D-4589-8EDE-F66569AF24B6}" srcOrd="0" destOrd="0" presId="urn:microsoft.com/office/officeart/2005/8/layout/bProcess3"/>
    <dgm:cxn modelId="{9171EAD1-F08C-4252-82AC-8579121CBC5F}" type="presOf" srcId="{2CBEFF86-A0C0-4699-8E94-CC51681F11F2}" destId="{3DE5D812-8173-46F7-BB1E-D579BE381041}" srcOrd="0" destOrd="0" presId="urn:microsoft.com/office/officeart/2005/8/layout/bProcess3"/>
    <dgm:cxn modelId="{B054BBD2-81C2-4C2B-B0F2-CC9F62B1C955}" type="presOf" srcId="{42E5DBF3-E374-4A70-BB56-37BA1F998AE3}" destId="{B32F9BFF-84E8-406D-8247-B4E300B930D8}" srcOrd="0" destOrd="0" presId="urn:microsoft.com/office/officeart/2005/8/layout/bProcess3"/>
    <dgm:cxn modelId="{F3A5AFD3-79EC-4119-8BDA-0A97A42B5D8E}" type="presOf" srcId="{0FFBDD55-FAF8-4D3E-8001-DAFF26E3652D}" destId="{354D6873-5D95-49CF-B553-E7A26F0FCB33}" srcOrd="0" destOrd="0" presId="urn:microsoft.com/office/officeart/2005/8/layout/bProcess3"/>
    <dgm:cxn modelId="{1E5E70D5-24F5-4C71-9BC7-0526B897F414}" type="presOf" srcId="{1EA3700A-2FF8-4482-A0EE-FE27149DE433}" destId="{3E2881E4-6BC0-4780-AF55-9759501C95EF}" srcOrd="0" destOrd="0" presId="urn:microsoft.com/office/officeart/2005/8/layout/bProcess3"/>
    <dgm:cxn modelId="{2F4B31D6-A453-491F-9C70-649D630920CB}" type="presOf" srcId="{674AE0DB-8361-46A4-AC94-F1C8098F7ED3}" destId="{58F6F91C-2B2F-4D92-A0C7-F3A8A9455EEC}" srcOrd="1" destOrd="0" presId="urn:microsoft.com/office/officeart/2005/8/layout/bProcess3"/>
    <dgm:cxn modelId="{4DA9AFD6-6C60-4839-8177-29D18B82C955}" type="presOf" srcId="{AB108703-77EF-41A7-BB1C-7219F4B11CEF}" destId="{320543D5-FCAB-412F-9187-7E626A85BFE0}" srcOrd="0" destOrd="0" presId="urn:microsoft.com/office/officeart/2005/8/layout/bProcess3"/>
    <dgm:cxn modelId="{E363B5DB-C34C-4BFC-BAAC-407C5823007D}" type="presOf" srcId="{6E5AD951-86CC-436F-9686-83C0B43EFAFB}" destId="{D0FF0766-A2AD-496D-A1BA-87F6A181892B}" srcOrd="0" destOrd="0" presId="urn:microsoft.com/office/officeart/2005/8/layout/bProcess3"/>
    <dgm:cxn modelId="{67F6E0DE-EE95-4E19-8D70-85637F1D099B}" type="presOf" srcId="{3222827A-89EE-44AC-97AA-DCC80AF1DF8F}" destId="{969B47EE-DF7F-4B36-9A03-846EB6A90E59}" srcOrd="0" destOrd="0" presId="urn:microsoft.com/office/officeart/2005/8/layout/bProcess3"/>
    <dgm:cxn modelId="{FEB51EE0-80F4-4ED8-A825-CDB6EF7BA8F1}" type="presOf" srcId="{A14A5B00-44A3-44C0-AD05-F1053E48C5D8}" destId="{108C323E-ACB5-45FA-91F8-16F44E1B6F99}" srcOrd="0" destOrd="0" presId="urn:microsoft.com/office/officeart/2005/8/layout/bProcess3"/>
    <dgm:cxn modelId="{32B6ADED-9422-4CE3-9D03-509BC68BB2F9}" type="presOf" srcId="{78A4BA6E-94FA-4E90-97B8-9CF016228EB2}" destId="{F7F6912C-8AB7-40F9-89D8-DEC703ED7053}" srcOrd="0" destOrd="0" presId="urn:microsoft.com/office/officeart/2005/8/layout/bProcess3"/>
    <dgm:cxn modelId="{8F280AEF-3BF8-485C-851C-DE33A8EE0F5E}" type="presOf" srcId="{78A4BA6E-94FA-4E90-97B8-9CF016228EB2}" destId="{357E1A48-3ECE-4BD8-9FE4-75818886FA89}" srcOrd="1" destOrd="0" presId="urn:microsoft.com/office/officeart/2005/8/layout/bProcess3"/>
    <dgm:cxn modelId="{B4E757F0-6ABC-4A05-ABF3-5C6B132013B1}" srcId="{BE75DB71-481D-4BC1-8541-5CCDFB3A1D9D}" destId="{2DDD53AF-60EF-422B-B0A8-ADE0C48A2CD1}" srcOrd="13" destOrd="0" parTransId="{ED7B00F6-E363-4622-A650-1968F75A3562}" sibTransId="{1625D8C8-4A7B-4B26-98F4-110BE16F9411}"/>
    <dgm:cxn modelId="{619061FD-1192-43F6-8A8B-7E3E08C56A57}" srcId="{BE75DB71-481D-4BC1-8541-5CCDFB3A1D9D}" destId="{7E043A16-DE86-4374-B7BF-D0625EBB0B6C}" srcOrd="9" destOrd="0" parTransId="{BA0668D2-97F3-497C-AB88-964E20BAC6B3}" sibTransId="{6E5AD951-86CC-436F-9686-83C0B43EFAFB}"/>
    <dgm:cxn modelId="{9C3836FF-4948-4101-A548-0A288CE25AD7}" type="presOf" srcId="{17F95556-064C-4429-951F-C004D48140F3}" destId="{6F742B54-B8CD-443A-9302-71C2BC166AD3}" srcOrd="0" destOrd="0" presId="urn:microsoft.com/office/officeart/2005/8/layout/bProcess3"/>
    <dgm:cxn modelId="{460EC645-E2CF-4B98-BEB3-7E965FE09FC0}" type="presParOf" srcId="{983DB1B4-F7A7-430A-9FC0-B3398E4DE84A}" destId="{354D6873-5D95-49CF-B553-E7A26F0FCB33}" srcOrd="0" destOrd="0" presId="urn:microsoft.com/office/officeart/2005/8/layout/bProcess3"/>
    <dgm:cxn modelId="{8E798927-2F45-4F89-BAB4-4034DC5B57F3}" type="presParOf" srcId="{983DB1B4-F7A7-430A-9FC0-B3398E4DE84A}" destId="{B258979F-311F-4FA2-AB86-DEE2C21D189F}" srcOrd="1" destOrd="0" presId="urn:microsoft.com/office/officeart/2005/8/layout/bProcess3"/>
    <dgm:cxn modelId="{CCF53AE9-79FB-445B-8E65-C0D559326B01}" type="presParOf" srcId="{B258979F-311F-4FA2-AB86-DEE2C21D189F}" destId="{B901B336-844D-414D-B6B1-31185C9D9931}" srcOrd="0" destOrd="0" presId="urn:microsoft.com/office/officeart/2005/8/layout/bProcess3"/>
    <dgm:cxn modelId="{1F758DB1-D8E6-44A8-92C8-3DE0D0B9A13D}" type="presParOf" srcId="{983DB1B4-F7A7-430A-9FC0-B3398E4DE84A}" destId="{99A8230A-9E14-4B6D-901A-F4FEAF50A965}" srcOrd="2" destOrd="0" presId="urn:microsoft.com/office/officeart/2005/8/layout/bProcess3"/>
    <dgm:cxn modelId="{670384CF-302B-44AC-BC25-9646B294CD93}" type="presParOf" srcId="{983DB1B4-F7A7-430A-9FC0-B3398E4DE84A}" destId="{9AE71332-51AD-4FAF-9805-6FF8B8D2B667}" srcOrd="3" destOrd="0" presId="urn:microsoft.com/office/officeart/2005/8/layout/bProcess3"/>
    <dgm:cxn modelId="{BCAF61BB-5735-4EB8-85E1-5FBF7D9EE52D}" type="presParOf" srcId="{9AE71332-51AD-4FAF-9805-6FF8B8D2B667}" destId="{15D13AEE-9C8B-4DDD-8834-36DF3D18F466}" srcOrd="0" destOrd="0" presId="urn:microsoft.com/office/officeart/2005/8/layout/bProcess3"/>
    <dgm:cxn modelId="{ACF2236C-306F-4286-B2F5-50DFFB4FB9AD}" type="presParOf" srcId="{983DB1B4-F7A7-430A-9FC0-B3398E4DE84A}" destId="{82BB8C2B-D855-4A73-A90A-AE63CDBB1757}" srcOrd="4" destOrd="0" presId="urn:microsoft.com/office/officeart/2005/8/layout/bProcess3"/>
    <dgm:cxn modelId="{EED33CCF-F82E-4508-8006-8B63FD2BE6F7}" type="presParOf" srcId="{983DB1B4-F7A7-430A-9FC0-B3398E4DE84A}" destId="{7D9C4DC8-8A2F-4778-9225-C2E4386943C6}" srcOrd="5" destOrd="0" presId="urn:microsoft.com/office/officeart/2005/8/layout/bProcess3"/>
    <dgm:cxn modelId="{E6FACD45-B623-4241-A61B-26D2B84CFE4B}" type="presParOf" srcId="{7D9C4DC8-8A2F-4778-9225-C2E4386943C6}" destId="{58F6F91C-2B2F-4D92-A0C7-F3A8A9455EEC}" srcOrd="0" destOrd="0" presId="urn:microsoft.com/office/officeart/2005/8/layout/bProcess3"/>
    <dgm:cxn modelId="{127DC2EB-BE56-48C8-8809-8DF9C84184DF}" type="presParOf" srcId="{983DB1B4-F7A7-430A-9FC0-B3398E4DE84A}" destId="{B32F9BFF-84E8-406D-8247-B4E300B930D8}" srcOrd="6" destOrd="0" presId="urn:microsoft.com/office/officeart/2005/8/layout/bProcess3"/>
    <dgm:cxn modelId="{952FF2F5-C644-421C-B283-FD3DCA1D3096}" type="presParOf" srcId="{983DB1B4-F7A7-430A-9FC0-B3398E4DE84A}" destId="{1C649C6E-E871-4777-82C4-DBC7376E3A5D}" srcOrd="7" destOrd="0" presId="urn:microsoft.com/office/officeart/2005/8/layout/bProcess3"/>
    <dgm:cxn modelId="{A5355BB7-912E-4241-B200-5F49EA470591}" type="presParOf" srcId="{1C649C6E-E871-4777-82C4-DBC7376E3A5D}" destId="{165382FE-E812-407B-B313-FED74D78B674}" srcOrd="0" destOrd="0" presId="urn:microsoft.com/office/officeart/2005/8/layout/bProcess3"/>
    <dgm:cxn modelId="{6C9BB88A-5EA9-4468-ADDE-2FDC6EA4C456}" type="presParOf" srcId="{983DB1B4-F7A7-430A-9FC0-B3398E4DE84A}" destId="{969B47EE-DF7F-4B36-9A03-846EB6A90E59}" srcOrd="8" destOrd="0" presId="urn:microsoft.com/office/officeart/2005/8/layout/bProcess3"/>
    <dgm:cxn modelId="{CF9A8046-297F-49ED-BBF8-558CCEAEF1C3}" type="presParOf" srcId="{983DB1B4-F7A7-430A-9FC0-B3398E4DE84A}" destId="{3DE5D812-8173-46F7-BB1E-D579BE381041}" srcOrd="9" destOrd="0" presId="urn:microsoft.com/office/officeart/2005/8/layout/bProcess3"/>
    <dgm:cxn modelId="{41F59A86-93E0-4C86-9D67-318A57237F9D}" type="presParOf" srcId="{3DE5D812-8173-46F7-BB1E-D579BE381041}" destId="{851ADF64-7AE0-4B15-8ABE-57A10C96056F}" srcOrd="0" destOrd="0" presId="urn:microsoft.com/office/officeart/2005/8/layout/bProcess3"/>
    <dgm:cxn modelId="{BA78D38F-9060-4D1A-9641-616F667DDF09}" type="presParOf" srcId="{983DB1B4-F7A7-430A-9FC0-B3398E4DE84A}" destId="{BBABFBB4-F2E4-4124-8BBE-66D703152268}" srcOrd="10" destOrd="0" presId="urn:microsoft.com/office/officeart/2005/8/layout/bProcess3"/>
    <dgm:cxn modelId="{6A5486EE-4DCC-45A5-BF4C-D03CF00EDEFE}" type="presParOf" srcId="{983DB1B4-F7A7-430A-9FC0-B3398E4DE84A}" destId="{37398FDD-036E-4597-BF3F-125D722B5023}" srcOrd="11" destOrd="0" presId="urn:microsoft.com/office/officeart/2005/8/layout/bProcess3"/>
    <dgm:cxn modelId="{4F8CE52D-DFE3-43ED-B2CA-E2BB2E4A1F3C}" type="presParOf" srcId="{37398FDD-036E-4597-BF3F-125D722B5023}" destId="{D96AF6D0-CF70-4A81-BCA9-8F947DC0D67E}" srcOrd="0" destOrd="0" presId="urn:microsoft.com/office/officeart/2005/8/layout/bProcess3"/>
    <dgm:cxn modelId="{91D9C82C-7154-4DA6-BE14-5FF27C9152B5}" type="presParOf" srcId="{983DB1B4-F7A7-430A-9FC0-B3398E4DE84A}" destId="{2A77126D-5F18-45AE-99FD-3C72CD2A04BC}" srcOrd="12" destOrd="0" presId="urn:microsoft.com/office/officeart/2005/8/layout/bProcess3"/>
    <dgm:cxn modelId="{4339E3CF-F626-4ED3-A6CB-9D4EF1AD7370}" type="presParOf" srcId="{983DB1B4-F7A7-430A-9FC0-B3398E4DE84A}" destId="{DD0F7C5C-1E3F-4BC2-ADFD-65476D6C899B}" srcOrd="13" destOrd="0" presId="urn:microsoft.com/office/officeart/2005/8/layout/bProcess3"/>
    <dgm:cxn modelId="{6FE20874-61B6-4CFC-9708-A77E2AE417F8}" type="presParOf" srcId="{DD0F7C5C-1E3F-4BC2-ADFD-65476D6C899B}" destId="{931505F2-B345-404B-8E81-808DAD5C57CA}" srcOrd="0" destOrd="0" presId="urn:microsoft.com/office/officeart/2005/8/layout/bProcess3"/>
    <dgm:cxn modelId="{D489B9FA-5466-4582-A991-96BDEA18E261}" type="presParOf" srcId="{983DB1B4-F7A7-430A-9FC0-B3398E4DE84A}" destId="{B6D55286-D4FC-48D3-8ED2-F3F2684016D1}" srcOrd="14" destOrd="0" presId="urn:microsoft.com/office/officeart/2005/8/layout/bProcess3"/>
    <dgm:cxn modelId="{28410EF9-9C4F-4AEC-B742-3572497C6D48}" type="presParOf" srcId="{983DB1B4-F7A7-430A-9FC0-B3398E4DE84A}" destId="{A474FFCE-257B-4802-AFA8-C5E91373223A}" srcOrd="15" destOrd="0" presId="urn:microsoft.com/office/officeart/2005/8/layout/bProcess3"/>
    <dgm:cxn modelId="{5FE9B58E-4B15-4BA3-8343-4CE5FA891AD7}" type="presParOf" srcId="{A474FFCE-257B-4802-AFA8-C5E91373223A}" destId="{AB4B3DA2-1002-49F0-9DE5-458B609357A0}" srcOrd="0" destOrd="0" presId="urn:microsoft.com/office/officeart/2005/8/layout/bProcess3"/>
    <dgm:cxn modelId="{0E4B5261-8779-4677-86C4-121A1FEAF8FF}" type="presParOf" srcId="{983DB1B4-F7A7-430A-9FC0-B3398E4DE84A}" destId="{DE61C973-8BB4-48A4-B8ED-B12DF76B4EB8}" srcOrd="16" destOrd="0" presId="urn:microsoft.com/office/officeart/2005/8/layout/bProcess3"/>
    <dgm:cxn modelId="{D07B10CF-3D2F-4A6E-812A-B466FE6C2613}" type="presParOf" srcId="{983DB1B4-F7A7-430A-9FC0-B3398E4DE84A}" destId="{6F742B54-B8CD-443A-9302-71C2BC166AD3}" srcOrd="17" destOrd="0" presId="urn:microsoft.com/office/officeart/2005/8/layout/bProcess3"/>
    <dgm:cxn modelId="{0D7D91BC-B7AC-4F6F-995E-6629ED20AB4A}" type="presParOf" srcId="{6F742B54-B8CD-443A-9302-71C2BC166AD3}" destId="{D9C6349C-F978-4330-93DA-2304209614DE}" srcOrd="0" destOrd="0" presId="urn:microsoft.com/office/officeart/2005/8/layout/bProcess3"/>
    <dgm:cxn modelId="{9F75BBDE-D9DA-4ADF-8CBE-D91A234DEE81}" type="presParOf" srcId="{983DB1B4-F7A7-430A-9FC0-B3398E4DE84A}" destId="{FFC211B2-822D-4589-8EDE-F66569AF24B6}" srcOrd="18" destOrd="0" presId="urn:microsoft.com/office/officeart/2005/8/layout/bProcess3"/>
    <dgm:cxn modelId="{841835F7-8DDF-4EAA-B118-7E400EE71243}" type="presParOf" srcId="{983DB1B4-F7A7-430A-9FC0-B3398E4DE84A}" destId="{D0FF0766-A2AD-496D-A1BA-87F6A181892B}" srcOrd="19" destOrd="0" presId="urn:microsoft.com/office/officeart/2005/8/layout/bProcess3"/>
    <dgm:cxn modelId="{804A0B2B-65AF-49A1-9FDE-8E1D5591ECC9}" type="presParOf" srcId="{D0FF0766-A2AD-496D-A1BA-87F6A181892B}" destId="{D6104B51-A961-4AEC-930E-496DAF8A0D1C}" srcOrd="0" destOrd="0" presId="urn:microsoft.com/office/officeart/2005/8/layout/bProcess3"/>
    <dgm:cxn modelId="{1C762705-74D9-4FA9-A9AC-66BF3FACEE13}" type="presParOf" srcId="{983DB1B4-F7A7-430A-9FC0-B3398E4DE84A}" destId="{108C323E-ACB5-45FA-91F8-16F44E1B6F99}" srcOrd="20" destOrd="0" presId="urn:microsoft.com/office/officeart/2005/8/layout/bProcess3"/>
    <dgm:cxn modelId="{F48357D8-F3B3-484B-ACE0-5202E4F3D9D4}" type="presParOf" srcId="{983DB1B4-F7A7-430A-9FC0-B3398E4DE84A}" destId="{3E2881E4-6BC0-4780-AF55-9759501C95EF}" srcOrd="21" destOrd="0" presId="urn:microsoft.com/office/officeart/2005/8/layout/bProcess3"/>
    <dgm:cxn modelId="{24E078E4-2FEE-450F-B29D-EEE648F7F6B2}" type="presParOf" srcId="{3E2881E4-6BC0-4780-AF55-9759501C95EF}" destId="{11DC171E-BD44-47D9-B681-1E5E58034A8B}" srcOrd="0" destOrd="0" presId="urn:microsoft.com/office/officeart/2005/8/layout/bProcess3"/>
    <dgm:cxn modelId="{D1634B24-A610-4D03-A54E-6F5821C84AE6}" type="presParOf" srcId="{983DB1B4-F7A7-430A-9FC0-B3398E4DE84A}" destId="{280E15CD-5E49-49E1-904B-B7506395637C}" srcOrd="22" destOrd="0" presId="urn:microsoft.com/office/officeart/2005/8/layout/bProcess3"/>
    <dgm:cxn modelId="{716733CC-2829-47AA-AA8E-0FF164AD1936}" type="presParOf" srcId="{983DB1B4-F7A7-430A-9FC0-B3398E4DE84A}" destId="{62A25A05-34AC-4A7B-A1F1-783AE94FCEBC}" srcOrd="23" destOrd="0" presId="urn:microsoft.com/office/officeart/2005/8/layout/bProcess3"/>
    <dgm:cxn modelId="{7A1BADBB-474D-414A-9C2A-54CF9791D3F0}" type="presParOf" srcId="{62A25A05-34AC-4A7B-A1F1-783AE94FCEBC}" destId="{B468EE64-4D61-4ED5-8A7E-FC2CFA88ED65}" srcOrd="0" destOrd="0" presId="urn:microsoft.com/office/officeart/2005/8/layout/bProcess3"/>
    <dgm:cxn modelId="{7462D134-9A06-4774-BECA-34FB8E8F6D31}" type="presParOf" srcId="{983DB1B4-F7A7-430A-9FC0-B3398E4DE84A}" destId="{320543D5-FCAB-412F-9187-7E626A85BFE0}" srcOrd="24" destOrd="0" presId="urn:microsoft.com/office/officeart/2005/8/layout/bProcess3"/>
    <dgm:cxn modelId="{634666FE-54AC-4C27-8C2C-7335076B4951}" type="presParOf" srcId="{983DB1B4-F7A7-430A-9FC0-B3398E4DE84A}" destId="{F7F6912C-8AB7-40F9-89D8-DEC703ED7053}" srcOrd="25" destOrd="0" presId="urn:microsoft.com/office/officeart/2005/8/layout/bProcess3"/>
    <dgm:cxn modelId="{F04ADDBD-A360-4997-A68A-9B2F14C28FAE}" type="presParOf" srcId="{F7F6912C-8AB7-40F9-89D8-DEC703ED7053}" destId="{357E1A48-3ECE-4BD8-9FE4-75818886FA89}" srcOrd="0" destOrd="0" presId="urn:microsoft.com/office/officeart/2005/8/layout/bProcess3"/>
    <dgm:cxn modelId="{4144EDCC-192F-481A-B690-0DB78A4EB841}" type="presParOf" srcId="{983DB1B4-F7A7-430A-9FC0-B3398E4DE84A}" destId="{21F45F19-E063-4F3D-9867-D7561B19AD4E}" srcOrd="2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812DD8-86B0-4A0F-9EDD-4FC469EEE3D9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92524F-8C8C-49E5-A04D-8D0A39A45F8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huddles with nurse and develops a plan</a:t>
          </a:r>
          <a:endParaRPr lang="en-US"/>
        </a:p>
      </dgm:t>
    </dgm:pt>
    <dgm:pt modelId="{A480E482-4C5C-49AC-BFC3-58C16BF569A0}" type="parTrans" cxnId="{C0E7C85C-5B42-4BC5-B375-259061068061}">
      <dgm:prSet/>
      <dgm:spPr/>
      <dgm:t>
        <a:bodyPr/>
        <a:lstStyle/>
        <a:p>
          <a:endParaRPr lang="en-US"/>
        </a:p>
      </dgm:t>
    </dgm:pt>
    <dgm:pt modelId="{FF2D2B23-D776-444A-9F3B-AF0F938AED95}" type="sibTrans" cxnId="{C0E7C85C-5B42-4BC5-B375-259061068061}">
      <dgm:prSet/>
      <dgm:spPr/>
      <dgm:t>
        <a:bodyPr/>
        <a:lstStyle/>
        <a:p>
          <a:endParaRPr lang="en-US"/>
        </a:p>
      </dgm:t>
    </dgm:pt>
    <dgm:pt modelId="{767CD183-2619-4B37-B995-9D2BE273C2E3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Nurse rooms patient, placing needed equipment in the room</a:t>
          </a:r>
          <a:endParaRPr lang="en-US"/>
        </a:p>
      </dgm:t>
    </dgm:pt>
    <dgm:pt modelId="{E9FF086C-25DE-4317-9948-BDD8734FACFD}" type="parTrans" cxnId="{B9AD01AB-369F-4E1E-BC1D-C319BC1E313F}">
      <dgm:prSet/>
      <dgm:spPr/>
      <dgm:t>
        <a:bodyPr/>
        <a:lstStyle/>
        <a:p>
          <a:endParaRPr lang="en-US"/>
        </a:p>
      </dgm:t>
    </dgm:pt>
    <dgm:pt modelId="{B79F3855-C869-46DA-B067-95AF42D64EC6}" type="sibTrans" cxnId="{B9AD01AB-369F-4E1E-BC1D-C319BC1E313F}">
      <dgm:prSet/>
      <dgm:spPr/>
      <dgm:t>
        <a:bodyPr/>
        <a:lstStyle/>
        <a:p>
          <a:endParaRPr lang="en-US"/>
        </a:p>
      </dgm:t>
    </dgm:pt>
    <dgm:pt modelId="{A45DB512-DF68-4DFC-AAD4-D1E7C9B489C4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enters room</a:t>
          </a:r>
          <a:endParaRPr lang="en-US"/>
        </a:p>
      </dgm:t>
    </dgm:pt>
    <dgm:pt modelId="{336BF77B-077E-46A0-90AF-FFF29AA28160}" type="parTrans" cxnId="{3DAFE5B9-CB18-451B-975B-2ED8DF22F78F}">
      <dgm:prSet/>
      <dgm:spPr/>
      <dgm:t>
        <a:bodyPr/>
        <a:lstStyle/>
        <a:p>
          <a:endParaRPr lang="en-US"/>
        </a:p>
      </dgm:t>
    </dgm:pt>
    <dgm:pt modelId="{54181240-2060-4F5B-8190-4E7AE4B60FF4}" type="sibTrans" cxnId="{3DAFE5B9-CB18-451B-975B-2ED8DF22F78F}">
      <dgm:prSet/>
      <dgm:spPr/>
      <dgm:t>
        <a:bodyPr/>
        <a:lstStyle/>
        <a:p>
          <a:endParaRPr lang="en-US"/>
        </a:p>
      </dgm:t>
    </dgm:pt>
    <dgm:pt modelId="{937618A6-86C3-452E-9BAA-288DBBF9CDD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comes out of room to staff</a:t>
          </a:r>
          <a:endParaRPr lang="en-US"/>
        </a:p>
      </dgm:t>
    </dgm:pt>
    <dgm:pt modelId="{BDB32914-227F-4C55-85F8-0D8375DF8EDC}" type="parTrans" cxnId="{BC29C906-860F-452B-A115-EE4F44C94F21}">
      <dgm:prSet/>
      <dgm:spPr/>
      <dgm:t>
        <a:bodyPr/>
        <a:lstStyle/>
        <a:p>
          <a:endParaRPr lang="en-US"/>
        </a:p>
      </dgm:t>
    </dgm:pt>
    <dgm:pt modelId="{9A6E371C-1CA9-4897-8A49-0282AF79BC12}" type="sibTrans" cxnId="{BC29C906-860F-452B-A115-EE4F44C94F21}">
      <dgm:prSet/>
      <dgm:spPr/>
      <dgm:t>
        <a:bodyPr/>
        <a:lstStyle/>
        <a:p>
          <a:endParaRPr lang="en-US"/>
        </a:p>
      </dgm:t>
    </dgm:pt>
    <dgm:pt modelId="{873E2C62-85FB-44DE-B443-6DA5F453B6CC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goes into room with Attending </a:t>
          </a:r>
          <a:endParaRPr lang="en-US"/>
        </a:p>
      </dgm:t>
    </dgm:pt>
    <dgm:pt modelId="{EEA61407-472A-4C9A-95A0-77F7ADD4907B}" type="parTrans" cxnId="{50B9C5A0-F2E7-4B14-9A0E-EF82DA2946AB}">
      <dgm:prSet/>
      <dgm:spPr/>
      <dgm:t>
        <a:bodyPr/>
        <a:lstStyle/>
        <a:p>
          <a:endParaRPr lang="en-US"/>
        </a:p>
      </dgm:t>
    </dgm:pt>
    <dgm:pt modelId="{4D1CF542-204B-4AF5-80F6-94350D353767}" type="sibTrans" cxnId="{50B9C5A0-F2E7-4B14-9A0E-EF82DA2946AB}">
      <dgm:prSet/>
      <dgm:spPr/>
      <dgm:t>
        <a:bodyPr/>
        <a:lstStyle/>
        <a:p>
          <a:endParaRPr lang="en-US"/>
        </a:p>
      </dgm:t>
    </dgm:pt>
    <dgm:pt modelId="{E0819DBC-80A9-4494-9454-A807E787F759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Resident reviews schedule for the day and patient charts</a:t>
          </a:r>
        </a:p>
      </dgm:t>
    </dgm:pt>
    <dgm:pt modelId="{74CEADE3-5900-4235-BB18-28E44EA21629}" type="parTrans" cxnId="{A06744E2-315C-4D01-81FF-A5282D82F9DE}">
      <dgm:prSet/>
      <dgm:spPr/>
    </dgm:pt>
    <dgm:pt modelId="{3106E2FF-A4EE-4279-8198-8DCA3DB9B395}" type="sibTrans" cxnId="{A06744E2-315C-4D01-81FF-A5282D82F9DE}">
      <dgm:prSet/>
      <dgm:spPr/>
      <dgm:t>
        <a:bodyPr/>
        <a:lstStyle/>
        <a:p>
          <a:endParaRPr lang="en-US"/>
        </a:p>
      </dgm:t>
    </dgm:pt>
    <dgm:pt modelId="{3F46A966-B104-4EC1-8B39-03538C198B8B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Patient Leaves </a:t>
          </a:r>
        </a:p>
      </dgm:t>
    </dgm:pt>
    <dgm:pt modelId="{04AD7FC1-9F81-4BAA-A5EE-44E6A98A55C3}" type="parTrans" cxnId="{4661ADCD-3FAB-47A8-8ABC-FED1E58D9B53}">
      <dgm:prSet/>
      <dgm:spPr/>
    </dgm:pt>
    <dgm:pt modelId="{94941D27-FEF6-45B5-B581-56DE84110C4B}" type="sibTrans" cxnId="{4661ADCD-3FAB-47A8-8ABC-FED1E58D9B53}">
      <dgm:prSet/>
      <dgm:spPr/>
    </dgm:pt>
    <dgm:pt modelId="{A44826A5-9DAC-462A-8FB2-2529CF5F88BB}" type="pres">
      <dgm:prSet presAssocID="{A1812DD8-86B0-4A0F-9EDD-4FC469EEE3D9}" presName="diagram" presStyleCnt="0">
        <dgm:presLayoutVars>
          <dgm:dir/>
          <dgm:resizeHandles val="exact"/>
        </dgm:presLayoutVars>
      </dgm:prSet>
      <dgm:spPr/>
    </dgm:pt>
    <dgm:pt modelId="{F64B7A5E-90B0-441C-9106-1CE493E7E00F}" type="pres">
      <dgm:prSet presAssocID="{E0819DBC-80A9-4494-9454-A807E787F759}" presName="node" presStyleLbl="node1" presStyleIdx="0" presStyleCnt="7">
        <dgm:presLayoutVars>
          <dgm:bulletEnabled val="1"/>
        </dgm:presLayoutVars>
      </dgm:prSet>
      <dgm:spPr/>
    </dgm:pt>
    <dgm:pt modelId="{B382D606-3242-49EC-8AC9-33BD08410962}" type="pres">
      <dgm:prSet presAssocID="{3106E2FF-A4EE-4279-8198-8DCA3DB9B395}" presName="sibTrans" presStyleLbl="sibTrans2D1" presStyleIdx="0" presStyleCnt="6"/>
      <dgm:spPr/>
    </dgm:pt>
    <dgm:pt modelId="{9A26393A-56EE-432F-B99F-82FCB6C75208}" type="pres">
      <dgm:prSet presAssocID="{3106E2FF-A4EE-4279-8198-8DCA3DB9B395}" presName="connectorText" presStyleLbl="sibTrans2D1" presStyleIdx="0" presStyleCnt="6"/>
      <dgm:spPr/>
    </dgm:pt>
    <dgm:pt modelId="{130FCD30-DF43-4CE5-9ABB-6041CD5048FB}" type="pres">
      <dgm:prSet presAssocID="{0992524F-8C8C-49E5-A04D-8D0A39A45F84}" presName="node" presStyleLbl="node1" presStyleIdx="1" presStyleCnt="7">
        <dgm:presLayoutVars>
          <dgm:bulletEnabled val="1"/>
        </dgm:presLayoutVars>
      </dgm:prSet>
      <dgm:spPr/>
    </dgm:pt>
    <dgm:pt modelId="{1B81DF80-A944-44E0-A04B-16B708A4EB57}" type="pres">
      <dgm:prSet presAssocID="{FF2D2B23-D776-444A-9F3B-AF0F938AED95}" presName="sibTrans" presStyleLbl="sibTrans2D1" presStyleIdx="1" presStyleCnt="6"/>
      <dgm:spPr/>
    </dgm:pt>
    <dgm:pt modelId="{38EAF307-9840-42BA-926D-3A27AB8C369A}" type="pres">
      <dgm:prSet presAssocID="{FF2D2B23-D776-444A-9F3B-AF0F938AED95}" presName="connectorText" presStyleLbl="sibTrans2D1" presStyleIdx="1" presStyleCnt="6"/>
      <dgm:spPr/>
    </dgm:pt>
    <dgm:pt modelId="{1EDFCDE6-1E61-401D-A682-57FE4DE8A917}" type="pres">
      <dgm:prSet presAssocID="{767CD183-2619-4B37-B995-9D2BE273C2E3}" presName="node" presStyleLbl="node1" presStyleIdx="2" presStyleCnt="7">
        <dgm:presLayoutVars>
          <dgm:bulletEnabled val="1"/>
        </dgm:presLayoutVars>
      </dgm:prSet>
      <dgm:spPr/>
    </dgm:pt>
    <dgm:pt modelId="{82718B77-5C3A-4569-ACA3-10AC61C8EE89}" type="pres">
      <dgm:prSet presAssocID="{B79F3855-C869-46DA-B067-95AF42D64EC6}" presName="sibTrans" presStyleLbl="sibTrans2D1" presStyleIdx="2" presStyleCnt="6"/>
      <dgm:spPr/>
    </dgm:pt>
    <dgm:pt modelId="{2887A606-4B28-47B4-8834-AC15DF4EB8A7}" type="pres">
      <dgm:prSet presAssocID="{B79F3855-C869-46DA-B067-95AF42D64EC6}" presName="connectorText" presStyleLbl="sibTrans2D1" presStyleIdx="2" presStyleCnt="6"/>
      <dgm:spPr/>
    </dgm:pt>
    <dgm:pt modelId="{9E91B72E-86AE-43E5-8E92-8B0E52E3E6DA}" type="pres">
      <dgm:prSet presAssocID="{A45DB512-DF68-4DFC-AAD4-D1E7C9B489C4}" presName="node" presStyleLbl="node1" presStyleIdx="3" presStyleCnt="7">
        <dgm:presLayoutVars>
          <dgm:bulletEnabled val="1"/>
        </dgm:presLayoutVars>
      </dgm:prSet>
      <dgm:spPr/>
    </dgm:pt>
    <dgm:pt modelId="{E8D3FF4D-50C3-4516-BB63-E8B5443BA70C}" type="pres">
      <dgm:prSet presAssocID="{54181240-2060-4F5B-8190-4E7AE4B60FF4}" presName="sibTrans" presStyleLbl="sibTrans2D1" presStyleIdx="3" presStyleCnt="6"/>
      <dgm:spPr/>
    </dgm:pt>
    <dgm:pt modelId="{594EFADF-73D7-43BB-891E-180482489002}" type="pres">
      <dgm:prSet presAssocID="{54181240-2060-4F5B-8190-4E7AE4B60FF4}" presName="connectorText" presStyleLbl="sibTrans2D1" presStyleIdx="3" presStyleCnt="6"/>
      <dgm:spPr/>
    </dgm:pt>
    <dgm:pt modelId="{638CA867-7EE0-4EC7-B886-27A43577FF03}" type="pres">
      <dgm:prSet presAssocID="{937618A6-86C3-452E-9BAA-288DBBF9CDDC}" presName="node" presStyleLbl="node1" presStyleIdx="4" presStyleCnt="7">
        <dgm:presLayoutVars>
          <dgm:bulletEnabled val="1"/>
        </dgm:presLayoutVars>
      </dgm:prSet>
      <dgm:spPr/>
    </dgm:pt>
    <dgm:pt modelId="{2F8021A1-AECC-4D5A-B719-0BB1EF74337D}" type="pres">
      <dgm:prSet presAssocID="{9A6E371C-1CA9-4897-8A49-0282AF79BC12}" presName="sibTrans" presStyleLbl="sibTrans2D1" presStyleIdx="4" presStyleCnt="6"/>
      <dgm:spPr/>
    </dgm:pt>
    <dgm:pt modelId="{B65648E7-E5E9-4C05-91A1-1E8DBE7DB33F}" type="pres">
      <dgm:prSet presAssocID="{9A6E371C-1CA9-4897-8A49-0282AF79BC12}" presName="connectorText" presStyleLbl="sibTrans2D1" presStyleIdx="4" presStyleCnt="6"/>
      <dgm:spPr/>
    </dgm:pt>
    <dgm:pt modelId="{C0E5CF7A-C507-4AE4-B3B4-D2164AE92B54}" type="pres">
      <dgm:prSet presAssocID="{873E2C62-85FB-44DE-B443-6DA5F453B6CC}" presName="node" presStyleLbl="node1" presStyleIdx="5" presStyleCnt="7">
        <dgm:presLayoutVars>
          <dgm:bulletEnabled val="1"/>
        </dgm:presLayoutVars>
      </dgm:prSet>
      <dgm:spPr/>
    </dgm:pt>
    <dgm:pt modelId="{C9D03941-37CE-487F-896B-CCBD4BD3BC9B}" type="pres">
      <dgm:prSet presAssocID="{4D1CF542-204B-4AF5-80F6-94350D353767}" presName="sibTrans" presStyleLbl="sibTrans2D1" presStyleIdx="5" presStyleCnt="6"/>
      <dgm:spPr/>
    </dgm:pt>
    <dgm:pt modelId="{F224C941-4F11-4D7D-8E3A-65BAC7A78C38}" type="pres">
      <dgm:prSet presAssocID="{4D1CF542-204B-4AF5-80F6-94350D353767}" presName="connectorText" presStyleLbl="sibTrans2D1" presStyleIdx="5" presStyleCnt="6"/>
      <dgm:spPr/>
    </dgm:pt>
    <dgm:pt modelId="{223D5649-DD88-495E-8A4F-3050DC2E5BD8}" type="pres">
      <dgm:prSet presAssocID="{3F46A966-B104-4EC1-8B39-03538C198B8B}" presName="node" presStyleLbl="node1" presStyleIdx="6" presStyleCnt="7">
        <dgm:presLayoutVars>
          <dgm:bulletEnabled val="1"/>
        </dgm:presLayoutVars>
      </dgm:prSet>
      <dgm:spPr/>
    </dgm:pt>
  </dgm:ptLst>
  <dgm:cxnLst>
    <dgm:cxn modelId="{BC29C906-860F-452B-A115-EE4F44C94F21}" srcId="{A1812DD8-86B0-4A0F-9EDD-4FC469EEE3D9}" destId="{937618A6-86C3-452E-9BAA-288DBBF9CDDC}" srcOrd="4" destOrd="0" parTransId="{BDB32914-227F-4C55-85F8-0D8375DF8EDC}" sibTransId="{9A6E371C-1CA9-4897-8A49-0282AF79BC12}"/>
    <dgm:cxn modelId="{7DD9D00E-E792-4708-BDE6-F3E612ECA310}" type="presOf" srcId="{0992524F-8C8C-49E5-A04D-8D0A39A45F84}" destId="{130FCD30-DF43-4CE5-9ABB-6041CD5048FB}" srcOrd="0" destOrd="0" presId="urn:microsoft.com/office/officeart/2005/8/layout/process5"/>
    <dgm:cxn modelId="{E1C82D13-C926-4A5D-8CB6-EF76B1FD3F34}" type="presOf" srcId="{A45DB512-DF68-4DFC-AAD4-D1E7C9B489C4}" destId="{9E91B72E-86AE-43E5-8E92-8B0E52E3E6DA}" srcOrd="0" destOrd="0" presId="urn:microsoft.com/office/officeart/2005/8/layout/process5"/>
    <dgm:cxn modelId="{34913413-5B93-452F-8274-1CFB45816244}" type="presOf" srcId="{E0819DBC-80A9-4494-9454-A807E787F759}" destId="{F64B7A5E-90B0-441C-9106-1CE493E7E00F}" srcOrd="0" destOrd="0" presId="urn:microsoft.com/office/officeart/2005/8/layout/process5"/>
    <dgm:cxn modelId="{6402A316-6E65-4D23-A0D5-9E1EEC2D5F1F}" type="presOf" srcId="{3106E2FF-A4EE-4279-8198-8DCA3DB9B395}" destId="{B382D606-3242-49EC-8AC9-33BD08410962}" srcOrd="0" destOrd="0" presId="urn:microsoft.com/office/officeart/2005/8/layout/process5"/>
    <dgm:cxn modelId="{0BFF8822-FAFC-4092-BB87-57F96480F697}" type="presOf" srcId="{3F46A966-B104-4EC1-8B39-03538C198B8B}" destId="{223D5649-DD88-495E-8A4F-3050DC2E5BD8}" srcOrd="0" destOrd="0" presId="urn:microsoft.com/office/officeart/2005/8/layout/process5"/>
    <dgm:cxn modelId="{8B68C939-EAB4-4164-B719-5B7A85F2CFF6}" type="presOf" srcId="{3106E2FF-A4EE-4279-8198-8DCA3DB9B395}" destId="{9A26393A-56EE-432F-B99F-82FCB6C75208}" srcOrd="1" destOrd="0" presId="urn:microsoft.com/office/officeart/2005/8/layout/process5"/>
    <dgm:cxn modelId="{8925CD3A-9DC0-4D60-8513-6E894039F38F}" type="presOf" srcId="{9A6E371C-1CA9-4897-8A49-0282AF79BC12}" destId="{2F8021A1-AECC-4D5A-B719-0BB1EF74337D}" srcOrd="0" destOrd="0" presId="urn:microsoft.com/office/officeart/2005/8/layout/process5"/>
    <dgm:cxn modelId="{28B3D442-CB6E-463D-8312-09325DC8022C}" type="presOf" srcId="{873E2C62-85FB-44DE-B443-6DA5F453B6CC}" destId="{C0E5CF7A-C507-4AE4-B3B4-D2164AE92B54}" srcOrd="0" destOrd="0" presId="urn:microsoft.com/office/officeart/2005/8/layout/process5"/>
    <dgm:cxn modelId="{4856FC43-DE23-4850-9849-BA233D5C3326}" type="presOf" srcId="{54181240-2060-4F5B-8190-4E7AE4B60FF4}" destId="{594EFADF-73D7-43BB-891E-180482489002}" srcOrd="1" destOrd="0" presId="urn:microsoft.com/office/officeart/2005/8/layout/process5"/>
    <dgm:cxn modelId="{C0E7C85C-5B42-4BC5-B375-259061068061}" srcId="{A1812DD8-86B0-4A0F-9EDD-4FC469EEE3D9}" destId="{0992524F-8C8C-49E5-A04D-8D0A39A45F84}" srcOrd="1" destOrd="0" parTransId="{A480E482-4C5C-49AC-BFC3-58C16BF569A0}" sibTransId="{FF2D2B23-D776-444A-9F3B-AF0F938AED95}"/>
    <dgm:cxn modelId="{BF5CDF63-2C8B-4613-9DC8-49F4AED31440}" type="presOf" srcId="{A1812DD8-86B0-4A0F-9EDD-4FC469EEE3D9}" destId="{A44826A5-9DAC-462A-8FB2-2529CF5F88BB}" srcOrd="0" destOrd="0" presId="urn:microsoft.com/office/officeart/2005/8/layout/process5"/>
    <dgm:cxn modelId="{7F330964-30A1-4DB7-9BB2-D76EF766BB9F}" type="presOf" srcId="{54181240-2060-4F5B-8190-4E7AE4B60FF4}" destId="{E8D3FF4D-50C3-4516-BB63-E8B5443BA70C}" srcOrd="0" destOrd="0" presId="urn:microsoft.com/office/officeart/2005/8/layout/process5"/>
    <dgm:cxn modelId="{A9A7A277-A984-4EA5-B1AD-724F189C1FBA}" type="presOf" srcId="{9A6E371C-1CA9-4897-8A49-0282AF79BC12}" destId="{B65648E7-E5E9-4C05-91A1-1E8DBE7DB33F}" srcOrd="1" destOrd="0" presId="urn:microsoft.com/office/officeart/2005/8/layout/process5"/>
    <dgm:cxn modelId="{EF7B428D-14B7-4869-BE8D-BF22A13FDFF5}" type="presOf" srcId="{B79F3855-C869-46DA-B067-95AF42D64EC6}" destId="{82718B77-5C3A-4569-ACA3-10AC61C8EE89}" srcOrd="0" destOrd="0" presId="urn:microsoft.com/office/officeart/2005/8/layout/process5"/>
    <dgm:cxn modelId="{C7C7779F-C9C0-4591-90E4-DE965E32E0A0}" type="presOf" srcId="{FF2D2B23-D776-444A-9F3B-AF0F938AED95}" destId="{38EAF307-9840-42BA-926D-3A27AB8C369A}" srcOrd="1" destOrd="0" presId="urn:microsoft.com/office/officeart/2005/8/layout/process5"/>
    <dgm:cxn modelId="{50B9C5A0-F2E7-4B14-9A0E-EF82DA2946AB}" srcId="{A1812DD8-86B0-4A0F-9EDD-4FC469EEE3D9}" destId="{873E2C62-85FB-44DE-B443-6DA5F453B6CC}" srcOrd="5" destOrd="0" parTransId="{EEA61407-472A-4C9A-95A0-77F7ADD4907B}" sibTransId="{4D1CF542-204B-4AF5-80F6-94350D353767}"/>
    <dgm:cxn modelId="{10B5F3A6-C3EF-4C0B-AB26-4E2770D4BE9D}" type="presOf" srcId="{767CD183-2619-4B37-B995-9D2BE273C2E3}" destId="{1EDFCDE6-1E61-401D-A682-57FE4DE8A917}" srcOrd="0" destOrd="0" presId="urn:microsoft.com/office/officeart/2005/8/layout/process5"/>
    <dgm:cxn modelId="{B9AD01AB-369F-4E1E-BC1D-C319BC1E313F}" srcId="{A1812DD8-86B0-4A0F-9EDD-4FC469EEE3D9}" destId="{767CD183-2619-4B37-B995-9D2BE273C2E3}" srcOrd="2" destOrd="0" parTransId="{E9FF086C-25DE-4317-9948-BDD8734FACFD}" sibTransId="{B79F3855-C869-46DA-B067-95AF42D64EC6}"/>
    <dgm:cxn modelId="{336B7CB8-7847-40BB-B314-590610158AFC}" type="presOf" srcId="{4D1CF542-204B-4AF5-80F6-94350D353767}" destId="{C9D03941-37CE-487F-896B-CCBD4BD3BC9B}" srcOrd="0" destOrd="0" presId="urn:microsoft.com/office/officeart/2005/8/layout/process5"/>
    <dgm:cxn modelId="{3DAFE5B9-CB18-451B-975B-2ED8DF22F78F}" srcId="{A1812DD8-86B0-4A0F-9EDD-4FC469EEE3D9}" destId="{A45DB512-DF68-4DFC-AAD4-D1E7C9B489C4}" srcOrd="3" destOrd="0" parTransId="{336BF77B-077E-46A0-90AF-FFF29AA28160}" sibTransId="{54181240-2060-4F5B-8190-4E7AE4B60FF4}"/>
    <dgm:cxn modelId="{F2BAFEBF-2D78-45A8-908F-8A0A8DEBB88D}" type="presOf" srcId="{B79F3855-C869-46DA-B067-95AF42D64EC6}" destId="{2887A606-4B28-47B4-8834-AC15DF4EB8A7}" srcOrd="1" destOrd="0" presId="urn:microsoft.com/office/officeart/2005/8/layout/process5"/>
    <dgm:cxn modelId="{4661ADCD-3FAB-47A8-8ABC-FED1E58D9B53}" srcId="{A1812DD8-86B0-4A0F-9EDD-4FC469EEE3D9}" destId="{3F46A966-B104-4EC1-8B39-03538C198B8B}" srcOrd="6" destOrd="0" parTransId="{04AD7FC1-9F81-4BAA-A5EE-44E6A98A55C3}" sibTransId="{94941D27-FEF6-45B5-B581-56DE84110C4B}"/>
    <dgm:cxn modelId="{45D545D6-0F4F-4D80-A366-6941BAFC49F5}" type="presOf" srcId="{937618A6-86C3-452E-9BAA-288DBBF9CDDC}" destId="{638CA867-7EE0-4EC7-B886-27A43577FF03}" srcOrd="0" destOrd="0" presId="urn:microsoft.com/office/officeart/2005/8/layout/process5"/>
    <dgm:cxn modelId="{A06744E2-315C-4D01-81FF-A5282D82F9DE}" srcId="{A1812DD8-86B0-4A0F-9EDD-4FC469EEE3D9}" destId="{E0819DBC-80A9-4494-9454-A807E787F759}" srcOrd="0" destOrd="0" parTransId="{74CEADE3-5900-4235-BB18-28E44EA21629}" sibTransId="{3106E2FF-A4EE-4279-8198-8DCA3DB9B395}"/>
    <dgm:cxn modelId="{33A34EE3-2C65-4219-AEA5-2F028BA2CDE0}" type="presOf" srcId="{4D1CF542-204B-4AF5-80F6-94350D353767}" destId="{F224C941-4F11-4D7D-8E3A-65BAC7A78C38}" srcOrd="1" destOrd="0" presId="urn:microsoft.com/office/officeart/2005/8/layout/process5"/>
    <dgm:cxn modelId="{711653F7-8D30-4442-ACCF-E6DB94DAE5B1}" type="presOf" srcId="{FF2D2B23-D776-444A-9F3B-AF0F938AED95}" destId="{1B81DF80-A944-44E0-A04B-16B708A4EB57}" srcOrd="0" destOrd="0" presId="urn:microsoft.com/office/officeart/2005/8/layout/process5"/>
    <dgm:cxn modelId="{1F3BE56B-B236-4A01-81B9-C43275E0DE41}" type="presParOf" srcId="{A44826A5-9DAC-462A-8FB2-2529CF5F88BB}" destId="{F64B7A5E-90B0-441C-9106-1CE493E7E00F}" srcOrd="0" destOrd="0" presId="urn:microsoft.com/office/officeart/2005/8/layout/process5"/>
    <dgm:cxn modelId="{A90E6662-6179-4DCA-9D00-49FE2DC7F6B0}" type="presParOf" srcId="{A44826A5-9DAC-462A-8FB2-2529CF5F88BB}" destId="{B382D606-3242-49EC-8AC9-33BD08410962}" srcOrd="1" destOrd="0" presId="urn:microsoft.com/office/officeart/2005/8/layout/process5"/>
    <dgm:cxn modelId="{228190D8-053E-464F-951A-9208410D234E}" type="presParOf" srcId="{B382D606-3242-49EC-8AC9-33BD08410962}" destId="{9A26393A-56EE-432F-B99F-82FCB6C75208}" srcOrd="0" destOrd="0" presId="urn:microsoft.com/office/officeart/2005/8/layout/process5"/>
    <dgm:cxn modelId="{F5B4CCDE-2CC4-4C46-9669-2642FC6EFAED}" type="presParOf" srcId="{A44826A5-9DAC-462A-8FB2-2529CF5F88BB}" destId="{130FCD30-DF43-4CE5-9ABB-6041CD5048FB}" srcOrd="2" destOrd="0" presId="urn:microsoft.com/office/officeart/2005/8/layout/process5"/>
    <dgm:cxn modelId="{9740A21D-D978-4474-9DF5-8680DE678522}" type="presParOf" srcId="{A44826A5-9DAC-462A-8FB2-2529CF5F88BB}" destId="{1B81DF80-A944-44E0-A04B-16B708A4EB57}" srcOrd="3" destOrd="0" presId="urn:microsoft.com/office/officeart/2005/8/layout/process5"/>
    <dgm:cxn modelId="{8BD8311E-3457-4F5F-A1F5-34A31E81C24D}" type="presParOf" srcId="{1B81DF80-A944-44E0-A04B-16B708A4EB57}" destId="{38EAF307-9840-42BA-926D-3A27AB8C369A}" srcOrd="0" destOrd="0" presId="urn:microsoft.com/office/officeart/2005/8/layout/process5"/>
    <dgm:cxn modelId="{F1DED3B4-0C96-4E8A-9561-2A5F34659DAE}" type="presParOf" srcId="{A44826A5-9DAC-462A-8FB2-2529CF5F88BB}" destId="{1EDFCDE6-1E61-401D-A682-57FE4DE8A917}" srcOrd="4" destOrd="0" presId="urn:microsoft.com/office/officeart/2005/8/layout/process5"/>
    <dgm:cxn modelId="{0F79E880-A442-43A6-B4CB-A5B93B29EC93}" type="presParOf" srcId="{A44826A5-9DAC-462A-8FB2-2529CF5F88BB}" destId="{82718B77-5C3A-4569-ACA3-10AC61C8EE89}" srcOrd="5" destOrd="0" presId="urn:microsoft.com/office/officeart/2005/8/layout/process5"/>
    <dgm:cxn modelId="{360BD198-747C-4A28-AE65-17DC476CC43C}" type="presParOf" srcId="{82718B77-5C3A-4569-ACA3-10AC61C8EE89}" destId="{2887A606-4B28-47B4-8834-AC15DF4EB8A7}" srcOrd="0" destOrd="0" presId="urn:microsoft.com/office/officeart/2005/8/layout/process5"/>
    <dgm:cxn modelId="{56772C2A-B193-4C2E-BD16-DFB29AFA1FBB}" type="presParOf" srcId="{A44826A5-9DAC-462A-8FB2-2529CF5F88BB}" destId="{9E91B72E-86AE-43E5-8E92-8B0E52E3E6DA}" srcOrd="6" destOrd="0" presId="urn:microsoft.com/office/officeart/2005/8/layout/process5"/>
    <dgm:cxn modelId="{0CEC853E-D087-4832-8A76-97CAF4231BDB}" type="presParOf" srcId="{A44826A5-9DAC-462A-8FB2-2529CF5F88BB}" destId="{E8D3FF4D-50C3-4516-BB63-E8B5443BA70C}" srcOrd="7" destOrd="0" presId="urn:microsoft.com/office/officeart/2005/8/layout/process5"/>
    <dgm:cxn modelId="{1FCC02CF-86E7-4683-BF61-22B9A2B532E3}" type="presParOf" srcId="{E8D3FF4D-50C3-4516-BB63-E8B5443BA70C}" destId="{594EFADF-73D7-43BB-891E-180482489002}" srcOrd="0" destOrd="0" presId="urn:microsoft.com/office/officeart/2005/8/layout/process5"/>
    <dgm:cxn modelId="{20F112CC-30B7-45AD-B9BA-48F84DA1BBE8}" type="presParOf" srcId="{A44826A5-9DAC-462A-8FB2-2529CF5F88BB}" destId="{638CA867-7EE0-4EC7-B886-27A43577FF03}" srcOrd="8" destOrd="0" presId="urn:microsoft.com/office/officeart/2005/8/layout/process5"/>
    <dgm:cxn modelId="{CDC93BB4-C025-4C95-8E5C-87524482459E}" type="presParOf" srcId="{A44826A5-9DAC-462A-8FB2-2529CF5F88BB}" destId="{2F8021A1-AECC-4D5A-B719-0BB1EF74337D}" srcOrd="9" destOrd="0" presId="urn:microsoft.com/office/officeart/2005/8/layout/process5"/>
    <dgm:cxn modelId="{179611A8-3660-4F9E-895C-5C1EB389A63D}" type="presParOf" srcId="{2F8021A1-AECC-4D5A-B719-0BB1EF74337D}" destId="{B65648E7-E5E9-4C05-91A1-1E8DBE7DB33F}" srcOrd="0" destOrd="0" presId="urn:microsoft.com/office/officeart/2005/8/layout/process5"/>
    <dgm:cxn modelId="{7EAC2780-A603-45F2-B9AF-EADDBF63353A}" type="presParOf" srcId="{A44826A5-9DAC-462A-8FB2-2529CF5F88BB}" destId="{C0E5CF7A-C507-4AE4-B3B4-D2164AE92B54}" srcOrd="10" destOrd="0" presId="urn:microsoft.com/office/officeart/2005/8/layout/process5"/>
    <dgm:cxn modelId="{BF0754F8-E2B1-43C7-9382-7B8F2A2E6B45}" type="presParOf" srcId="{A44826A5-9DAC-462A-8FB2-2529CF5F88BB}" destId="{C9D03941-37CE-487F-896B-CCBD4BD3BC9B}" srcOrd="11" destOrd="0" presId="urn:microsoft.com/office/officeart/2005/8/layout/process5"/>
    <dgm:cxn modelId="{B8172EB8-DC24-448B-8000-C7BA1AC1ACE3}" type="presParOf" srcId="{C9D03941-37CE-487F-896B-CCBD4BD3BC9B}" destId="{F224C941-4F11-4D7D-8E3A-65BAC7A78C38}" srcOrd="0" destOrd="0" presId="urn:microsoft.com/office/officeart/2005/8/layout/process5"/>
    <dgm:cxn modelId="{09F8CD32-31F0-444A-9D13-9F363D83646F}" type="presParOf" srcId="{A44826A5-9DAC-462A-8FB2-2529CF5F88BB}" destId="{223D5649-DD88-495E-8A4F-3050DC2E5BD8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8979F-311F-4FA2-AB86-DEE2C21D189F}">
      <dsp:nvSpPr>
        <dsp:cNvPr id="0" name=""/>
        <dsp:cNvSpPr/>
      </dsp:nvSpPr>
      <dsp:spPr>
        <a:xfrm>
          <a:off x="2277875" y="497446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9625" y="541092"/>
        <a:ext cx="20742" cy="4148"/>
      </dsp:txXfrm>
    </dsp:sp>
    <dsp:sp modelId="{354D6873-5D95-49CF-B553-E7A26F0FCB33}">
      <dsp:nvSpPr>
        <dsp:cNvPr id="0" name=""/>
        <dsp:cNvSpPr/>
      </dsp:nvSpPr>
      <dsp:spPr>
        <a:xfrm>
          <a:off x="476016" y="2068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Patient roomed</a:t>
          </a:r>
          <a:endParaRPr lang="en-US" sz="1200" kern="1200"/>
        </a:p>
      </dsp:txBody>
      <dsp:txXfrm>
        <a:off x="476016" y="2068"/>
        <a:ext cx="1803659" cy="1082195"/>
      </dsp:txXfrm>
    </dsp:sp>
    <dsp:sp modelId="{9AE71332-51AD-4FAF-9805-6FF8B8D2B667}">
      <dsp:nvSpPr>
        <dsp:cNvPr id="0" name=""/>
        <dsp:cNvSpPr/>
      </dsp:nvSpPr>
      <dsp:spPr>
        <a:xfrm>
          <a:off x="4496376" y="497446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8125" y="541092"/>
        <a:ext cx="20742" cy="4148"/>
      </dsp:txXfrm>
    </dsp:sp>
    <dsp:sp modelId="{99A8230A-9E14-4B6D-901A-F4FEAF50A965}">
      <dsp:nvSpPr>
        <dsp:cNvPr id="0" name=""/>
        <dsp:cNvSpPr/>
      </dsp:nvSpPr>
      <dsp:spPr>
        <a:xfrm>
          <a:off x="2694517" y="2068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Resident Reviews Patient Chart – 10 min</a:t>
          </a:r>
          <a:endParaRPr lang="en-US" sz="1200" kern="1200"/>
        </a:p>
      </dsp:txBody>
      <dsp:txXfrm>
        <a:off x="2694517" y="2068"/>
        <a:ext cx="1803659" cy="1082195"/>
      </dsp:txXfrm>
    </dsp:sp>
    <dsp:sp modelId="{7D9C4DC8-8A2F-4778-9225-C2E4386943C6}">
      <dsp:nvSpPr>
        <dsp:cNvPr id="0" name=""/>
        <dsp:cNvSpPr/>
      </dsp:nvSpPr>
      <dsp:spPr>
        <a:xfrm>
          <a:off x="6714876" y="497446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96626" y="541092"/>
        <a:ext cx="20742" cy="4148"/>
      </dsp:txXfrm>
    </dsp:sp>
    <dsp:sp modelId="{82BB8C2B-D855-4A73-A90A-AE63CDBB1757}">
      <dsp:nvSpPr>
        <dsp:cNvPr id="0" name=""/>
        <dsp:cNvSpPr/>
      </dsp:nvSpPr>
      <dsp:spPr>
        <a:xfrm>
          <a:off x="4913017" y="2068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Resident enters room</a:t>
          </a:r>
          <a:endParaRPr lang="en-US" sz="1200" kern="1200"/>
        </a:p>
      </dsp:txBody>
      <dsp:txXfrm>
        <a:off x="4913017" y="2068"/>
        <a:ext cx="1803659" cy="1082195"/>
      </dsp:txXfrm>
    </dsp:sp>
    <dsp:sp modelId="{1C649C6E-E871-4777-82C4-DBC7376E3A5D}">
      <dsp:nvSpPr>
        <dsp:cNvPr id="0" name=""/>
        <dsp:cNvSpPr/>
      </dsp:nvSpPr>
      <dsp:spPr>
        <a:xfrm>
          <a:off x="1377846" y="1082464"/>
          <a:ext cx="6655501" cy="384241"/>
        </a:xfrm>
        <a:custGeom>
          <a:avLst/>
          <a:gdLst/>
          <a:ahLst/>
          <a:cxnLst/>
          <a:rect l="0" t="0" r="0" b="0"/>
          <a:pathLst>
            <a:path>
              <a:moveTo>
                <a:pt x="6655501" y="0"/>
              </a:moveTo>
              <a:lnTo>
                <a:pt x="6655501" y="209220"/>
              </a:lnTo>
              <a:lnTo>
                <a:pt x="0" y="209220"/>
              </a:lnTo>
              <a:lnTo>
                <a:pt x="0" y="38424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8886" y="1272510"/>
        <a:ext cx="333420" cy="4148"/>
      </dsp:txXfrm>
    </dsp:sp>
    <dsp:sp modelId="{B32F9BFF-84E8-406D-8247-B4E300B930D8}">
      <dsp:nvSpPr>
        <dsp:cNvPr id="0" name=""/>
        <dsp:cNvSpPr/>
      </dsp:nvSpPr>
      <dsp:spPr>
        <a:xfrm>
          <a:off x="7131518" y="2068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Resident exits room to ask nurse a question</a:t>
          </a:r>
          <a:endParaRPr lang="en-US" sz="1200" kern="1200"/>
        </a:p>
      </dsp:txBody>
      <dsp:txXfrm>
        <a:off x="7131518" y="2068"/>
        <a:ext cx="1803659" cy="1082195"/>
      </dsp:txXfrm>
    </dsp:sp>
    <dsp:sp modelId="{3DE5D812-8173-46F7-BB1E-D579BE381041}">
      <dsp:nvSpPr>
        <dsp:cNvPr id="0" name=""/>
        <dsp:cNvSpPr/>
      </dsp:nvSpPr>
      <dsp:spPr>
        <a:xfrm>
          <a:off x="2277875" y="1994483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9625" y="2038129"/>
        <a:ext cx="20742" cy="4148"/>
      </dsp:txXfrm>
    </dsp:sp>
    <dsp:sp modelId="{969B47EE-DF7F-4B36-9A03-846EB6A90E59}">
      <dsp:nvSpPr>
        <dsp:cNvPr id="0" name=""/>
        <dsp:cNvSpPr/>
      </dsp:nvSpPr>
      <dsp:spPr>
        <a:xfrm>
          <a:off x="476016" y="1499105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Resident goes into room</a:t>
          </a:r>
          <a:endParaRPr lang="en-US" sz="1200" kern="1200"/>
        </a:p>
      </dsp:txBody>
      <dsp:txXfrm>
        <a:off x="476016" y="1499105"/>
        <a:ext cx="1803659" cy="1082195"/>
      </dsp:txXfrm>
    </dsp:sp>
    <dsp:sp modelId="{37398FDD-036E-4597-BF3F-125D722B5023}">
      <dsp:nvSpPr>
        <dsp:cNvPr id="0" name=""/>
        <dsp:cNvSpPr/>
      </dsp:nvSpPr>
      <dsp:spPr>
        <a:xfrm>
          <a:off x="4496376" y="1994483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8125" y="2038129"/>
        <a:ext cx="20742" cy="4148"/>
      </dsp:txXfrm>
    </dsp:sp>
    <dsp:sp modelId="{BBABFBB4-F2E4-4124-8BBE-66D703152268}">
      <dsp:nvSpPr>
        <dsp:cNvPr id="0" name=""/>
        <dsp:cNvSpPr/>
      </dsp:nvSpPr>
      <dsp:spPr>
        <a:xfrm>
          <a:off x="2694517" y="1499105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  <a:latin typeface="Calibri"/>
              <a:cs typeface="Calibri"/>
            </a:rPr>
            <a:t>Resident comes out of room to ask another question of nurse, checks computer</a:t>
          </a:r>
        </a:p>
      </dsp:txBody>
      <dsp:txXfrm>
        <a:off x="2694517" y="1499105"/>
        <a:ext cx="1803659" cy="1082195"/>
      </dsp:txXfrm>
    </dsp:sp>
    <dsp:sp modelId="{DD0F7C5C-1E3F-4BC2-ADFD-65476D6C899B}">
      <dsp:nvSpPr>
        <dsp:cNvPr id="0" name=""/>
        <dsp:cNvSpPr/>
      </dsp:nvSpPr>
      <dsp:spPr>
        <a:xfrm>
          <a:off x="6714876" y="1994483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96626" y="2038129"/>
        <a:ext cx="20742" cy="4148"/>
      </dsp:txXfrm>
    </dsp:sp>
    <dsp:sp modelId="{2A77126D-5F18-45AE-99FD-3C72CD2A04BC}">
      <dsp:nvSpPr>
        <dsp:cNvPr id="0" name=""/>
        <dsp:cNvSpPr/>
      </dsp:nvSpPr>
      <dsp:spPr>
        <a:xfrm>
          <a:off x="4913017" y="1499105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 Light" panose="020F0302020204030204"/>
            </a:rPr>
            <a:t>Resident goes back into room</a:t>
          </a:r>
          <a:endParaRPr lang="en-US" sz="1200" kern="1200"/>
        </a:p>
      </dsp:txBody>
      <dsp:txXfrm>
        <a:off x="4913017" y="1499105"/>
        <a:ext cx="1803659" cy="1082195"/>
      </dsp:txXfrm>
    </dsp:sp>
    <dsp:sp modelId="{A474FFCE-257B-4802-AFA8-C5E91373223A}">
      <dsp:nvSpPr>
        <dsp:cNvPr id="0" name=""/>
        <dsp:cNvSpPr/>
      </dsp:nvSpPr>
      <dsp:spPr>
        <a:xfrm>
          <a:off x="1377846" y="2579501"/>
          <a:ext cx="6655501" cy="384241"/>
        </a:xfrm>
        <a:custGeom>
          <a:avLst/>
          <a:gdLst/>
          <a:ahLst/>
          <a:cxnLst/>
          <a:rect l="0" t="0" r="0" b="0"/>
          <a:pathLst>
            <a:path>
              <a:moveTo>
                <a:pt x="6655501" y="0"/>
              </a:moveTo>
              <a:lnTo>
                <a:pt x="6655501" y="209220"/>
              </a:lnTo>
              <a:lnTo>
                <a:pt x="0" y="209220"/>
              </a:lnTo>
              <a:lnTo>
                <a:pt x="0" y="38424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8886" y="2769547"/>
        <a:ext cx="333420" cy="4148"/>
      </dsp:txXfrm>
    </dsp:sp>
    <dsp:sp modelId="{B6D55286-D4FC-48D3-8ED2-F3F2684016D1}">
      <dsp:nvSpPr>
        <dsp:cNvPr id="0" name=""/>
        <dsp:cNvSpPr/>
      </dsp:nvSpPr>
      <dsp:spPr>
        <a:xfrm>
          <a:off x="7131518" y="1499105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Resident exits room aans askes for medical supplies</a:t>
          </a:r>
        </a:p>
      </dsp:txBody>
      <dsp:txXfrm>
        <a:off x="7131518" y="1499105"/>
        <a:ext cx="1803659" cy="1082195"/>
      </dsp:txXfrm>
    </dsp:sp>
    <dsp:sp modelId="{6F742B54-B8CD-443A-9302-71C2BC166AD3}">
      <dsp:nvSpPr>
        <dsp:cNvPr id="0" name=""/>
        <dsp:cNvSpPr/>
      </dsp:nvSpPr>
      <dsp:spPr>
        <a:xfrm>
          <a:off x="2277875" y="3491520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9625" y="3535166"/>
        <a:ext cx="20742" cy="4148"/>
      </dsp:txXfrm>
    </dsp:sp>
    <dsp:sp modelId="{DE61C973-8BB4-48A4-B8ED-B12DF76B4EB8}">
      <dsp:nvSpPr>
        <dsp:cNvPr id="0" name=""/>
        <dsp:cNvSpPr/>
      </dsp:nvSpPr>
      <dsp:spPr>
        <a:xfrm>
          <a:off x="476016" y="2996142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Resident goes back into room</a:t>
          </a:r>
        </a:p>
      </dsp:txBody>
      <dsp:txXfrm>
        <a:off x="476016" y="2996142"/>
        <a:ext cx="1803659" cy="1082195"/>
      </dsp:txXfrm>
    </dsp:sp>
    <dsp:sp modelId="{D0FF0766-A2AD-496D-A1BA-87F6A181892B}">
      <dsp:nvSpPr>
        <dsp:cNvPr id="0" name=""/>
        <dsp:cNvSpPr/>
      </dsp:nvSpPr>
      <dsp:spPr>
        <a:xfrm>
          <a:off x="4496376" y="3491520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78125" y="3535166"/>
        <a:ext cx="20742" cy="4148"/>
      </dsp:txXfrm>
    </dsp:sp>
    <dsp:sp modelId="{FFC211B2-822D-4589-8EDE-F66569AF24B6}">
      <dsp:nvSpPr>
        <dsp:cNvPr id="0" name=""/>
        <dsp:cNvSpPr/>
      </dsp:nvSpPr>
      <dsp:spPr>
        <a:xfrm>
          <a:off x="2694517" y="2996142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Resident comes out of room to staff</a:t>
          </a:r>
        </a:p>
      </dsp:txBody>
      <dsp:txXfrm>
        <a:off x="2694517" y="2996142"/>
        <a:ext cx="1803659" cy="1082195"/>
      </dsp:txXfrm>
    </dsp:sp>
    <dsp:sp modelId="{3E2881E4-6BC0-4780-AF55-9759501C95EF}">
      <dsp:nvSpPr>
        <dsp:cNvPr id="0" name=""/>
        <dsp:cNvSpPr/>
      </dsp:nvSpPr>
      <dsp:spPr>
        <a:xfrm>
          <a:off x="6714876" y="3491520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96626" y="3535166"/>
        <a:ext cx="20742" cy="4148"/>
      </dsp:txXfrm>
    </dsp:sp>
    <dsp:sp modelId="{108C323E-ACB5-45FA-91F8-16F44E1B6F99}">
      <dsp:nvSpPr>
        <dsp:cNvPr id="0" name=""/>
        <dsp:cNvSpPr/>
      </dsp:nvSpPr>
      <dsp:spPr>
        <a:xfrm>
          <a:off x="4913017" y="2996142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Resident goes into room with Attending</a:t>
          </a:r>
        </a:p>
      </dsp:txBody>
      <dsp:txXfrm>
        <a:off x="4913017" y="2996142"/>
        <a:ext cx="1803659" cy="1082195"/>
      </dsp:txXfrm>
    </dsp:sp>
    <dsp:sp modelId="{62A25A05-34AC-4A7B-A1F1-783AE94FCEBC}">
      <dsp:nvSpPr>
        <dsp:cNvPr id="0" name=""/>
        <dsp:cNvSpPr/>
      </dsp:nvSpPr>
      <dsp:spPr>
        <a:xfrm>
          <a:off x="1377846" y="4076538"/>
          <a:ext cx="6655501" cy="384241"/>
        </a:xfrm>
        <a:custGeom>
          <a:avLst/>
          <a:gdLst/>
          <a:ahLst/>
          <a:cxnLst/>
          <a:rect l="0" t="0" r="0" b="0"/>
          <a:pathLst>
            <a:path>
              <a:moveTo>
                <a:pt x="6655501" y="0"/>
              </a:moveTo>
              <a:lnTo>
                <a:pt x="6655501" y="209220"/>
              </a:lnTo>
              <a:lnTo>
                <a:pt x="0" y="209220"/>
              </a:lnTo>
              <a:lnTo>
                <a:pt x="0" y="384241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38886" y="4266584"/>
        <a:ext cx="333420" cy="4148"/>
      </dsp:txXfrm>
    </dsp:sp>
    <dsp:sp modelId="{280E15CD-5E49-49E1-904B-B7506395637C}">
      <dsp:nvSpPr>
        <dsp:cNvPr id="0" name=""/>
        <dsp:cNvSpPr/>
      </dsp:nvSpPr>
      <dsp:spPr>
        <a:xfrm>
          <a:off x="7131518" y="2996142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Resident comes out of room to talk to nurse about plan</a:t>
          </a:r>
        </a:p>
      </dsp:txBody>
      <dsp:txXfrm>
        <a:off x="7131518" y="2996142"/>
        <a:ext cx="1803659" cy="1082195"/>
      </dsp:txXfrm>
    </dsp:sp>
    <dsp:sp modelId="{F7F6912C-8AB7-40F9-89D8-DEC703ED7053}">
      <dsp:nvSpPr>
        <dsp:cNvPr id="0" name=""/>
        <dsp:cNvSpPr/>
      </dsp:nvSpPr>
      <dsp:spPr>
        <a:xfrm>
          <a:off x="2277875" y="4988557"/>
          <a:ext cx="3842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241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9625" y="5032203"/>
        <a:ext cx="20742" cy="4148"/>
      </dsp:txXfrm>
    </dsp:sp>
    <dsp:sp modelId="{320543D5-FCAB-412F-9187-7E626A85BFE0}">
      <dsp:nvSpPr>
        <dsp:cNvPr id="0" name=""/>
        <dsp:cNvSpPr/>
      </dsp:nvSpPr>
      <dsp:spPr>
        <a:xfrm>
          <a:off x="476016" y="4493179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Resident goes back into room to ask about preferred pharmacy</a:t>
          </a:r>
        </a:p>
      </dsp:txBody>
      <dsp:txXfrm>
        <a:off x="476016" y="4493179"/>
        <a:ext cx="1803659" cy="1082195"/>
      </dsp:txXfrm>
    </dsp:sp>
    <dsp:sp modelId="{21F45F19-E063-4F3D-9867-D7561B19AD4E}">
      <dsp:nvSpPr>
        <dsp:cNvPr id="0" name=""/>
        <dsp:cNvSpPr/>
      </dsp:nvSpPr>
      <dsp:spPr>
        <a:xfrm>
          <a:off x="2694517" y="4493179"/>
          <a:ext cx="1803659" cy="10821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Calibri"/>
              <a:cs typeface="Calibri"/>
            </a:rPr>
            <a:t>Patient leaves</a:t>
          </a:r>
        </a:p>
      </dsp:txBody>
      <dsp:txXfrm>
        <a:off x="2694517" y="4493179"/>
        <a:ext cx="1803659" cy="10821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B7A5E-90B0-441C-9106-1CE493E7E00F}">
      <dsp:nvSpPr>
        <dsp:cNvPr id="0" name=""/>
        <dsp:cNvSpPr/>
      </dsp:nvSpPr>
      <dsp:spPr>
        <a:xfrm>
          <a:off x="4621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Resident reviews schedule for the day and patient charts</a:t>
          </a:r>
        </a:p>
      </dsp:txBody>
      <dsp:txXfrm>
        <a:off x="40127" y="594812"/>
        <a:ext cx="1949441" cy="1141260"/>
      </dsp:txXfrm>
    </dsp:sp>
    <dsp:sp modelId="{B382D606-3242-49EC-8AC9-33BD08410962}">
      <dsp:nvSpPr>
        <dsp:cNvPr id="0" name=""/>
        <dsp:cNvSpPr/>
      </dsp:nvSpPr>
      <dsp:spPr>
        <a:xfrm>
          <a:off x="220287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02874" y="1015120"/>
        <a:ext cx="299835" cy="300644"/>
      </dsp:txXfrm>
    </dsp:sp>
    <dsp:sp modelId="{130FCD30-DF43-4CE5-9ABB-6041CD5048FB}">
      <dsp:nvSpPr>
        <dsp:cNvPr id="0" name=""/>
        <dsp:cNvSpPr/>
      </dsp:nvSpPr>
      <dsp:spPr>
        <a:xfrm>
          <a:off x="2833255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Resident huddles with nurse and develops a plan</a:t>
          </a:r>
          <a:endParaRPr lang="en-US" sz="1700" kern="1200"/>
        </a:p>
      </dsp:txBody>
      <dsp:txXfrm>
        <a:off x="2868761" y="594812"/>
        <a:ext cx="1949441" cy="1141260"/>
      </dsp:txXfrm>
    </dsp:sp>
    <dsp:sp modelId="{1B81DF80-A944-44E0-A04B-16B708A4EB57}">
      <dsp:nvSpPr>
        <dsp:cNvPr id="0" name=""/>
        <dsp:cNvSpPr/>
      </dsp:nvSpPr>
      <dsp:spPr>
        <a:xfrm>
          <a:off x="5031509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031509" y="1015120"/>
        <a:ext cx="299835" cy="300644"/>
      </dsp:txXfrm>
    </dsp:sp>
    <dsp:sp modelId="{1EDFCDE6-1E61-401D-A682-57FE4DE8A917}">
      <dsp:nvSpPr>
        <dsp:cNvPr id="0" name=""/>
        <dsp:cNvSpPr/>
      </dsp:nvSpPr>
      <dsp:spPr>
        <a:xfrm>
          <a:off x="5661890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Nurse rooms patient, placing needed equipment in the room</a:t>
          </a:r>
          <a:endParaRPr lang="en-US" sz="1700" kern="1200"/>
        </a:p>
      </dsp:txBody>
      <dsp:txXfrm>
        <a:off x="5697396" y="594812"/>
        <a:ext cx="1949441" cy="1141260"/>
      </dsp:txXfrm>
    </dsp:sp>
    <dsp:sp modelId="{82718B77-5C3A-4569-ACA3-10AC61C8EE89}">
      <dsp:nvSpPr>
        <dsp:cNvPr id="0" name=""/>
        <dsp:cNvSpPr/>
      </dsp:nvSpPr>
      <dsp:spPr>
        <a:xfrm>
          <a:off x="7860144" y="914906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860144" y="1015120"/>
        <a:ext cx="299835" cy="300644"/>
      </dsp:txXfrm>
    </dsp:sp>
    <dsp:sp modelId="{9E91B72E-86AE-43E5-8E92-8B0E52E3E6DA}">
      <dsp:nvSpPr>
        <dsp:cNvPr id="0" name=""/>
        <dsp:cNvSpPr/>
      </dsp:nvSpPr>
      <dsp:spPr>
        <a:xfrm>
          <a:off x="8490525" y="559306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Resident enters room</a:t>
          </a:r>
          <a:endParaRPr lang="en-US" sz="1700" kern="1200"/>
        </a:p>
      </dsp:txBody>
      <dsp:txXfrm>
        <a:off x="8526031" y="594812"/>
        <a:ext cx="1949441" cy="1141260"/>
      </dsp:txXfrm>
    </dsp:sp>
    <dsp:sp modelId="{E8D3FF4D-50C3-4516-BB63-E8B5443BA70C}">
      <dsp:nvSpPr>
        <dsp:cNvPr id="0" name=""/>
        <dsp:cNvSpPr/>
      </dsp:nvSpPr>
      <dsp:spPr>
        <a:xfrm rot="5400000">
          <a:off x="9286584" y="1913010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-5400000">
        <a:off x="9350431" y="1949378"/>
        <a:ext cx="300644" cy="299835"/>
      </dsp:txXfrm>
    </dsp:sp>
    <dsp:sp modelId="{638CA867-7EE0-4EC7-B886-27A43577FF03}">
      <dsp:nvSpPr>
        <dsp:cNvPr id="0" name=""/>
        <dsp:cNvSpPr/>
      </dsp:nvSpPr>
      <dsp:spPr>
        <a:xfrm>
          <a:off x="8490525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Resident comes out of room to staff</a:t>
          </a:r>
          <a:endParaRPr lang="en-US" sz="1700" kern="1200"/>
        </a:p>
      </dsp:txBody>
      <dsp:txXfrm>
        <a:off x="8526031" y="2615265"/>
        <a:ext cx="1949441" cy="1141260"/>
      </dsp:txXfrm>
    </dsp:sp>
    <dsp:sp modelId="{2F8021A1-AECC-4D5A-B719-0BB1EF74337D}">
      <dsp:nvSpPr>
        <dsp:cNvPr id="0" name=""/>
        <dsp:cNvSpPr/>
      </dsp:nvSpPr>
      <dsp:spPr>
        <a:xfrm rot="10800000">
          <a:off x="7884389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8012890" y="3035573"/>
        <a:ext cx="299835" cy="300644"/>
      </dsp:txXfrm>
    </dsp:sp>
    <dsp:sp modelId="{C0E5CF7A-C507-4AE4-B3B4-D2164AE92B54}">
      <dsp:nvSpPr>
        <dsp:cNvPr id="0" name=""/>
        <dsp:cNvSpPr/>
      </dsp:nvSpPr>
      <dsp:spPr>
        <a:xfrm>
          <a:off x="5661890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Resident goes into room with Attending </a:t>
          </a:r>
          <a:endParaRPr lang="en-US" sz="1700" kern="1200"/>
        </a:p>
      </dsp:txBody>
      <dsp:txXfrm>
        <a:off x="5697396" y="2615265"/>
        <a:ext cx="1949441" cy="1141260"/>
      </dsp:txXfrm>
    </dsp:sp>
    <dsp:sp modelId="{C9D03941-37CE-487F-896B-CCBD4BD3BC9B}">
      <dsp:nvSpPr>
        <dsp:cNvPr id="0" name=""/>
        <dsp:cNvSpPr/>
      </dsp:nvSpPr>
      <dsp:spPr>
        <a:xfrm rot="10800000">
          <a:off x="5055754" y="2935359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5184255" y="3035573"/>
        <a:ext cx="299835" cy="300644"/>
      </dsp:txXfrm>
    </dsp:sp>
    <dsp:sp modelId="{223D5649-DD88-495E-8A4F-3050DC2E5BD8}">
      <dsp:nvSpPr>
        <dsp:cNvPr id="0" name=""/>
        <dsp:cNvSpPr/>
      </dsp:nvSpPr>
      <dsp:spPr>
        <a:xfrm>
          <a:off x="2833255" y="2579759"/>
          <a:ext cx="2020453" cy="1212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Calibri Light" panose="020F0302020204030204"/>
            </a:rPr>
            <a:t>Patient Leaves </a:t>
          </a:r>
        </a:p>
      </dsp:txBody>
      <dsp:txXfrm>
        <a:off x="2868761" y="2615265"/>
        <a:ext cx="1949441" cy="1141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16BCAA-3F14-249C-2F29-43AE2D7D74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44th Forum for Behavioral Science in Family Medicine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F7885-969A-566E-97A3-8840C09828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60A61-9E8B-4F78-ACC8-4A9FA698772F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1299C-9346-58C6-DC20-4AED1CC52D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08007-4C50-532E-B929-649F8D91ED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6F970-8F60-4FE6-ADB7-CFFDF9235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8588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The 44th Forum for Behavioral Science in Family Medicine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5443-EF8B-4C6A-8AE7-E6013C03E34E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Sponsored by the Medical College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F1BD7-1AA4-47F5-9A90-E877963D8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623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US"/>
              <a:t>Discussing differentials  - emphasize the concern about implicit bias and avoiding the halo and horns phenomenon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/>
          </a:p>
          <a:p>
            <a:endParaRPr lang="en-US">
              <a:cs typeface="Calibri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44th Forum for Behavioral Science in Family Medicine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F1BD7-1AA4-47F5-9A90-E877963D87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5 minutes – mini lecture about identification of signs that could identify learners in need of support.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The 44th Forum for Behavioral Science in Family Medicine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F1BD7-1AA4-47F5-9A90-E877963D87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5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E1788-63EB-49BC-BB6C-A3125F8C3DC0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25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AF153-F7E0-4FF4-A593-BEAFA7B0C5D9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2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66B0-FDC5-481F-B2B0-CE8207F89D4B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677E-9F87-40B1-80D4-0498BA67C6FB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C2DA-1C71-43B5-B031-2BD40C6E0FB7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0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94275-75F1-4785-A15A-960149B35D6A}" type="datetime1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81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0384-4B76-453E-9F69-64E4D3C8E87D}" type="datetime1">
              <a:rPr lang="en-US" smtClean="0"/>
              <a:t>9/5/23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06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EC354-08DA-4401-95E1-86500632CECA}" type="datetime1">
              <a:rPr lang="en-US" smtClean="0"/>
              <a:t>9/5/23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26CB3-8C82-4E2E-B51A-BE538A6A0C43}" type="datetime1">
              <a:rPr lang="en-US" smtClean="0"/>
              <a:t>9/5/23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5B9A-EB4F-490E-A63A-ED209670165D}" type="datetime1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71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371F-1E6D-4418-BB79-6080A2FD6A69}" type="datetime1">
              <a:rPr lang="en-US" smtClean="0"/>
              <a:t>9/5/23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C5040-1416-430C-97D1-B592A8B75E3A}" type="datetime1">
              <a:rPr lang="en-US" smtClean="0"/>
              <a:t>9/5/23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Sponsored by the Medical College of Wisconsin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9E361-724C-4C2E-B24B-94022B32C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8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logs.lse.ac.uk/impactofsocialsciences/2015/03/04/social-science-evidence-fact-checking-uk-general-elect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floor-mat-pn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aily-ink.davidtruss.com/post-it-notes-everywhere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mcwisc.co1.qualtrics.com/jfe/form/SV_5AsiRN6fZQjzKh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wrpigeek.deviantart.com/art/Monk-stick-figure-52815562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ocialeurope/4304137088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019C-2EBF-D46D-A9AD-6858CE6227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Crafting Supports for the Disorganized Resident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DA649-8E84-8CB1-285E-1DE69FDED2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3541D-E239-8EF1-D191-BB9026C0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356350"/>
            <a:ext cx="12191999" cy="4961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1600" i="1">
                <a:solidFill>
                  <a:schemeClr val="tx1"/>
                </a:solidFill>
                <a:latin typeface="Franklin Gothic Book" panose="020B0503020102020204" pitchFamily="34" charset="0"/>
              </a:rPr>
              <a:t>Sponsored by the </a:t>
            </a:r>
            <a:r>
              <a:rPr lang="en-US" sz="1600" b="1" i="1">
                <a:solidFill>
                  <a:schemeClr val="tx1"/>
                </a:solidFill>
                <a:latin typeface="Franklin Gothic Book" panose="020B0503020102020204" pitchFamily="34" charset="0"/>
              </a:rPr>
              <a:t>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CC904-EC01-5B14-D0B1-445C0CD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1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3D0FE-1B17-805B-E261-0BD215A5B662}"/>
              </a:ext>
            </a:extLst>
          </p:cNvPr>
          <p:cNvSpPr txBox="1"/>
          <p:nvPr/>
        </p:nvSpPr>
        <p:spPr>
          <a:xfrm>
            <a:off x="1" y="-27477"/>
            <a:ext cx="12192000" cy="8674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2800">
                <a:latin typeface="Franklin Gothic Book" panose="020B0503020102020204" pitchFamily="34" charset="0"/>
              </a:rPr>
              <a:t>The 44</a:t>
            </a:r>
            <a:r>
              <a:rPr lang="en-US" sz="2800" baseline="30000">
                <a:latin typeface="Franklin Gothic Book" panose="020B0503020102020204" pitchFamily="34" charset="0"/>
              </a:rPr>
              <a:t>th</a:t>
            </a:r>
            <a:r>
              <a:rPr lang="en-US" sz="2800">
                <a:latin typeface="Franklin Gothic Book" panose="020B0503020102020204" pitchFamily="34" charset="0"/>
              </a:rPr>
              <a:t> Forum for Behavioral Science in Family Medicine</a:t>
            </a: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BCB5D-62E3-69E6-3F10-B81E4C4A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78" y="5539"/>
            <a:ext cx="1092039" cy="768902"/>
          </a:xfrm>
          <a:prstGeom prst="rect">
            <a:avLst/>
          </a:prstGeom>
        </p:spPr>
      </p:pic>
      <p:pic>
        <p:nvPicPr>
          <p:cNvPr id="7" name="Picture 6" descr="A logo for a forum&#10;&#10;Description automatically generated">
            <a:extLst>
              <a:ext uri="{FF2B5EF4-FFF2-40B4-BE49-F238E27FC236}">
                <a16:creationId xmlns:a16="http://schemas.microsoft.com/office/drawing/2014/main" id="{FC6820D0-A7B8-17D7-E985-8EBA9689D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3" y="-27478"/>
            <a:ext cx="594793" cy="88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4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magnifying glass on a map&#10;&#10;Description automatically generated">
            <a:extLst>
              <a:ext uri="{FF2B5EF4-FFF2-40B4-BE49-F238E27FC236}">
                <a16:creationId xmlns:a16="http://schemas.microsoft.com/office/drawing/2014/main" id="{65D79D15-C5EE-7CEB-B238-B9FBED4D9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771" r="1373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A6737-DA04-DBA4-A92B-96FF4C88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3700">
                <a:cs typeface="Calibri Light"/>
              </a:rPr>
              <a:t>How can we identify learners that need help?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EFA00-3294-2E5F-9142-1B674822B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ea typeface="+mn-lt"/>
              <a:cs typeface="+mn-lt"/>
            </a:endParaRPr>
          </a:p>
          <a:p>
            <a:endParaRPr lang="en-US" sz="2000">
              <a:cs typeface="Calibri"/>
            </a:endParaRPr>
          </a:p>
          <a:p>
            <a:endParaRPr lang="en-US" sz="20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C8A4D-716B-DE35-BB42-D5B6DA40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753CB-48E9-7710-3948-9748206B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89E361-724C-4C2E-B24B-94022B32CB8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C7610E-8ADF-EF80-8F6B-4A5A4E7D44FD}"/>
              </a:ext>
            </a:extLst>
          </p:cNvPr>
          <p:cNvSpPr txBox="1"/>
          <p:nvPr/>
        </p:nvSpPr>
        <p:spPr>
          <a:xfrm>
            <a:off x="7468399" y="6657945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78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641D7-136D-5C08-3FCE-6B2C10A5E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Early disclosure/identification is key to success</a:t>
            </a:r>
          </a:p>
          <a:p>
            <a:pPr marL="971550" lvl="1" indent="-28575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Helps avoid crises </a:t>
            </a:r>
          </a:p>
          <a:p>
            <a:pPr marL="971550" lvl="1" indent="-285750">
              <a:buFont typeface="Arial"/>
              <a:buChar char="•"/>
            </a:pPr>
            <a:r>
              <a:rPr lang="en-US" sz="1800">
                <a:latin typeface="Arial"/>
                <a:cs typeface="Arial"/>
              </a:rPr>
              <a:t>Plan for potential challenges</a:t>
            </a:r>
            <a:endParaRPr lang="en-US" sz="1800"/>
          </a:p>
        </p:txBody>
      </p:sp>
      <p:pic>
        <p:nvPicPr>
          <p:cNvPr id="8" name="Picture 7" descr="A colorful welcome mat with black text&#10;&#10;Description automatically generated">
            <a:extLst>
              <a:ext uri="{FF2B5EF4-FFF2-40B4-BE49-F238E27FC236}">
                <a16:creationId xmlns:a16="http://schemas.microsoft.com/office/drawing/2014/main" id="{784866B0-CE22-726B-463D-873E16B9C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115432" y="2734056"/>
            <a:ext cx="8049528" cy="34838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68D0B5-975D-64ED-7D71-2C9D9BB6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CE13C-82AF-FCC9-1F2B-CA52E409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89E361-724C-4C2E-B24B-94022B32CB8E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FE94F-8BEE-E6CA-1ABB-D42F143F3AF2}"/>
              </a:ext>
            </a:extLst>
          </p:cNvPr>
          <p:cNvSpPr txBox="1"/>
          <p:nvPr/>
        </p:nvSpPr>
        <p:spPr>
          <a:xfrm>
            <a:off x="7830668" y="601786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50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45A90-BAB9-4437-126E-7767B833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A3B27-206D-52C9-E69C-FD3CA60B8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8847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Arial"/>
                <a:cs typeface="Arial"/>
              </a:rPr>
              <a:t>Develop a protocol for early identification     </a:t>
            </a:r>
          </a:p>
          <a:p>
            <a:pPr lvl="1"/>
            <a:r>
              <a:rPr lang="en-US" sz="1900">
                <a:latin typeface="Arial"/>
                <a:cs typeface="Arial"/>
              </a:rPr>
              <a:t>Mention disclosure of disabilities immediately  after match and multiple times during onboarding/orientation</a:t>
            </a:r>
          </a:p>
          <a:p>
            <a:pPr lvl="1"/>
            <a:r>
              <a:rPr lang="en-US" sz="1900">
                <a:latin typeface="Arial"/>
                <a:cs typeface="Arial"/>
              </a:rPr>
              <a:t>Train all faculty on what to do after a learner discloses</a:t>
            </a:r>
          </a:p>
          <a:p>
            <a:pPr lvl="1"/>
            <a:r>
              <a:rPr lang="en-US" sz="1900">
                <a:latin typeface="Arial"/>
                <a:cs typeface="Arial"/>
              </a:rPr>
              <a:t>If disorganization is due to a disability alert Human Resources to obtain accommodations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8BC43D-17B5-94EF-9351-8F8BC885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D08BA9-F7A4-CBE0-634B-7B5845619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blue and white poster with white text and icons&#10;&#10;Description automatically generated">
            <a:extLst>
              <a:ext uri="{FF2B5EF4-FFF2-40B4-BE49-F238E27FC236}">
                <a16:creationId xmlns:a16="http://schemas.microsoft.com/office/drawing/2014/main" id="{243113EB-E015-0732-56EC-1822C8CEF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985" y="2209"/>
            <a:ext cx="3340900" cy="845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69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0F1DF-94C1-B577-549D-4E7516845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48F55-D5E8-E08E-7EC1-B13B296E7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122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Create a safe space where learners can share that they are struggling</a:t>
            </a:r>
          </a:p>
          <a:p>
            <a:pPr marL="971550" lvl="1" indent="-285750">
              <a:buFont typeface="Arial"/>
              <a:buChar char="•"/>
            </a:pPr>
            <a:r>
              <a:rPr lang="en-US" b="1">
                <a:latin typeface="Arial"/>
                <a:cs typeface="Arial"/>
              </a:rPr>
              <a:t>FAIR Committee</a:t>
            </a:r>
          </a:p>
          <a:p>
            <a:pPr marL="971550" lvl="1" indent="-285750"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Normalizing struggles 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02799-E458-8ADE-30DF-C8C89734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90011" y="6356350"/>
            <a:ext cx="4114800" cy="365125"/>
          </a:xfrm>
        </p:spPr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5310DE-3D37-D64E-01A1-EC496A92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dirty="0" smtClean="0"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6971A4-456C-EFED-5472-79D6A37E1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57" r="36663" b="-105"/>
          <a:stretch/>
        </p:blipFill>
        <p:spPr>
          <a:xfrm>
            <a:off x="6447184" y="0"/>
            <a:ext cx="5738412" cy="68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4739B-DA9D-8682-4CD4-C72CD74F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053A3-CEBC-EB5E-8064-F766955BE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4429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Have program coordinator alert faculty about residents who are having difficulty with onboarding</a:t>
            </a:r>
          </a:p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Survey support staff about resident processes regularly</a:t>
            </a:r>
          </a:p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Utilize direct observation </a:t>
            </a:r>
          </a:p>
          <a:p>
            <a:pPr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Consider </a:t>
            </a:r>
            <a:r>
              <a:rPr lang="en-US" b="1">
                <a:latin typeface="Arial"/>
                <a:cs typeface="Arial"/>
              </a:rPr>
              <a:t>Time Studies</a:t>
            </a:r>
          </a:p>
          <a:p>
            <a:pPr marL="0" indent="0">
              <a:buNone/>
            </a:pPr>
            <a:endParaRPr lang="en-US">
              <a:cs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1F9FF8-7488-01AC-FC70-4F9E9677A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6F7420-E977-744B-85ED-9A71D1A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poster of a learning process&#10;&#10;Description automatically generated">
            <a:extLst>
              <a:ext uri="{FF2B5EF4-FFF2-40B4-BE49-F238E27FC236}">
                <a16:creationId xmlns:a16="http://schemas.microsoft.com/office/drawing/2014/main" id="{2E2A0F55-448D-C753-9988-E104D4DEE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81" t="4370" r="52389" b="257"/>
          <a:stretch/>
        </p:blipFill>
        <p:spPr>
          <a:xfrm>
            <a:off x="9560338" y="-1897"/>
            <a:ext cx="2670492" cy="68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140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23" name="Picture 22" descr="Boxes and roller conveyor">
            <a:extLst>
              <a:ext uri="{FF2B5EF4-FFF2-40B4-BE49-F238E27FC236}">
                <a16:creationId xmlns:a16="http://schemas.microsoft.com/office/drawing/2014/main" id="{1FB62661-2BBA-DF4D-1968-D4ED152F0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8074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5" name="Freeform: Shape 24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05FE4-9040-4D23-B4A7-706D88EDD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0" y="1045597"/>
            <a:ext cx="3633746" cy="1588422"/>
          </a:xfrm>
        </p:spPr>
        <p:txBody>
          <a:bodyPr anchor="b">
            <a:normAutofit/>
          </a:bodyPr>
          <a:lstStyle/>
          <a:p>
            <a:r>
              <a:rPr lang="en-US" sz="3600">
                <a:cs typeface="Calibri Light"/>
              </a:rPr>
              <a:t>Lean Systems- Waste Walk</a:t>
            </a:r>
            <a:endParaRPr lang="en-US" sz="360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D03F02BC-71C9-3D93-D77C-F878C5C76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>
                <a:cs typeface="Calibri"/>
              </a:rPr>
              <a:t>Originally developed for manufacturing</a:t>
            </a:r>
          </a:p>
          <a:p>
            <a:r>
              <a:rPr lang="en-US" sz="1400">
                <a:cs typeface="Calibri"/>
              </a:rPr>
              <a:t>Looks at 8 areas of waste in a process</a:t>
            </a:r>
          </a:p>
          <a:p>
            <a:pPr lvl="1"/>
            <a:r>
              <a:rPr lang="en-US" sz="1400">
                <a:cs typeface="Calibri"/>
              </a:rPr>
              <a:t>Defects</a:t>
            </a:r>
          </a:p>
          <a:p>
            <a:pPr lvl="1"/>
            <a:r>
              <a:rPr lang="en-US" sz="1400">
                <a:cs typeface="Calibri"/>
              </a:rPr>
              <a:t>Overproduction</a:t>
            </a:r>
          </a:p>
          <a:p>
            <a:pPr lvl="1"/>
            <a:r>
              <a:rPr lang="en-US" sz="1400">
                <a:cs typeface="Calibri"/>
              </a:rPr>
              <a:t>Waiting</a:t>
            </a:r>
          </a:p>
          <a:p>
            <a:pPr lvl="1"/>
            <a:r>
              <a:rPr lang="en-US" sz="1400">
                <a:cs typeface="Calibri"/>
              </a:rPr>
              <a:t>Non-utilized talent</a:t>
            </a:r>
          </a:p>
          <a:p>
            <a:pPr lvl="1"/>
            <a:r>
              <a:rPr lang="en-US" sz="1400">
                <a:cs typeface="Calibri"/>
              </a:rPr>
              <a:t>Transportation</a:t>
            </a:r>
          </a:p>
          <a:p>
            <a:pPr lvl="1"/>
            <a:r>
              <a:rPr lang="en-US" sz="1400">
                <a:cs typeface="Calibri"/>
              </a:rPr>
              <a:t>Inventory</a:t>
            </a:r>
          </a:p>
          <a:p>
            <a:pPr lvl="1"/>
            <a:r>
              <a:rPr lang="en-US" sz="1400">
                <a:cs typeface="Calibri"/>
              </a:rPr>
              <a:t>Motion</a:t>
            </a:r>
          </a:p>
          <a:p>
            <a:pPr lvl="1"/>
            <a:r>
              <a:rPr lang="en-US" sz="1400">
                <a:cs typeface="Calibri"/>
              </a:rPr>
              <a:t>Extra Processing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3317D-5D6D-E752-C23E-A79CC1652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9576" y="6355080"/>
            <a:ext cx="6681944" cy="365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5219E-A32A-DB0D-45C1-8CDF8BFF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5080"/>
            <a:ext cx="1188720" cy="36576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4D89E361-724C-4C2E-B24B-94022B32CB8E}" type="slidenum"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15</a:t>
            </a:fld>
            <a:endParaRPr lang="en-US" sz="1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4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7B7186-A52A-1FF2-BDA1-1C5F5732B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71711-3AFF-40DA-CC6E-087A99BD0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6BD61647-C773-CC0A-901B-2A50669D4C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2788063"/>
              </p:ext>
            </p:extLst>
          </p:nvPr>
        </p:nvGraphicFramePr>
        <p:xfrm>
          <a:off x="1395350" y="640277"/>
          <a:ext cx="9411194" cy="5577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5041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FAEFB-F478-D5BA-C4FB-2E73B40E4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 Lean Systems Modification</a:t>
            </a:r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E495B9-83F1-0C42-32BC-01A75D7A866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9416A-1178-1EC7-2010-1A22746E2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956CB3-320E-9BFF-B38E-B31079C23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1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1DBA7-1F0D-C6E7-6D51-2F8CF9CD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>
                <a:cs typeface="Calibri Light"/>
              </a:rPr>
              <a:t>Process mapping activity</a:t>
            </a:r>
            <a:endParaRPr lang="en-US" sz="3600"/>
          </a:p>
        </p:txBody>
      </p:sp>
      <p:pic>
        <p:nvPicPr>
          <p:cNvPr id="6" name="Picture 5" descr="A group of colorful sticky notes&#10;&#10;Description automatically generated">
            <a:extLst>
              <a:ext uri="{FF2B5EF4-FFF2-40B4-BE49-F238E27FC236}">
                <a16:creationId xmlns:a16="http://schemas.microsoft.com/office/drawing/2014/main" id="{BD6C4359-AA2D-3E27-CFED-1F4190CF50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205" b="2820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15473-C40F-09C5-CF2A-05AF2106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r>
              <a:rPr lang="en-US" sz="1800">
                <a:ea typeface="+mn-lt"/>
                <a:cs typeface="+mn-lt"/>
              </a:rPr>
              <a:t>Go over sample process : </a:t>
            </a:r>
            <a:endParaRPr lang="en-US"/>
          </a:p>
          <a:p>
            <a:pPr lvl="1"/>
            <a:r>
              <a:rPr lang="en-US" sz="1400">
                <a:ea typeface="+mn-lt"/>
                <a:cs typeface="+mn-lt"/>
              </a:rPr>
              <a:t>Precepting and presenting outpatient</a:t>
            </a:r>
            <a:endParaRPr lang="en-US" sz="1400">
              <a:cs typeface="Calibri"/>
            </a:endParaRPr>
          </a:p>
          <a:p>
            <a:pPr lvl="1"/>
            <a:r>
              <a:rPr lang="en-US" sz="1400">
                <a:ea typeface="+mn-lt"/>
                <a:cs typeface="+mn-lt"/>
              </a:rPr>
              <a:t>Inpatient rounding</a:t>
            </a:r>
          </a:p>
          <a:p>
            <a:pPr lvl="1"/>
            <a:r>
              <a:rPr lang="en-US" sz="1400">
                <a:ea typeface="+mn-lt"/>
                <a:cs typeface="+mn-lt"/>
              </a:rPr>
              <a:t>Inpatient </a:t>
            </a:r>
            <a:r>
              <a:rPr lang="en-US" sz="1400" err="1">
                <a:ea typeface="+mn-lt"/>
                <a:cs typeface="+mn-lt"/>
              </a:rPr>
              <a:t>signout</a:t>
            </a:r>
            <a:endParaRPr lang="en-US" sz="1400">
              <a:ea typeface="+mn-lt"/>
              <a:cs typeface="+mn-lt"/>
            </a:endParaRPr>
          </a:p>
          <a:p>
            <a:pPr lvl="1"/>
            <a:r>
              <a:rPr lang="en-US" sz="1400">
                <a:ea typeface="+mn-lt"/>
                <a:cs typeface="+mn-lt"/>
              </a:rPr>
              <a:t>Outpatient workflow</a:t>
            </a:r>
          </a:p>
          <a:p>
            <a:pPr lvl="1"/>
            <a:r>
              <a:rPr lang="en-US" sz="1400">
                <a:ea typeface="+mn-lt"/>
                <a:cs typeface="+mn-lt"/>
              </a:rPr>
              <a:t>Self-study (exam/board prep)</a:t>
            </a:r>
          </a:p>
          <a:p>
            <a:pPr lvl="1"/>
            <a:r>
              <a:rPr lang="en-US" sz="1400">
                <a:ea typeface="+mn-lt"/>
                <a:cs typeface="+mn-lt"/>
              </a:rPr>
              <a:t>QI requirement </a:t>
            </a:r>
          </a:p>
          <a:p>
            <a:r>
              <a:rPr lang="en-US" sz="1800">
                <a:ea typeface="+mn-lt"/>
                <a:cs typeface="+mn-lt"/>
              </a:rPr>
              <a:t>Use post its to map a typical process (include chart review, nurse interaction, etc.)</a:t>
            </a:r>
            <a:endParaRPr lang="en-US" sz="1800">
              <a:cs typeface="Calibri"/>
            </a:endParaRPr>
          </a:p>
          <a:p>
            <a:r>
              <a:rPr lang="en-US" sz="1800">
                <a:ea typeface="+mn-lt"/>
                <a:cs typeface="+mn-lt"/>
              </a:rPr>
              <a:t>Each group presents their process with ways to improve organization and/or efficiency</a:t>
            </a:r>
            <a:endParaRPr lang="en-US" sz="1800"/>
          </a:p>
          <a:p>
            <a:endParaRPr lang="en-US" sz="1800"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16A58-3D88-6ACB-27F6-5818FE8A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54AF0-6A04-6FE1-CF97-F01836C6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89E361-724C-4C2E-B24B-94022B32CB8E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689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CF2570-BB3C-4685-B154-6949DF5B8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Additional tools to help?</a:t>
            </a:r>
          </a:p>
        </p:txBody>
      </p:sp>
      <p:pic>
        <p:nvPicPr>
          <p:cNvPr id="15" name="Picture 14" descr="Work tools on a bench">
            <a:extLst>
              <a:ext uri="{FF2B5EF4-FFF2-40B4-BE49-F238E27FC236}">
                <a16:creationId xmlns:a16="http://schemas.microsoft.com/office/drawing/2014/main" id="{6AC9C028-EA85-6E8C-7FD7-D5C346351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84" r="-2" b="4053"/>
          <a:stretch/>
        </p:blipFill>
        <p:spPr>
          <a:xfrm>
            <a:off x="6379341" y="2004081"/>
            <a:ext cx="5029200" cy="2842073"/>
          </a:xfrm>
          <a:prstGeom prst="rect">
            <a:avLst/>
          </a:prstGeom>
          <a:ln w="9525"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800C-CD9A-746B-30D4-473A84A9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911D6-B391-F069-6842-56A8F14D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4D89E361-724C-4C2E-B24B-94022B32CB8E}" type="slidenum">
              <a:rPr lang="en-US" smtClean="0"/>
              <a:pPr defTabSz="914400">
                <a:spcAft>
                  <a:spcPts val="600"/>
                </a:spcAft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3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3541D-E239-8EF1-D191-BB9026C0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4961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1600">
                <a:solidFill>
                  <a:schemeClr val="tx1"/>
                </a:solidFill>
                <a:latin typeface="Franklin Gothic Book" panose="020B0503020102020204" pitchFamily="34" charset="0"/>
              </a:rPr>
              <a:t>Sponsored by the </a:t>
            </a:r>
            <a:r>
              <a:rPr lang="en-US" sz="1600" b="1">
                <a:solidFill>
                  <a:schemeClr val="tx1"/>
                </a:solidFill>
                <a:latin typeface="Franklin Gothic Book" panose="020B0503020102020204" pitchFamily="34" charset="0"/>
              </a:rPr>
              <a:t>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CC904-EC01-5B14-D0B1-445C0CD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3D0FE-1B17-805B-E261-0BD215A5B662}"/>
              </a:ext>
            </a:extLst>
          </p:cNvPr>
          <p:cNvSpPr txBox="1"/>
          <p:nvPr/>
        </p:nvSpPr>
        <p:spPr>
          <a:xfrm>
            <a:off x="0" y="-27477"/>
            <a:ext cx="12236741" cy="8674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2800">
                <a:latin typeface="Franklin Gothic Book" panose="020B0503020102020204" pitchFamily="34" charset="0"/>
              </a:rPr>
              <a:t>The 44</a:t>
            </a:r>
            <a:r>
              <a:rPr lang="en-US" sz="2800" baseline="30000">
                <a:latin typeface="Franklin Gothic Book" panose="020B0503020102020204" pitchFamily="34" charset="0"/>
              </a:rPr>
              <a:t>th</a:t>
            </a:r>
            <a:r>
              <a:rPr lang="en-US" sz="2800">
                <a:latin typeface="Franklin Gothic Book" panose="020B0503020102020204" pitchFamily="34" charset="0"/>
              </a:rPr>
              <a:t> Forum for Behavioral Science in Family Medicine</a:t>
            </a: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BCB5D-62E3-69E6-3F10-B81E4C4A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78" y="5539"/>
            <a:ext cx="1092039" cy="768902"/>
          </a:xfrm>
          <a:prstGeom prst="rect">
            <a:avLst/>
          </a:prstGeom>
        </p:spPr>
      </p:pic>
      <p:pic>
        <p:nvPicPr>
          <p:cNvPr id="7" name="Picture 6" descr="A logo for a forum&#10;&#10;Description automatically generated">
            <a:extLst>
              <a:ext uri="{FF2B5EF4-FFF2-40B4-BE49-F238E27FC236}">
                <a16:creationId xmlns:a16="http://schemas.microsoft.com/office/drawing/2014/main" id="{FC6820D0-A7B8-17D7-E985-8EBA9689D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3" y="-27478"/>
            <a:ext cx="594793" cy="88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E417E-286B-912A-0E5F-1469866D80E4}"/>
              </a:ext>
            </a:extLst>
          </p:cNvPr>
          <p:cNvSpPr txBox="1"/>
          <p:nvPr/>
        </p:nvSpPr>
        <p:spPr>
          <a:xfrm>
            <a:off x="793102" y="979715"/>
            <a:ext cx="4068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Franklin Gothic Book" panose="020B0503020102020204" pitchFamily="34" charset="0"/>
              </a:rPr>
              <a:t>Please check-in to this session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9FB0C-D7B6-6DAA-A408-0A0589172081}"/>
              </a:ext>
            </a:extLst>
          </p:cNvPr>
          <p:cNvSpPr txBox="1"/>
          <p:nvPr/>
        </p:nvSpPr>
        <p:spPr>
          <a:xfrm>
            <a:off x="793102" y="2048999"/>
            <a:ext cx="41478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Franklin Gothic Book" panose="020B0503020102020204" pitchFamily="34" charset="0"/>
              </a:rPr>
              <a:t>You can use the QR code to the right which should also be available in written form at the entrance to the room.</a:t>
            </a:r>
          </a:p>
          <a:p>
            <a:endParaRPr lang="en-US" sz="2000">
              <a:latin typeface="Franklin Gothic Book" panose="020B0503020102020204" pitchFamily="34" charset="0"/>
            </a:endParaRPr>
          </a:p>
          <a:p>
            <a:r>
              <a:rPr lang="en-US" sz="2000">
                <a:latin typeface="Franklin Gothic Book" panose="020B0503020102020204" pitchFamily="34" charset="0"/>
              </a:rPr>
              <a:t>You can also use this code in your app.</a:t>
            </a:r>
          </a:p>
          <a:p>
            <a:endParaRPr lang="en-US" sz="2000">
              <a:latin typeface="Franklin Gothic Book" panose="020B0503020102020204" pitchFamily="34" charset="0"/>
            </a:endParaRPr>
          </a:p>
          <a:p>
            <a:r>
              <a:rPr lang="en-US" sz="1600" i="1">
                <a:solidFill>
                  <a:srgbClr val="FF0000"/>
                </a:solidFill>
                <a:latin typeface="Franklin Gothic Book" panose="020B0503020102020204" pitchFamily="34" charset="0"/>
              </a:rPr>
              <a:t>Presenters, please insert the QR code picture to the right (in speaker portal – session files).</a:t>
            </a:r>
          </a:p>
          <a:p>
            <a:r>
              <a:rPr lang="en-US" sz="1600" i="1">
                <a:solidFill>
                  <a:srgbClr val="FF0000"/>
                </a:solidFill>
                <a:latin typeface="Franklin Gothic Book" panose="020B0503020102020204" pitchFamily="34" charset="0"/>
              </a:rPr>
              <a:t>Also, type here the Self Check-In Code (5-letter-number combination; in speaker portal – session description).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27FA626-23AE-906B-2F5B-F3C992E08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476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0727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7BDE0-BE2D-4CF6-6BC4-82FA1DCED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Additional tools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2A1C1-E4E2-13A3-01DE-168D8F560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cs typeface="Calibri"/>
              </a:rPr>
              <a:t>Implement check box to-do lists</a:t>
            </a:r>
          </a:p>
          <a:p>
            <a:r>
              <a:rPr lang="en-US">
                <a:cs typeface="Calibri"/>
              </a:rPr>
              <a:t>Create note templates and quick texts</a:t>
            </a:r>
          </a:p>
          <a:p>
            <a:r>
              <a:rPr lang="en-US">
                <a:cs typeface="Calibri"/>
              </a:rPr>
              <a:t>Implement huddles with teams</a:t>
            </a:r>
          </a:p>
          <a:p>
            <a:r>
              <a:rPr lang="en-US">
                <a:cs typeface="Calibri"/>
              </a:rPr>
              <a:t>Create a data organization system for the day</a:t>
            </a:r>
          </a:p>
          <a:p>
            <a:r>
              <a:rPr lang="en-US">
                <a:cs typeface="Calibri"/>
              </a:rPr>
              <a:t>Assign a mentor to help with tasks </a:t>
            </a:r>
            <a:r>
              <a:rPr lang="en-US" err="1">
                <a:cs typeface="Calibri"/>
              </a:rPr>
              <a:t>priorization</a:t>
            </a:r>
            <a:r>
              <a:rPr lang="en-US">
                <a:cs typeface="Calibri"/>
              </a:rPr>
              <a:t>  </a:t>
            </a:r>
          </a:p>
          <a:p>
            <a:r>
              <a:rPr lang="en-US">
                <a:cs typeface="Calibri"/>
              </a:rPr>
              <a:t>Identify ways to find uninterrupted time to complete tasks</a:t>
            </a:r>
          </a:p>
          <a:p>
            <a:r>
              <a:rPr lang="en-US">
                <a:cs typeface="Calibri"/>
              </a:rPr>
              <a:t>Teach agenda setting</a:t>
            </a:r>
          </a:p>
          <a:p>
            <a:r>
              <a:rPr lang="en-US">
                <a:cs typeface="Calibri"/>
              </a:rPr>
              <a:t>Decrease patient load to facilitate skill development</a:t>
            </a:r>
          </a:p>
          <a:p>
            <a:r>
              <a:rPr lang="en-US">
                <a:cs typeface="Calibri"/>
              </a:rPr>
              <a:t>Review stress management strategies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BE285-BAD7-001B-49D6-BA7F35D3E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DB36-882B-610C-693F-CAB96173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7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mall wooden door on a tree">
            <a:extLst>
              <a:ext uri="{FF2B5EF4-FFF2-40B4-BE49-F238E27FC236}">
                <a16:creationId xmlns:a16="http://schemas.microsoft.com/office/drawing/2014/main" id="{476C58B3-0A1D-5B2E-A829-C701E816A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55" t="9091" r="33104" b="1"/>
          <a:stretch/>
        </p:blipFill>
        <p:spPr>
          <a:xfrm rot="5400000">
            <a:off x="4428744" y="-905256"/>
            <a:ext cx="6858000" cy="8668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18EDA1-C00E-F005-C2A6-C2374926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Thoughts?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2BF2FE-2C20-8E6A-192D-31D7033A8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2321" y="6356350"/>
            <a:ext cx="28090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1000" kern="1200">
                <a:solidFill>
                  <a:schemeClr val="bg1"/>
                </a:solidFill>
                <a:latin typeface="Calibri" panose="020F0502020204030204"/>
                <a:ea typeface="+mn-ea"/>
                <a:cs typeface="+mn-cs"/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76D7E0-C83E-3F9A-7577-B4F107D57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4D89E361-724C-4C2E-B24B-94022B32CB8E}" type="slidenum">
              <a:rPr lang="en-US">
                <a:solidFill>
                  <a:schemeClr val="bg1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21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180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3541D-E239-8EF1-D191-BB9026C0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4961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1600">
                <a:solidFill>
                  <a:schemeClr val="tx1"/>
                </a:solidFill>
                <a:latin typeface="Franklin Gothic Book" panose="020B0503020102020204" pitchFamily="34" charset="0"/>
              </a:rPr>
              <a:t>Sponsored by the </a:t>
            </a:r>
            <a:r>
              <a:rPr lang="en-US" sz="1600" b="1">
                <a:solidFill>
                  <a:schemeClr val="tx1"/>
                </a:solidFill>
                <a:latin typeface="Franklin Gothic Book" panose="020B0503020102020204" pitchFamily="34" charset="0"/>
              </a:rPr>
              <a:t>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CC904-EC01-5B14-D0B1-445C0CD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3D0FE-1B17-805B-E261-0BD215A5B662}"/>
              </a:ext>
            </a:extLst>
          </p:cNvPr>
          <p:cNvSpPr txBox="1"/>
          <p:nvPr/>
        </p:nvSpPr>
        <p:spPr>
          <a:xfrm>
            <a:off x="0" y="-27477"/>
            <a:ext cx="12236741" cy="8674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2800">
                <a:latin typeface="Franklin Gothic Book" panose="020B0503020102020204" pitchFamily="34" charset="0"/>
              </a:rPr>
              <a:t>The 44</a:t>
            </a:r>
            <a:r>
              <a:rPr lang="en-US" sz="2800" baseline="30000">
                <a:latin typeface="Franklin Gothic Book" panose="020B0503020102020204" pitchFamily="34" charset="0"/>
              </a:rPr>
              <a:t>th</a:t>
            </a:r>
            <a:r>
              <a:rPr lang="en-US" sz="2800">
                <a:latin typeface="Franklin Gothic Book" panose="020B0503020102020204" pitchFamily="34" charset="0"/>
              </a:rPr>
              <a:t> Forum for Behavioral Science in Family Medicine</a:t>
            </a: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BCB5D-62E3-69E6-3F10-B81E4C4A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78" y="5539"/>
            <a:ext cx="1092039" cy="768902"/>
          </a:xfrm>
          <a:prstGeom prst="rect">
            <a:avLst/>
          </a:prstGeom>
        </p:spPr>
      </p:pic>
      <p:pic>
        <p:nvPicPr>
          <p:cNvPr id="7" name="Picture 6" descr="A logo for a forum&#10;&#10;Description automatically generated">
            <a:extLst>
              <a:ext uri="{FF2B5EF4-FFF2-40B4-BE49-F238E27FC236}">
                <a16:creationId xmlns:a16="http://schemas.microsoft.com/office/drawing/2014/main" id="{FC6820D0-A7B8-17D7-E985-8EBA9689D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3" y="-27478"/>
            <a:ext cx="594793" cy="88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E417E-286B-912A-0E5F-1469866D80E4}"/>
              </a:ext>
            </a:extLst>
          </p:cNvPr>
          <p:cNvSpPr txBox="1"/>
          <p:nvPr/>
        </p:nvSpPr>
        <p:spPr>
          <a:xfrm>
            <a:off x="793102" y="1169324"/>
            <a:ext cx="5302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Franklin Gothic Book" panose="020B0503020102020204" pitchFamily="34" charset="0"/>
              </a:rPr>
              <a:t>Session Evaluation Link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9FB0C-D7B6-6DAA-A408-0A0589172081}"/>
              </a:ext>
            </a:extLst>
          </p:cNvPr>
          <p:cNvSpPr txBox="1"/>
          <p:nvPr/>
        </p:nvSpPr>
        <p:spPr>
          <a:xfrm>
            <a:off x="793102" y="2313497"/>
            <a:ext cx="486946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>
                <a:latin typeface="Franklin Gothic Book" panose="020B0503020102020204" pitchFamily="34" charset="0"/>
                <a:hlinkClick r:id="rId4"/>
              </a:rPr>
              <a:t>Session Evaluation Link</a:t>
            </a:r>
            <a:endParaRPr lang="en-US" sz="2800" b="1" i="1">
              <a:latin typeface="Franklin Gothic Book" panose="020B0503020102020204" pitchFamily="34" charset="0"/>
            </a:endParaRPr>
          </a:p>
          <a:p>
            <a:endParaRPr lang="en-US" sz="2400"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Franklin Gothic Book" panose="020B0503020102020204" pitchFamily="34" charset="0"/>
              </a:rPr>
              <a:t>Please complete an evaluation of this session.  There is a direct link in your conference app.  You can also use this QR code.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4029A79-26AF-CBA4-7396-6E8185F71E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49" y="1047749"/>
            <a:ext cx="4751840" cy="4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6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3541D-E239-8EF1-D191-BB9026C0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4961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1600">
                <a:solidFill>
                  <a:schemeClr val="tx1"/>
                </a:solidFill>
                <a:latin typeface="Franklin Gothic Book" panose="020B0503020102020204" pitchFamily="34" charset="0"/>
              </a:rPr>
              <a:t>Sponsored by the </a:t>
            </a:r>
            <a:r>
              <a:rPr lang="en-US" sz="1600" b="1">
                <a:solidFill>
                  <a:schemeClr val="tx1"/>
                </a:solidFill>
                <a:latin typeface="Franklin Gothic Book" panose="020B0503020102020204" pitchFamily="34" charset="0"/>
              </a:rPr>
              <a:t>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CC904-EC01-5B14-D0B1-445C0CD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3D0FE-1B17-805B-E261-0BD215A5B662}"/>
              </a:ext>
            </a:extLst>
          </p:cNvPr>
          <p:cNvSpPr txBox="1"/>
          <p:nvPr/>
        </p:nvSpPr>
        <p:spPr>
          <a:xfrm>
            <a:off x="0" y="-27477"/>
            <a:ext cx="12236741" cy="8674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2800">
                <a:latin typeface="Franklin Gothic Book" panose="020B0503020102020204" pitchFamily="34" charset="0"/>
              </a:rPr>
              <a:t>The 44</a:t>
            </a:r>
            <a:r>
              <a:rPr lang="en-US" sz="2800" baseline="30000">
                <a:latin typeface="Franklin Gothic Book" panose="020B0503020102020204" pitchFamily="34" charset="0"/>
              </a:rPr>
              <a:t>th</a:t>
            </a:r>
            <a:r>
              <a:rPr lang="en-US" sz="2800">
                <a:latin typeface="Franklin Gothic Book" panose="020B0503020102020204" pitchFamily="34" charset="0"/>
              </a:rPr>
              <a:t> Forum for Behavioral Science in Family Medicine</a:t>
            </a: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BCB5D-62E3-69E6-3F10-B81E4C4A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78" y="5539"/>
            <a:ext cx="1092039" cy="768902"/>
          </a:xfrm>
          <a:prstGeom prst="rect">
            <a:avLst/>
          </a:prstGeom>
        </p:spPr>
      </p:pic>
      <p:pic>
        <p:nvPicPr>
          <p:cNvPr id="7" name="Picture 6" descr="A logo for a forum&#10;&#10;Description automatically generated">
            <a:extLst>
              <a:ext uri="{FF2B5EF4-FFF2-40B4-BE49-F238E27FC236}">
                <a16:creationId xmlns:a16="http://schemas.microsoft.com/office/drawing/2014/main" id="{FC6820D0-A7B8-17D7-E985-8EBA9689D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3" y="-27478"/>
            <a:ext cx="594793" cy="88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E417E-286B-912A-0E5F-1469866D80E4}"/>
              </a:ext>
            </a:extLst>
          </p:cNvPr>
          <p:cNvSpPr txBox="1"/>
          <p:nvPr/>
        </p:nvSpPr>
        <p:spPr>
          <a:xfrm>
            <a:off x="793102" y="979715"/>
            <a:ext cx="1060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Franklin Gothic Book" panose="020B0503020102020204" pitchFamily="34" charset="0"/>
              </a:rPr>
              <a:t>Disclosures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9FB0C-D7B6-6DAA-A408-0A0589172081}"/>
              </a:ext>
            </a:extLst>
          </p:cNvPr>
          <p:cNvSpPr txBox="1"/>
          <p:nvPr/>
        </p:nvSpPr>
        <p:spPr>
          <a:xfrm>
            <a:off x="793102" y="2048999"/>
            <a:ext cx="10605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>
                <a:solidFill>
                  <a:srgbClr val="FF0000"/>
                </a:solidFill>
                <a:latin typeface="Franklin Gothic Book" panose="020B0503020102020204" pitchFamily="34" charset="0"/>
              </a:rPr>
              <a:t>Speakers, please note any conflicts of interest or any content or processes that may be stressful</a:t>
            </a:r>
          </a:p>
        </p:txBody>
      </p:sp>
    </p:spTree>
    <p:extLst>
      <p:ext uri="{BB962C8B-B14F-4D97-AF65-F5344CB8AC3E}">
        <p14:creationId xmlns:p14="http://schemas.microsoft.com/office/powerpoint/2010/main" val="4180876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3541D-E239-8EF1-D191-BB9026C08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496111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r>
              <a:rPr lang="en-US" sz="1600">
                <a:solidFill>
                  <a:schemeClr val="tx1"/>
                </a:solidFill>
                <a:latin typeface="Franklin Gothic Book" panose="020B0503020102020204" pitchFamily="34" charset="0"/>
              </a:rPr>
              <a:t>Sponsored by the </a:t>
            </a:r>
            <a:r>
              <a:rPr lang="en-US" sz="1600" b="1">
                <a:solidFill>
                  <a:schemeClr val="tx1"/>
                </a:solidFill>
                <a:latin typeface="Franklin Gothic Book" panose="020B0503020102020204" pitchFamily="34" charset="0"/>
              </a:rPr>
              <a:t>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CC904-EC01-5B14-D0B1-445C0CDBF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4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43D0FE-1B17-805B-E261-0BD215A5B662}"/>
              </a:ext>
            </a:extLst>
          </p:cNvPr>
          <p:cNvSpPr txBox="1"/>
          <p:nvPr/>
        </p:nvSpPr>
        <p:spPr>
          <a:xfrm>
            <a:off x="0" y="-27477"/>
            <a:ext cx="12236741" cy="86741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12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r>
              <a:rPr lang="en-US" sz="2800">
                <a:latin typeface="Franklin Gothic Book" panose="020B0503020102020204" pitchFamily="34" charset="0"/>
              </a:rPr>
              <a:t>The 44</a:t>
            </a:r>
            <a:r>
              <a:rPr lang="en-US" sz="2800" baseline="30000">
                <a:latin typeface="Franklin Gothic Book" panose="020B0503020102020204" pitchFamily="34" charset="0"/>
              </a:rPr>
              <a:t>th</a:t>
            </a:r>
            <a:r>
              <a:rPr lang="en-US" sz="2800">
                <a:latin typeface="Franklin Gothic Book" panose="020B0503020102020204" pitchFamily="34" charset="0"/>
              </a:rPr>
              <a:t> Forum for Behavioral Science in Family Medicine</a:t>
            </a: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  <a:p>
            <a:pPr algn="ctr">
              <a:lnSpc>
                <a:spcPts val="800"/>
              </a:lnSpc>
            </a:pPr>
            <a:endParaRPr lang="en-US" sz="2800">
              <a:latin typeface="Franklin Gothic Book" panose="020B05030201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BCB5D-62E3-69E6-3F10-B81E4C4A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378" y="5539"/>
            <a:ext cx="1092039" cy="768902"/>
          </a:xfrm>
          <a:prstGeom prst="rect">
            <a:avLst/>
          </a:prstGeom>
        </p:spPr>
      </p:pic>
      <p:pic>
        <p:nvPicPr>
          <p:cNvPr id="7" name="Picture 6" descr="A logo for a forum&#10;&#10;Description automatically generated">
            <a:extLst>
              <a:ext uri="{FF2B5EF4-FFF2-40B4-BE49-F238E27FC236}">
                <a16:creationId xmlns:a16="http://schemas.microsoft.com/office/drawing/2014/main" id="{FC6820D0-A7B8-17D7-E985-8EBA9689D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3" y="-27478"/>
            <a:ext cx="594793" cy="884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E417E-286B-912A-0E5F-1469866D80E4}"/>
              </a:ext>
            </a:extLst>
          </p:cNvPr>
          <p:cNvSpPr txBox="1"/>
          <p:nvPr/>
        </p:nvSpPr>
        <p:spPr>
          <a:xfrm>
            <a:off x="793102" y="979715"/>
            <a:ext cx="10605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latin typeface="Franklin Gothic Book" panose="020B0503020102020204" pitchFamily="34" charset="0"/>
              </a:rPr>
              <a:t>Goals and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F9FB0C-D7B6-6DAA-A408-0A0589172081}"/>
              </a:ext>
            </a:extLst>
          </p:cNvPr>
          <p:cNvSpPr txBox="1"/>
          <p:nvPr/>
        </p:nvSpPr>
        <p:spPr>
          <a:xfrm>
            <a:off x="793102" y="2048999"/>
            <a:ext cx="10605796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i="1">
                <a:solidFill>
                  <a:srgbClr val="000000"/>
                </a:solidFill>
                <a:latin typeface="Franklin Gothic Book"/>
              </a:rPr>
              <a:t>Identify the behaviors associated with disorganized residents</a:t>
            </a:r>
            <a:endParaRPr lang="en-US" sz="2400" i="1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>
                <a:solidFill>
                  <a:srgbClr val="000000"/>
                </a:solidFill>
                <a:latin typeface="Franklin Gothic Book"/>
              </a:rPr>
              <a:t>Describe how resident disorganization impacts milestone ratings</a:t>
            </a:r>
            <a:endParaRPr lang="en-US" sz="2400" b="1" i="1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>
                <a:solidFill>
                  <a:srgbClr val="000000"/>
                </a:solidFill>
                <a:latin typeface="Franklin Gothic Book"/>
              </a:rPr>
              <a:t>Utilize lean systems to help residents recognize components of their processes that create waste and distress</a:t>
            </a:r>
            <a:endParaRPr lang="en-US" sz="2400" b="1" i="1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>
                <a:solidFill>
                  <a:srgbClr val="000000"/>
                </a:solidFill>
                <a:latin typeface="Franklin Gothic Book"/>
              </a:rPr>
              <a:t>List at least three strategies for assisting the disorganized resident</a:t>
            </a:r>
            <a:endParaRPr lang="en-US" sz="2400" b="1" i="1">
              <a:solidFill>
                <a:srgbClr val="000000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>
              <a:solidFill>
                <a:srgbClr val="FF0000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8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BF247-FD13-B4FA-BAD3-D3F9106CF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Aharoni"/>
                <a:cs typeface="Calibri Light"/>
              </a:rPr>
              <a:t>Distractions in medicine</a:t>
            </a:r>
            <a:endParaRPr lang="en-US" sz="5400" b="1">
              <a:latin typeface="Aharoni"/>
              <a:cs typeface="Aharoni"/>
            </a:endParaRP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erson in a white coat&#10;&#10;Description automatically generated">
            <a:extLst>
              <a:ext uri="{FF2B5EF4-FFF2-40B4-BE49-F238E27FC236}">
                <a16:creationId xmlns:a16="http://schemas.microsoft.com/office/drawing/2014/main" id="{01367BC0-8DD4-B17C-E628-D12252BD9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16" r="1189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ABED4-0D5D-83BB-7955-35AFFB65A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8400" y="6356350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>
                <a:solidFill>
                  <a:srgbClr val="FFFFFF"/>
                </a:solidFill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05F5C1-4BF7-CC5E-AF1A-9D9B68BC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89E361-724C-4C2E-B24B-94022B32CB8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5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2CD1B-2BD9-E8BD-5678-FE6B0631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291" y="1635125"/>
            <a:ext cx="4142509" cy="1325563"/>
          </a:xfrm>
        </p:spPr>
        <p:txBody>
          <a:bodyPr>
            <a:noAutofit/>
          </a:bodyPr>
          <a:lstStyle/>
          <a:p>
            <a:r>
              <a:rPr lang="en-US" sz="6600" b="1">
                <a:latin typeface="Aharoni"/>
                <a:cs typeface="Calibri Light"/>
              </a:rPr>
              <a:t>Executive Function...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E76022-954A-829F-DC1A-CA717225D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2D496-08C1-899F-8046-E139DCF4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A diagram of executive functions">
            <a:extLst>
              <a:ext uri="{FF2B5EF4-FFF2-40B4-BE49-F238E27FC236}">
                <a16:creationId xmlns:a16="http://schemas.microsoft.com/office/drawing/2014/main" id="{4EE5194B-A58B-A760-40CA-2E3EF01CD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799" y="64840"/>
            <a:ext cx="5716404" cy="6791567"/>
          </a:xfrm>
          <a:prstGeom prst="rect">
            <a:avLst/>
          </a:prstGeom>
        </p:spPr>
      </p:pic>
      <p:pic>
        <p:nvPicPr>
          <p:cNvPr id="8" name="Picture 7" descr="A diagram of a memory function&#10;&#10;Description automatically generated">
            <a:extLst>
              <a:ext uri="{FF2B5EF4-FFF2-40B4-BE49-F238E27FC236}">
                <a16:creationId xmlns:a16="http://schemas.microsoft.com/office/drawing/2014/main" id="{6F582058-347F-176D-2763-D955EED5C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" y="3923621"/>
            <a:ext cx="6472381" cy="29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87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F6224-71FF-D998-B36C-CF618C10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Small Group activity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11F44-AEB5-3CA8-B438-0828A4C74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46400"/>
            <a:ext cx="4391024" cy="2454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3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Divide into two sets 10 minutes</a:t>
            </a:r>
            <a:endParaRPr lang="en-US" sz="1300">
              <a:solidFill>
                <a:schemeClr val="bg1">
                  <a:alpha val="80000"/>
                </a:schemeClr>
              </a:solidFill>
              <a:cs typeface="Calibri" panose="020F0502020204030204"/>
            </a:endParaRPr>
          </a:p>
          <a:p>
            <a:r>
              <a:rPr lang="en-US" sz="13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Draw and label a high performing resident vs unorganized resident.</a:t>
            </a:r>
            <a:endParaRPr lang="en-US" sz="13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en-US" sz="1300">
                <a:solidFill>
                  <a:schemeClr val="bg1">
                    <a:alpha val="80000"/>
                  </a:schemeClr>
                </a:solidFill>
                <a:ea typeface="+mn-lt"/>
                <a:cs typeface="+mn-lt"/>
              </a:rPr>
              <a:t>Discussion on the topic 5 minutes</a:t>
            </a:r>
          </a:p>
          <a:p>
            <a:endParaRPr lang="en-US" sz="1300">
              <a:solidFill>
                <a:schemeClr val="bg1">
                  <a:alpha val="80000"/>
                </a:schemeClr>
              </a:solidFill>
              <a:ea typeface="Calibri" panose="020F0502020204030204"/>
              <a:cs typeface="Calibri" panose="020F050202020403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4E3F87-3D58-4B03-86B2-15A5C5B9C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96000" y="841376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4D09509-F6FC-47A6-B196-CCCFD8E830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A5B9D66-192D-4F12-964D-2B23A1D27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9C14E68-C469-4A71-AF08-169DB545FC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2C18990-7F62-45E8-B68F-47E95E481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C206BB2-3759-4DF0-9932-7445B6367A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81FA6FA-3CB6-4F57-8871-82DDE5BE8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7B1C20-703A-6A5F-E2AF-39466E954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466933"/>
            <a:ext cx="2635250" cy="7078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D89E361-724C-4C2E-B24B-94022B32CB8E}" type="slidenum">
              <a:rPr lang="en-US" sz="440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4400">
              <a:solidFill>
                <a:schemeClr val="bg1"/>
              </a:solidFill>
            </a:endParaRPr>
          </a:p>
        </p:txBody>
      </p:sp>
      <p:pic>
        <p:nvPicPr>
          <p:cNvPr id="6" name="Picture 5" descr="A stick figure with a red headband and black outline holding a ball&#10;&#10;Description automatically generated">
            <a:extLst>
              <a:ext uri="{FF2B5EF4-FFF2-40B4-BE49-F238E27FC236}">
                <a16:creationId xmlns:a16="http://schemas.microsoft.com/office/drawing/2014/main" id="{7BBBF964-1E84-72E6-5BA8-CC0369970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13078" y="1350833"/>
            <a:ext cx="2626820" cy="30633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6C372-BA9F-B43A-5010-2719F2A3B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9713" y="6025942"/>
            <a:ext cx="3497262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 sz="1000">
                <a:solidFill>
                  <a:schemeClr val="bg1">
                    <a:alpha val="60000"/>
                  </a:schemeClr>
                </a:solidFill>
              </a:rPr>
              <a:t>Sponsored by the Medical College of Wisconsin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759CBB-49C2-B725-284D-EDB5AB244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70521" y="6539442"/>
            <a:ext cx="2524125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5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6"/>
              </a:rPr>
              <a:t>CC BY-SA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4278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nice desk with a computer and papers&#10;&#10;Description automatically generated">
            <a:extLst>
              <a:ext uri="{FF2B5EF4-FFF2-40B4-BE49-F238E27FC236}">
                <a16:creationId xmlns:a16="http://schemas.microsoft.com/office/drawing/2014/main" id="{24E00683-F11F-6205-6219-40E57E57E7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146" r="4439" b="9091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0A3A45-140E-431E-AED0-07EF83631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tx1"/>
              </a:gs>
              <a:gs pos="35000">
                <a:schemeClr val="tx1">
                  <a:alpha val="76000"/>
                </a:schemeClr>
              </a:gs>
              <a:gs pos="19000">
                <a:schemeClr val="tx1">
                  <a:alpha val="4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2C6C6-F8D0-C7D9-8014-B3B1804EC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  <a:cs typeface="Calibri Light"/>
              </a:rPr>
              <a:t>Causes of disorganization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2F73-28EC-E5E5-2257-2527ECB74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700">
                <a:solidFill>
                  <a:schemeClr val="bg1"/>
                </a:solidFill>
                <a:ea typeface="Calibri"/>
                <a:cs typeface="Calibri"/>
              </a:rPr>
              <a:t>Possible pre-existing conditions (ADHD)</a:t>
            </a:r>
          </a:p>
          <a:p>
            <a:r>
              <a:rPr lang="en-US" sz="1700">
                <a:solidFill>
                  <a:schemeClr val="bg1"/>
                </a:solidFill>
                <a:ea typeface="Calibri"/>
                <a:cs typeface="Calibri"/>
              </a:rPr>
              <a:t>Sleep issues</a:t>
            </a:r>
          </a:p>
          <a:p>
            <a:r>
              <a:rPr lang="en-US" sz="1700">
                <a:solidFill>
                  <a:schemeClr val="bg1"/>
                </a:solidFill>
                <a:ea typeface="Calibri"/>
                <a:cs typeface="Calibri"/>
              </a:rPr>
              <a:t>Substance use 10-14% of physicians</a:t>
            </a:r>
          </a:p>
          <a:p>
            <a:r>
              <a:rPr lang="en-US" sz="1700">
                <a:solidFill>
                  <a:schemeClr val="bg1"/>
                </a:solidFill>
                <a:ea typeface="Calibri"/>
                <a:cs typeface="Calibri"/>
              </a:rPr>
              <a:t>Other mental health disorders</a:t>
            </a:r>
          </a:p>
          <a:p>
            <a:r>
              <a:rPr lang="en-US" sz="1700">
                <a:solidFill>
                  <a:schemeClr val="bg1"/>
                </a:solidFill>
                <a:ea typeface="Calibri"/>
                <a:cs typeface="Calibri"/>
              </a:rPr>
              <a:t>Poor time management skills</a:t>
            </a:r>
          </a:p>
          <a:p>
            <a:r>
              <a:rPr lang="en-US" sz="1700">
                <a:solidFill>
                  <a:schemeClr val="bg1"/>
                </a:solidFill>
                <a:ea typeface="Calibri"/>
                <a:cs typeface="Calibri"/>
              </a:rPr>
              <a:t>Systemic issues </a:t>
            </a:r>
          </a:p>
          <a:p>
            <a:r>
              <a:rPr lang="en-US" sz="1700">
                <a:solidFill>
                  <a:schemeClr val="bg1"/>
                </a:solidFill>
                <a:ea typeface="Calibri"/>
                <a:cs typeface="Calibri"/>
              </a:rPr>
              <a:t>Interruptions – Critical care Physicians were interrupted an average 11 times per hour</a:t>
            </a:r>
          </a:p>
          <a:p>
            <a:endParaRPr lang="en-US" sz="17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17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0B9234-6E8A-6422-836B-854205AD7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11DC7-41AF-E622-9E0B-3F55F7906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70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89E361-724C-4C2E-B24B-94022B32CB8E}" type="slidenum">
              <a:rPr lang="en-US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BBED5B-0296-33CE-CDD9-D088688EB35F}"/>
              </a:ext>
            </a:extLst>
          </p:cNvPr>
          <p:cNvSpPr txBox="1"/>
          <p:nvPr/>
        </p:nvSpPr>
        <p:spPr>
          <a:xfrm>
            <a:off x="9648074" y="6657945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0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86348-0BAE-9981-6787-A86190320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Milestones Impacted by Disorganization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A229E-D654-622D-8C7D-CFFD1BA1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ea typeface="Calibri"/>
                <a:cs typeface="Calibri"/>
              </a:rPr>
              <a:t>Systems Based Practice 2: System Navigation for Patient Centered care</a:t>
            </a:r>
          </a:p>
          <a:p>
            <a:pPr lvl="1"/>
            <a:r>
              <a:rPr lang="en-US">
                <a:ea typeface="Calibri"/>
                <a:cs typeface="Calibri"/>
              </a:rPr>
              <a:t>Performs safe and effective transitions of care/handoffs</a:t>
            </a:r>
          </a:p>
          <a:p>
            <a:r>
              <a:rPr lang="en-US">
                <a:ea typeface="Calibri"/>
                <a:cs typeface="Calibri"/>
              </a:rPr>
              <a:t>Practice-Based Learning and Improvement 2: Reflective Practice and Commitment to Personal Growth</a:t>
            </a:r>
          </a:p>
          <a:p>
            <a:pPr lvl="1"/>
            <a:r>
              <a:rPr lang="en-US">
                <a:ea typeface="Calibri"/>
                <a:cs typeface="Calibri"/>
              </a:rPr>
              <a:t>Identifies factors that contribute to gaps between expectations and actual performance</a:t>
            </a:r>
          </a:p>
          <a:p>
            <a:r>
              <a:rPr lang="en-US">
                <a:ea typeface="Calibri"/>
                <a:cs typeface="Calibri"/>
              </a:rPr>
              <a:t>Professionalism 2: Accountability/Conscientiousness</a:t>
            </a:r>
          </a:p>
          <a:p>
            <a:pPr lvl="1"/>
            <a:r>
              <a:rPr lang="en-US">
                <a:ea typeface="Calibri"/>
                <a:cs typeface="Calibri"/>
              </a:rPr>
              <a:t>Takes responsibility for failure to complete tasks and responsibilities, identifies potential contributing factors, and describes strategies for ensuring timely tasks completion in the future</a:t>
            </a:r>
          </a:p>
          <a:p>
            <a:pPr lvl="1"/>
            <a:r>
              <a:rPr lang="en-US">
                <a:ea typeface="Calibri"/>
                <a:cs typeface="Calibri"/>
              </a:rPr>
              <a:t>Responds promptly to requests or reminders to complete tasks and responsibilities</a:t>
            </a:r>
          </a:p>
          <a:p>
            <a:r>
              <a:rPr lang="en-US">
                <a:ea typeface="Calibri"/>
                <a:cs typeface="Calibri"/>
              </a:rPr>
              <a:t>Professionalism 3: Self-Awareness and Help-Seeking Behaviors</a:t>
            </a:r>
          </a:p>
          <a:p>
            <a:pPr lvl="1"/>
            <a:r>
              <a:rPr lang="en-US">
                <a:ea typeface="Calibri"/>
                <a:cs typeface="Calibri"/>
              </a:rPr>
              <a:t>Recognizes limits in the knowledge/skills of self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3A0E4-77B4-B52D-495F-8974894D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Sponsored by the Medical College of Wisconsin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798E4-627C-18EC-CC15-BEB0265C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9E361-724C-4C2E-B24B-94022B32CB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79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1E90827F3B946BB20A088821022B8" ma:contentTypeVersion="7" ma:contentTypeDescription="Create a new document." ma:contentTypeScope="" ma:versionID="099cb8e5e07c2b37048729110c5a16ff">
  <xsd:schema xmlns:xsd="http://www.w3.org/2001/XMLSchema" xmlns:xs="http://www.w3.org/2001/XMLSchema" xmlns:p="http://schemas.microsoft.com/office/2006/metadata/properties" xmlns:ns2="be1f5ae6-8b91-4ec3-b7fb-3a17cf8ca554" xmlns:ns3="d9730f87-f1fa-4397-b4f4-0cbcc8b796e5" targetNamespace="http://schemas.microsoft.com/office/2006/metadata/properties" ma:root="true" ma:fieldsID="0945542df1c088b1e183555455dd8a59" ns2:_="" ns3:_="">
    <xsd:import namespace="be1f5ae6-8b91-4ec3-b7fb-3a17cf8ca554"/>
    <xsd:import namespace="d9730f87-f1fa-4397-b4f4-0cbcc8b79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f5ae6-8b91-4ec3-b7fb-3a17cf8ca5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730f87-f1fa-4397-b4f4-0cbcc8b79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857D82-2884-4745-A1CD-57B6A55A7D6D}">
  <ds:schemaRefs>
    <ds:schemaRef ds:uri="be1f5ae6-8b91-4ec3-b7fb-3a17cf8ca554"/>
    <ds:schemaRef ds:uri="d9730f87-f1fa-4397-b4f4-0cbcc8b796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9842EDF-7D64-41A4-B856-9A9FE78335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44683-A1EF-4AFF-93D8-6EC50E1B547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1088</Words>
  <Application>Microsoft Macintosh PowerPoint</Application>
  <PresentationFormat>Widescreen</PresentationFormat>
  <Paragraphs>190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Meiryo</vt:lpstr>
      <vt:lpstr>Aharoni</vt:lpstr>
      <vt:lpstr>Arial</vt:lpstr>
      <vt:lpstr>Calibri</vt:lpstr>
      <vt:lpstr>Calibri Light</vt:lpstr>
      <vt:lpstr>Franklin Gothic Book</vt:lpstr>
      <vt:lpstr>Office Theme</vt:lpstr>
      <vt:lpstr>Crafting Supports for the Disorganized Resident</vt:lpstr>
      <vt:lpstr>PowerPoint Presentation</vt:lpstr>
      <vt:lpstr>PowerPoint Presentation</vt:lpstr>
      <vt:lpstr>PowerPoint Presentation</vt:lpstr>
      <vt:lpstr>Distractions in medicine</vt:lpstr>
      <vt:lpstr>Executive Function...</vt:lpstr>
      <vt:lpstr>Small Group activity</vt:lpstr>
      <vt:lpstr>Causes of disorganization</vt:lpstr>
      <vt:lpstr>Milestones Impacted by Disorganization</vt:lpstr>
      <vt:lpstr>How can we identify learners that need help?</vt:lpstr>
      <vt:lpstr>PowerPoint Presentation</vt:lpstr>
      <vt:lpstr>PowerPoint Presentation</vt:lpstr>
      <vt:lpstr>PowerPoint Presentation</vt:lpstr>
      <vt:lpstr>PowerPoint Presentation</vt:lpstr>
      <vt:lpstr>Lean Systems- Waste Walk</vt:lpstr>
      <vt:lpstr>PowerPoint Presentation</vt:lpstr>
      <vt:lpstr>A Lean Systems Modification</vt:lpstr>
      <vt:lpstr>Process mapping activity</vt:lpstr>
      <vt:lpstr>Additional tools to help?</vt:lpstr>
      <vt:lpstr>Additional tools</vt:lpstr>
      <vt:lpstr>Thoughts?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Laura</dc:creator>
  <cp:lastModifiedBy>Christopher Haymaker</cp:lastModifiedBy>
  <cp:revision>3</cp:revision>
  <dcterms:created xsi:type="dcterms:W3CDTF">2023-08-01T17:02:02Z</dcterms:created>
  <dcterms:modified xsi:type="dcterms:W3CDTF">2023-09-05T19:28:11Z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0x010100C4D1E90827F3B946BB20A088821022B8</vt:lpwstr>
  </property>
</Properties>
</file>