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8" r:id="rId6"/>
    <p:sldId id="258" r:id="rId7"/>
    <p:sldId id="269" r:id="rId8"/>
    <p:sldId id="270" r:id="rId9"/>
    <p:sldId id="271" r:id="rId10"/>
    <p:sldId id="272" r:id="rId11"/>
    <p:sldId id="273" r:id="rId12"/>
    <p:sldId id="26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3CD9B-B383-4BE1-9070-D3894BDF58F3}" v="1206" dt="2020-04-05T23:43:59.942"/>
    <p1510:client id="{523D615D-EE5D-481A-A773-A99BA6A0649A}" v="526" dt="2020-04-06T21:17:08.513"/>
    <p1510:client id="{590C3844-8CE6-4F07-A2DE-71C71646930A}" v="589" dt="2020-04-06T16:58:12.440"/>
    <p1510:client id="{7491CA37-2A1F-40F7-92C7-D96A99B5BF8F}" v="165" dt="2020-04-05T22:21:38.030"/>
    <p1510:client id="{9E84337F-C1A1-4C12-B5B3-238E49306F49}" v="119" dt="2020-04-05T21:48:07.955"/>
    <p1510:client id="{DC8B34A2-BAA5-424A-B845-AC4CF1CE2F70}" v="178" dt="2020-04-25T23:28:53.384"/>
    <p1510:client id="{EBB140FF-82CE-499C-9FB2-3F7E8A98C08D}" v="70" dt="2020-04-06T18:41:02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7C093DB-0EA2-4E9A-9990-37C83DA89A13}"/>
    <pc:docChg chg="addSld delSld modSld">
      <pc:chgData name="" userId="" providerId="" clId="Web-{07C093DB-0EA2-4E9A-9990-37C83DA89A13}" dt="2020-04-06T21:17:08.513" v="334" actId="20577"/>
      <pc:docMkLst>
        <pc:docMk/>
      </pc:docMkLst>
      <pc:sldChg chg="modSp">
        <pc:chgData name="" userId="" providerId="" clId="Web-{07C093DB-0EA2-4E9A-9990-37C83DA89A13}" dt="2020-04-06T21:17:08.513" v="333" actId="20577"/>
        <pc:sldMkLst>
          <pc:docMk/>
          <pc:sldMk cId="927179121" sldId="262"/>
        </pc:sldMkLst>
        <pc:spChg chg="mod">
          <ac:chgData name="" userId="" providerId="" clId="Web-{07C093DB-0EA2-4E9A-9990-37C83DA89A13}" dt="2020-04-06T21:17:08.513" v="333" actId="20577"/>
          <ac:spMkLst>
            <pc:docMk/>
            <pc:sldMk cId="927179121" sldId="262"/>
            <ac:spMk id="3" creationId="{84C9F4E2-D2FF-4C96-84C7-2B90FF1F4F59}"/>
          </ac:spMkLst>
        </pc:spChg>
      </pc:sldChg>
      <pc:sldChg chg="modSp">
        <pc:chgData name="" userId="" providerId="" clId="Web-{07C093DB-0EA2-4E9A-9990-37C83DA89A13}" dt="2020-04-06T21:01:08.685" v="0" actId="14100"/>
        <pc:sldMkLst>
          <pc:docMk/>
          <pc:sldMk cId="3967032084" sldId="272"/>
        </pc:sldMkLst>
        <pc:picChg chg="mod">
          <ac:chgData name="" userId="" providerId="" clId="Web-{07C093DB-0EA2-4E9A-9990-37C83DA89A13}" dt="2020-04-06T21:01:08.685" v="0" actId="14100"/>
          <ac:picMkLst>
            <pc:docMk/>
            <pc:sldMk cId="3967032084" sldId="272"/>
            <ac:picMk id="2" creationId="{D85B1C43-D95C-4951-A598-B8C539C1D377}"/>
          </ac:picMkLst>
        </pc:picChg>
      </pc:sldChg>
      <pc:sldChg chg="modSp new del">
        <pc:chgData name="" userId="" providerId="" clId="Web-{07C093DB-0EA2-4E9A-9990-37C83DA89A13}" dt="2020-04-06T21:15:15.811" v="286"/>
        <pc:sldMkLst>
          <pc:docMk/>
          <pc:sldMk cId="4290965440" sldId="274"/>
        </pc:sldMkLst>
        <pc:spChg chg="mod">
          <ac:chgData name="" userId="" providerId="" clId="Web-{07C093DB-0EA2-4E9A-9990-37C83DA89A13}" dt="2020-04-06T21:11:13.856" v="71" actId="20577"/>
          <ac:spMkLst>
            <pc:docMk/>
            <pc:sldMk cId="4290965440" sldId="274"/>
            <ac:spMk id="3" creationId="{B3B1DFB5-D85F-4697-A248-DE8F08DD1D14}"/>
          </ac:spMkLst>
        </pc:spChg>
      </pc:sldChg>
    </pc:docChg>
  </pc:docChgLst>
  <pc:docChgLst>
    <pc:chgData clId="Web-{9E84337F-C1A1-4C12-B5B3-238E49306F49}"/>
    <pc:docChg chg="addSld modSld">
      <pc:chgData name="" userId="" providerId="" clId="Web-{9E84337F-C1A1-4C12-B5B3-238E49306F49}" dt="2020-04-05T21:48:07.955" v="115" actId="20577"/>
      <pc:docMkLst>
        <pc:docMk/>
      </pc:docMkLst>
      <pc:sldChg chg="modSp">
        <pc:chgData name="" userId="" providerId="" clId="Web-{9E84337F-C1A1-4C12-B5B3-238E49306F49}" dt="2020-04-05T21:45:23.065" v="12" actId="20577"/>
        <pc:sldMkLst>
          <pc:docMk/>
          <pc:sldMk cId="109857222" sldId="256"/>
        </pc:sldMkLst>
        <pc:spChg chg="mod">
          <ac:chgData name="" userId="" providerId="" clId="Web-{9E84337F-C1A1-4C12-B5B3-238E49306F49}" dt="2020-04-05T21:45:19.440" v="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" userId="" providerId="" clId="Web-{9E84337F-C1A1-4C12-B5B3-238E49306F49}" dt="2020-04-05T21:45:23.065" v="1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" userId="" providerId="" clId="Web-{9E84337F-C1A1-4C12-B5B3-238E49306F49}" dt="2020-04-05T21:48:07.955" v="114" actId="20577"/>
        <pc:sldMkLst>
          <pc:docMk/>
          <pc:sldMk cId="1278145025" sldId="257"/>
        </pc:sldMkLst>
        <pc:spChg chg="mod">
          <ac:chgData name="" userId="" providerId="" clId="Web-{9E84337F-C1A1-4C12-B5B3-238E49306F49}" dt="2020-04-05T21:45:47.690" v="22" actId="20577"/>
          <ac:spMkLst>
            <pc:docMk/>
            <pc:sldMk cId="1278145025" sldId="257"/>
            <ac:spMk id="2" creationId="{2FE2D31A-7562-48C7-A9C7-209E25A790CB}"/>
          </ac:spMkLst>
        </pc:spChg>
        <pc:spChg chg="mod">
          <ac:chgData name="" userId="" providerId="" clId="Web-{9E84337F-C1A1-4C12-B5B3-238E49306F49}" dt="2020-04-05T21:48:07.955" v="114" actId="20577"/>
          <ac:spMkLst>
            <pc:docMk/>
            <pc:sldMk cId="1278145025" sldId="257"/>
            <ac:spMk id="3" creationId="{C64FC571-78C3-47CF-BB00-9B5BC2C7F181}"/>
          </ac:spMkLst>
        </pc:spChg>
      </pc:sldChg>
    </pc:docChg>
  </pc:docChgLst>
  <pc:docChgLst>
    <pc:chgData clId="Web-{590C3844-8CE6-4F07-A2DE-71C71646930A}"/>
    <pc:docChg chg="addSld delSld modSld sldOrd">
      <pc:chgData name="" userId="" providerId="" clId="Web-{590C3844-8CE6-4F07-A2DE-71C71646930A}" dt="2020-04-06T16:58:12.440" v="577" actId="1076"/>
      <pc:docMkLst>
        <pc:docMk/>
      </pc:docMkLst>
      <pc:sldChg chg="modSp">
        <pc:chgData name="" userId="" providerId="" clId="Web-{590C3844-8CE6-4F07-A2DE-71C71646930A}" dt="2020-04-06T16:27:41.071" v="212" actId="20577"/>
        <pc:sldMkLst>
          <pc:docMk/>
          <pc:sldMk cId="1278145025" sldId="257"/>
        </pc:sldMkLst>
        <pc:spChg chg="mod">
          <ac:chgData name="" userId="" providerId="" clId="Web-{590C3844-8CE6-4F07-A2DE-71C71646930A}" dt="2020-04-06T16:27:41.071" v="212" actId="20577"/>
          <ac:spMkLst>
            <pc:docMk/>
            <pc:sldMk cId="1278145025" sldId="257"/>
            <ac:spMk id="3" creationId="{C64FC571-78C3-47CF-BB00-9B5BC2C7F181}"/>
          </ac:spMkLst>
        </pc:spChg>
      </pc:sldChg>
      <pc:sldChg chg="addSp delSp modSp">
        <pc:chgData name="" userId="" providerId="" clId="Web-{590C3844-8CE6-4F07-A2DE-71C71646930A}" dt="2020-04-06T15:47:03.386" v="3" actId="14100"/>
        <pc:sldMkLst>
          <pc:docMk/>
          <pc:sldMk cId="2503834974" sldId="258"/>
        </pc:sldMkLst>
        <pc:picChg chg="del">
          <ac:chgData name="" userId="" providerId="" clId="Web-{590C3844-8CE6-4F07-A2DE-71C71646930A}" dt="2020-04-06T15:46:53.948" v="0"/>
          <ac:picMkLst>
            <pc:docMk/>
            <pc:sldMk cId="2503834974" sldId="258"/>
            <ac:picMk id="2" creationId="{58966490-8581-45C4-8758-F227711676B4}"/>
          </ac:picMkLst>
        </pc:picChg>
        <pc:picChg chg="add mod">
          <ac:chgData name="" userId="" providerId="" clId="Web-{590C3844-8CE6-4F07-A2DE-71C71646930A}" dt="2020-04-06T15:47:03.386" v="3" actId="14100"/>
          <ac:picMkLst>
            <pc:docMk/>
            <pc:sldMk cId="2503834974" sldId="258"/>
            <ac:picMk id="3" creationId="{29FEA7FF-FF2B-48DE-8100-06E985C49D32}"/>
          </ac:picMkLst>
        </pc:picChg>
      </pc:sldChg>
      <pc:sldChg chg="del">
        <pc:chgData name="" userId="" providerId="" clId="Web-{590C3844-8CE6-4F07-A2DE-71C71646930A}" dt="2020-04-06T16:05:11.279" v="75"/>
        <pc:sldMkLst>
          <pc:docMk/>
          <pc:sldMk cId="2848217723" sldId="259"/>
        </pc:sldMkLst>
      </pc:sldChg>
      <pc:sldChg chg="del">
        <pc:chgData name="" userId="" providerId="" clId="Web-{590C3844-8CE6-4F07-A2DE-71C71646930A}" dt="2020-04-06T16:25:33.071" v="143"/>
        <pc:sldMkLst>
          <pc:docMk/>
          <pc:sldMk cId="236107706" sldId="260"/>
        </pc:sldMkLst>
      </pc:sldChg>
      <pc:sldChg chg="modSp">
        <pc:chgData name="" userId="" providerId="" clId="Web-{590C3844-8CE6-4F07-A2DE-71C71646930A}" dt="2020-04-06T15:57:13.108" v="10" actId="20577"/>
        <pc:sldMkLst>
          <pc:docMk/>
          <pc:sldMk cId="3857907564" sldId="261"/>
        </pc:sldMkLst>
        <pc:spChg chg="mod">
          <ac:chgData name="" userId="" providerId="" clId="Web-{590C3844-8CE6-4F07-A2DE-71C71646930A}" dt="2020-04-06T15:57:13.108" v="10" actId="20577"/>
          <ac:spMkLst>
            <pc:docMk/>
            <pc:sldMk cId="3857907564" sldId="261"/>
            <ac:spMk id="3" creationId="{46E9E133-BCC4-48D9-A3AE-6594C6549F71}"/>
          </ac:spMkLst>
        </pc:spChg>
      </pc:sldChg>
      <pc:sldChg chg="modSp">
        <pc:chgData name="" userId="" providerId="" clId="Web-{590C3844-8CE6-4F07-A2DE-71C71646930A}" dt="2020-04-06T16:58:12.440" v="577" actId="1076"/>
        <pc:sldMkLst>
          <pc:docMk/>
          <pc:sldMk cId="927179121" sldId="262"/>
        </pc:sldMkLst>
        <pc:spChg chg="mod">
          <ac:chgData name="" userId="" providerId="" clId="Web-{590C3844-8CE6-4F07-A2DE-71C71646930A}" dt="2020-04-06T16:58:12.440" v="577" actId="1076"/>
          <ac:spMkLst>
            <pc:docMk/>
            <pc:sldMk cId="927179121" sldId="262"/>
            <ac:spMk id="2" creationId="{0E66610E-60E1-490B-9A6C-4F2C710322EE}"/>
          </ac:spMkLst>
        </pc:spChg>
        <pc:spChg chg="mod">
          <ac:chgData name="" userId="" providerId="" clId="Web-{590C3844-8CE6-4F07-A2DE-71C71646930A}" dt="2020-04-06T16:58:07.518" v="576" actId="1076"/>
          <ac:spMkLst>
            <pc:docMk/>
            <pc:sldMk cId="927179121" sldId="262"/>
            <ac:spMk id="3" creationId="{84C9F4E2-D2FF-4C96-84C7-2B90FF1F4F59}"/>
          </ac:spMkLst>
        </pc:spChg>
      </pc:sldChg>
      <pc:sldChg chg="modSp">
        <pc:chgData name="" userId="" providerId="" clId="Web-{590C3844-8CE6-4F07-A2DE-71C71646930A}" dt="2020-04-06T16:29:27.961" v="260" actId="20577"/>
        <pc:sldMkLst>
          <pc:docMk/>
          <pc:sldMk cId="120431401" sldId="263"/>
        </pc:sldMkLst>
        <pc:spChg chg="mod">
          <ac:chgData name="" userId="" providerId="" clId="Web-{590C3844-8CE6-4F07-A2DE-71C71646930A}" dt="2020-04-06T16:29:27.961" v="260" actId="20577"/>
          <ac:spMkLst>
            <pc:docMk/>
            <pc:sldMk cId="120431401" sldId="263"/>
            <ac:spMk id="3" creationId="{E4DA23CA-A580-4A35-AA3B-707873E8800D}"/>
          </ac:spMkLst>
        </pc:spChg>
      </pc:sldChg>
      <pc:sldChg chg="modSp">
        <pc:chgData name="" userId="" providerId="" clId="Web-{590C3844-8CE6-4F07-A2DE-71C71646930A}" dt="2020-04-06T16:26:03.837" v="151" actId="20577"/>
        <pc:sldMkLst>
          <pc:docMk/>
          <pc:sldMk cId="1836947763" sldId="264"/>
        </pc:sldMkLst>
        <pc:spChg chg="mod">
          <ac:chgData name="" userId="" providerId="" clId="Web-{590C3844-8CE6-4F07-A2DE-71C71646930A}" dt="2020-04-06T16:26:03.837" v="151" actId="20577"/>
          <ac:spMkLst>
            <pc:docMk/>
            <pc:sldMk cId="1836947763" sldId="264"/>
            <ac:spMk id="3" creationId="{6FC2F5B2-7C31-4C53-92B7-C01EB578E7D7}"/>
          </ac:spMkLst>
        </pc:spChg>
      </pc:sldChg>
      <pc:sldChg chg="del">
        <pc:chgData name="" userId="" providerId="" clId="Web-{590C3844-8CE6-4F07-A2DE-71C71646930A}" dt="2020-04-06T16:25:41.618" v="144"/>
        <pc:sldMkLst>
          <pc:docMk/>
          <pc:sldMk cId="2918505244" sldId="265"/>
        </pc:sldMkLst>
      </pc:sldChg>
      <pc:sldChg chg="modSp new del">
        <pc:chgData name="" userId="" providerId="" clId="Web-{590C3844-8CE6-4F07-A2DE-71C71646930A}" dt="2020-04-06T16:03:56.154" v="74"/>
        <pc:sldMkLst>
          <pc:docMk/>
          <pc:sldMk cId="700710795" sldId="266"/>
        </pc:sldMkLst>
        <pc:spChg chg="mod">
          <ac:chgData name="" userId="" providerId="" clId="Web-{590C3844-8CE6-4F07-A2DE-71C71646930A}" dt="2020-04-06T16:03:48.763" v="68" actId="20577"/>
          <ac:spMkLst>
            <pc:docMk/>
            <pc:sldMk cId="700710795" sldId="266"/>
            <ac:spMk id="2" creationId="{F522C85A-B3B1-43C0-BA7F-6AFD22D6A8E3}"/>
          </ac:spMkLst>
        </pc:spChg>
        <pc:spChg chg="mod">
          <ac:chgData name="" userId="" providerId="" clId="Web-{590C3844-8CE6-4F07-A2DE-71C71646930A}" dt="2020-04-06T16:03:51.107" v="71" actId="20577"/>
          <ac:spMkLst>
            <pc:docMk/>
            <pc:sldMk cId="700710795" sldId="266"/>
            <ac:spMk id="3" creationId="{86594600-DCDB-4D2B-848D-0E2D67E7D0A1}"/>
          </ac:spMkLst>
        </pc:spChg>
      </pc:sldChg>
      <pc:sldChg chg="new del">
        <pc:chgData name="" userId="" providerId="" clId="Web-{590C3844-8CE6-4F07-A2DE-71C71646930A}" dt="2020-04-06T16:50:42.692" v="512"/>
        <pc:sldMkLst>
          <pc:docMk/>
          <pc:sldMk cId="3044728650" sldId="266"/>
        </pc:sldMkLst>
      </pc:sldChg>
      <pc:sldChg chg="addSp delSp modSp new del">
        <pc:chgData name="" userId="" providerId="" clId="Web-{590C3844-8CE6-4F07-A2DE-71C71646930A}" dt="2020-04-06T16:51:44.082" v="513"/>
        <pc:sldMkLst>
          <pc:docMk/>
          <pc:sldMk cId="3446810327" sldId="267"/>
        </pc:sldMkLst>
        <pc:spChg chg="add mod">
          <ac:chgData name="" userId="" providerId="" clId="Web-{590C3844-8CE6-4F07-A2DE-71C71646930A}" dt="2020-04-06T16:19:44.635" v="126" actId="20577"/>
          <ac:spMkLst>
            <pc:docMk/>
            <pc:sldMk cId="3446810327" sldId="267"/>
            <ac:spMk id="5" creationId="{393D2A95-37AD-4F8B-961D-780F77099500}"/>
          </ac:spMkLst>
        </pc:spChg>
        <pc:spChg chg="add del mod">
          <ac:chgData name="" userId="" providerId="" clId="Web-{590C3844-8CE6-4F07-A2DE-71C71646930A}" dt="2020-04-06T16:20:39.527" v="131"/>
          <ac:spMkLst>
            <pc:docMk/>
            <pc:sldMk cId="3446810327" sldId="267"/>
            <ac:spMk id="7" creationId="{A33FED6C-38B2-4FF7-A10C-6884BD436E11}"/>
          </ac:spMkLst>
        </pc:spChg>
        <pc:picChg chg="add mod">
          <ac:chgData name="" userId="" providerId="" clId="Web-{590C3844-8CE6-4F07-A2DE-71C71646930A}" dt="2020-04-06T16:19:10.057" v="119" actId="1076"/>
          <ac:picMkLst>
            <pc:docMk/>
            <pc:sldMk cId="3446810327" sldId="267"/>
            <ac:picMk id="2" creationId="{25401B6A-4D1E-4744-B8B3-DABEADC7A8CD}"/>
          </ac:picMkLst>
        </pc:picChg>
        <pc:picChg chg="add del mod">
          <ac:chgData name="" userId="" providerId="" clId="Web-{590C3844-8CE6-4F07-A2DE-71C71646930A}" dt="2020-04-06T16:23:17.978" v="142"/>
          <ac:picMkLst>
            <pc:docMk/>
            <pc:sldMk cId="3446810327" sldId="267"/>
            <ac:picMk id="8" creationId="{42187321-9D3C-4C9B-A425-DDC7A8A12F4F}"/>
          </ac:picMkLst>
        </pc:picChg>
      </pc:sldChg>
      <pc:sldChg chg="add ord">
        <pc:chgData name="" userId="" providerId="" clId="Web-{590C3844-8CE6-4F07-A2DE-71C71646930A}" dt="2020-04-06T16:19:17.073" v="120"/>
        <pc:sldMkLst>
          <pc:docMk/>
          <pc:sldMk cId="2798842442" sldId="268"/>
        </pc:sldMkLst>
      </pc:sldChg>
      <pc:sldChg chg="modSp add replId">
        <pc:chgData name="" userId="" providerId="" clId="Web-{590C3844-8CE6-4F07-A2DE-71C71646930A}" dt="2020-04-06T16:30:08.680" v="263" actId="14100"/>
        <pc:sldMkLst>
          <pc:docMk/>
          <pc:sldMk cId="1472981417" sldId="269"/>
        </pc:sldMkLst>
        <pc:picChg chg="mod">
          <ac:chgData name="" userId="" providerId="" clId="Web-{590C3844-8CE6-4F07-A2DE-71C71646930A}" dt="2020-04-06T16:30:08.680" v="263" actId="14100"/>
          <ac:picMkLst>
            <pc:docMk/>
            <pc:sldMk cId="1472981417" sldId="269"/>
            <ac:picMk id="8" creationId="{42187321-9D3C-4C9B-A425-DDC7A8A12F4F}"/>
          </ac:picMkLst>
        </pc:picChg>
      </pc:sldChg>
      <pc:sldChg chg="addSp delSp modSp add replId">
        <pc:chgData name="" userId="" providerId="" clId="Web-{590C3844-8CE6-4F07-A2DE-71C71646930A}" dt="2020-04-06T16:53:24.582" v="539"/>
        <pc:sldMkLst>
          <pc:docMk/>
          <pc:sldMk cId="2464475704" sldId="270"/>
        </pc:sldMkLst>
        <pc:spChg chg="add mod">
          <ac:chgData name="" userId="" providerId="" clId="Web-{590C3844-8CE6-4F07-A2DE-71C71646930A}" dt="2020-04-06T16:53:21.332" v="537" actId="1076"/>
          <ac:spMkLst>
            <pc:docMk/>
            <pc:sldMk cId="2464475704" sldId="270"/>
            <ac:spMk id="3" creationId="{F12F51A5-5757-4052-9BF5-52371CCC31A6}"/>
          </ac:spMkLst>
        </pc:spChg>
        <pc:spChg chg="mod">
          <ac:chgData name="" userId="" providerId="" clId="Web-{590C3844-8CE6-4F07-A2DE-71C71646930A}" dt="2020-04-06T16:52:32.691" v="523" actId="20577"/>
          <ac:spMkLst>
            <pc:docMk/>
            <pc:sldMk cId="2464475704" sldId="270"/>
            <ac:spMk id="5" creationId="{393D2A95-37AD-4F8B-961D-780F77099500}"/>
          </ac:spMkLst>
        </pc:spChg>
        <pc:spChg chg="add mod">
          <ac:chgData name="" userId="" providerId="" clId="Web-{590C3844-8CE6-4F07-A2DE-71C71646930A}" dt="2020-04-06T16:53:07.176" v="536" actId="1076"/>
          <ac:spMkLst>
            <pc:docMk/>
            <pc:sldMk cId="2464475704" sldId="270"/>
            <ac:spMk id="6" creationId="{46BB2EF4-56D9-4298-A864-180745313C22}"/>
          </ac:spMkLst>
        </pc:spChg>
        <pc:spChg chg="add del">
          <ac:chgData name="" userId="" providerId="" clId="Web-{590C3844-8CE6-4F07-A2DE-71C71646930A}" dt="2020-04-06T16:53:24.582" v="539"/>
          <ac:spMkLst>
            <pc:docMk/>
            <pc:sldMk cId="2464475704" sldId="270"/>
            <ac:spMk id="7" creationId="{D6355732-24B1-4FB2-9AC0-321C5A96A7AD}"/>
          </ac:spMkLst>
        </pc:spChg>
      </pc:sldChg>
    </pc:docChg>
  </pc:docChgLst>
  <pc:docChgLst>
    <pc:chgData name="Sherry Liang" userId="C3oo3m7iO7PNHphAbdtVgpIH56OIPJUQlRiPYCV6bUg=" providerId="None" clId="Web-{DC8B34A2-BAA5-424A-B845-AC4CF1CE2F70}"/>
    <pc:docChg chg="modSld">
      <pc:chgData name="Sherry Liang" userId="C3oo3m7iO7PNHphAbdtVgpIH56OIPJUQlRiPYCV6bUg=" providerId="None" clId="Web-{DC8B34A2-BAA5-424A-B845-AC4CF1CE2F70}" dt="2020-04-25T23:28:53.321" v="172" actId="14100"/>
      <pc:docMkLst>
        <pc:docMk/>
      </pc:docMkLst>
      <pc:sldChg chg="addSp modSp">
        <pc:chgData name="Sherry Liang" userId="C3oo3m7iO7PNHphAbdtVgpIH56OIPJUQlRiPYCV6bUg=" providerId="None" clId="Web-{DC8B34A2-BAA5-424A-B845-AC4CF1CE2F70}" dt="2020-04-25T23:28:53.321" v="172" actId="14100"/>
        <pc:sldMkLst>
          <pc:docMk/>
          <pc:sldMk cId="2503834974" sldId="258"/>
        </pc:sldMkLst>
        <pc:spChg chg="add mod">
          <ac:chgData name="Sherry Liang" userId="C3oo3m7iO7PNHphAbdtVgpIH56OIPJUQlRiPYCV6bUg=" providerId="None" clId="Web-{DC8B34A2-BAA5-424A-B845-AC4CF1CE2F70}" dt="2020-04-25T23:28:53.321" v="172" actId="14100"/>
          <ac:spMkLst>
            <pc:docMk/>
            <pc:sldMk cId="2503834974" sldId="258"/>
            <ac:spMk id="2" creationId="{35DE2B33-6D1F-42F4-983C-F34E69916885}"/>
          </ac:spMkLst>
        </pc:spChg>
      </pc:sldChg>
      <pc:sldChg chg="addSp modSp">
        <pc:chgData name="Sherry Liang" userId="C3oo3m7iO7PNHphAbdtVgpIH56OIPJUQlRiPYCV6bUg=" providerId="None" clId="Web-{DC8B34A2-BAA5-424A-B845-AC4CF1CE2F70}" dt="2020-04-25T23:26:02.674" v="22" actId="1076"/>
        <pc:sldMkLst>
          <pc:docMk/>
          <pc:sldMk cId="2798842442" sldId="268"/>
        </pc:sldMkLst>
        <pc:spChg chg="add mod">
          <ac:chgData name="Sherry Liang" userId="C3oo3m7iO7PNHphAbdtVgpIH56OIPJUQlRiPYCV6bUg=" providerId="None" clId="Web-{DC8B34A2-BAA5-424A-B845-AC4CF1CE2F70}" dt="2020-04-25T23:26:02.674" v="22" actId="1076"/>
          <ac:spMkLst>
            <pc:docMk/>
            <pc:sldMk cId="2798842442" sldId="268"/>
            <ac:spMk id="3" creationId="{9D31EF4D-539C-4DCB-8C3C-E19715D4EB77}"/>
          </ac:spMkLst>
        </pc:spChg>
      </pc:sldChg>
      <pc:sldChg chg="addSp modSp">
        <pc:chgData name="Sherry Liang" userId="C3oo3m7iO7PNHphAbdtVgpIH56OIPJUQlRiPYCV6bUg=" providerId="None" clId="Web-{DC8B34A2-BAA5-424A-B845-AC4CF1CE2F70}" dt="2020-04-25T23:26:42.629" v="31" actId="1076"/>
        <pc:sldMkLst>
          <pc:docMk/>
          <pc:sldMk cId="2113869139" sldId="271"/>
        </pc:sldMkLst>
        <pc:spChg chg="add mod">
          <ac:chgData name="Sherry Liang" userId="C3oo3m7iO7PNHphAbdtVgpIH56OIPJUQlRiPYCV6bUg=" providerId="None" clId="Web-{DC8B34A2-BAA5-424A-B845-AC4CF1CE2F70}" dt="2020-04-25T23:26:42.629" v="31" actId="1076"/>
          <ac:spMkLst>
            <pc:docMk/>
            <pc:sldMk cId="2113869139" sldId="271"/>
            <ac:spMk id="2" creationId="{AFCD0318-79DF-4252-B112-FE3FEB3FBC1A}"/>
          </ac:spMkLst>
        </pc:spChg>
      </pc:sldChg>
      <pc:sldChg chg="addSp modSp">
        <pc:chgData name="Sherry Liang" userId="C3oo3m7iO7PNHphAbdtVgpIH56OIPJUQlRiPYCV6bUg=" providerId="None" clId="Web-{DC8B34A2-BAA5-424A-B845-AC4CF1CE2F70}" dt="2020-04-25T23:27:10.067" v="46" actId="1076"/>
        <pc:sldMkLst>
          <pc:docMk/>
          <pc:sldMk cId="3967032084" sldId="272"/>
        </pc:sldMkLst>
        <pc:spChg chg="add mod">
          <ac:chgData name="Sherry Liang" userId="C3oo3m7iO7PNHphAbdtVgpIH56OIPJUQlRiPYCV6bUg=" providerId="None" clId="Web-{DC8B34A2-BAA5-424A-B845-AC4CF1CE2F70}" dt="2020-04-25T23:27:10.067" v="46" actId="1076"/>
          <ac:spMkLst>
            <pc:docMk/>
            <pc:sldMk cId="3967032084" sldId="272"/>
            <ac:spMk id="3" creationId="{40C6B578-2DDA-4557-95E7-AC330828104C}"/>
          </ac:spMkLst>
        </pc:spChg>
      </pc:sldChg>
    </pc:docChg>
  </pc:docChgLst>
  <pc:docChgLst>
    <pc:chgData clId="Web-{523D615D-EE5D-481A-A773-A99BA6A0649A}"/>
    <pc:docChg chg="addSld modSld sldOrd">
      <pc:chgData name="" userId="" providerId="" clId="Web-{523D615D-EE5D-481A-A773-A99BA6A0649A}" dt="2020-04-06T20:37:20.454" v="183"/>
      <pc:docMkLst>
        <pc:docMk/>
      </pc:docMkLst>
      <pc:sldChg chg="modSp ord">
        <pc:chgData name="" userId="" providerId="" clId="Web-{523D615D-EE5D-481A-A773-A99BA6A0649A}" dt="2020-04-06T20:37:18.860" v="182"/>
        <pc:sldMkLst>
          <pc:docMk/>
          <pc:sldMk cId="3857907564" sldId="261"/>
        </pc:sldMkLst>
        <pc:spChg chg="mod">
          <ac:chgData name="" userId="" providerId="" clId="Web-{523D615D-EE5D-481A-A773-A99BA6A0649A}" dt="2020-04-06T20:17:03.223" v="10" actId="20577"/>
          <ac:spMkLst>
            <pc:docMk/>
            <pc:sldMk cId="3857907564" sldId="261"/>
            <ac:spMk id="3" creationId="{46E9E133-BCC4-48D9-A3AE-6594C6549F71}"/>
          </ac:spMkLst>
        </pc:spChg>
      </pc:sldChg>
      <pc:sldChg chg="ord">
        <pc:chgData name="" userId="" providerId="" clId="Web-{523D615D-EE5D-481A-A773-A99BA6A0649A}" dt="2020-04-06T20:37:20.454" v="183"/>
        <pc:sldMkLst>
          <pc:docMk/>
          <pc:sldMk cId="927179121" sldId="262"/>
        </pc:sldMkLst>
      </pc:sldChg>
      <pc:sldChg chg="ord">
        <pc:chgData name="" userId="" providerId="" clId="Web-{523D615D-EE5D-481A-A773-A99BA6A0649A}" dt="2020-04-06T20:13:48.443" v="1"/>
        <pc:sldMkLst>
          <pc:docMk/>
          <pc:sldMk cId="2798842442" sldId="268"/>
        </pc:sldMkLst>
      </pc:sldChg>
      <pc:sldChg chg="addSp delSp modSp new">
        <pc:chgData name="" userId="" providerId="" clId="Web-{523D615D-EE5D-481A-A773-A99BA6A0649A}" dt="2020-04-06T20:34:16.970" v="113" actId="20577"/>
        <pc:sldMkLst>
          <pc:docMk/>
          <pc:sldMk cId="2113869139" sldId="271"/>
        </pc:sldMkLst>
        <pc:spChg chg="add mod">
          <ac:chgData name="" userId="" providerId="" clId="Web-{523D615D-EE5D-481A-A773-A99BA6A0649A}" dt="2020-04-06T20:34:16.970" v="113" actId="20577"/>
          <ac:spMkLst>
            <pc:docMk/>
            <pc:sldMk cId="2113869139" sldId="271"/>
            <ac:spMk id="6" creationId="{37F7EE21-62B1-4239-952C-517526FD5E34}"/>
          </ac:spMkLst>
        </pc:spChg>
        <pc:picChg chg="add del mod">
          <ac:chgData name="" userId="" providerId="" clId="Web-{523D615D-EE5D-481A-A773-A99BA6A0649A}" dt="2020-04-06T20:32:47.048" v="20"/>
          <ac:picMkLst>
            <pc:docMk/>
            <pc:sldMk cId="2113869139" sldId="271"/>
            <ac:picMk id="2" creationId="{5B880CF2-C307-46A4-AC03-BE098BE4A047}"/>
          </ac:picMkLst>
        </pc:picChg>
        <pc:picChg chg="add mod">
          <ac:chgData name="" userId="" providerId="" clId="Web-{523D615D-EE5D-481A-A773-A99BA6A0649A}" dt="2020-04-06T20:33:17.751" v="25" actId="1076"/>
          <ac:picMkLst>
            <pc:docMk/>
            <pc:sldMk cId="2113869139" sldId="271"/>
            <ac:picMk id="4" creationId="{E970A983-60C3-4C8D-A4E1-591F6C6B9C67}"/>
          </ac:picMkLst>
        </pc:picChg>
      </pc:sldChg>
      <pc:sldChg chg="addSp modSp new">
        <pc:chgData name="" userId="" providerId="" clId="Web-{523D615D-EE5D-481A-A773-A99BA6A0649A}" dt="2020-04-06T20:35:09.813" v="120" actId="1076"/>
        <pc:sldMkLst>
          <pc:docMk/>
          <pc:sldMk cId="3967032084" sldId="272"/>
        </pc:sldMkLst>
        <pc:picChg chg="add mod">
          <ac:chgData name="" userId="" providerId="" clId="Web-{523D615D-EE5D-481A-A773-A99BA6A0649A}" dt="2020-04-06T20:35:09.813" v="120" actId="1076"/>
          <ac:picMkLst>
            <pc:docMk/>
            <pc:sldMk cId="3967032084" sldId="272"/>
            <ac:picMk id="2" creationId="{D85B1C43-D95C-4951-A598-B8C539C1D377}"/>
          </ac:picMkLst>
        </pc:picChg>
      </pc:sldChg>
      <pc:sldChg chg="addSp modSp add ord replId">
        <pc:chgData name="" userId="" providerId="" clId="Web-{523D615D-EE5D-481A-A773-A99BA6A0649A}" dt="2020-04-06T20:36:31.063" v="181" actId="1076"/>
        <pc:sldMkLst>
          <pc:docMk/>
          <pc:sldMk cId="2102420100" sldId="273"/>
        </pc:sldMkLst>
        <pc:spChg chg="add mod">
          <ac:chgData name="" userId="" providerId="" clId="Web-{523D615D-EE5D-481A-A773-A99BA6A0649A}" dt="2020-04-06T20:36:31.063" v="181" actId="1076"/>
          <ac:spMkLst>
            <pc:docMk/>
            <pc:sldMk cId="2102420100" sldId="273"/>
            <ac:spMk id="2" creationId="{B9948D54-F160-4C0C-BAC1-F8A8E44B5255}"/>
          </ac:spMkLst>
        </pc:spChg>
      </pc:sldChg>
    </pc:docChg>
  </pc:docChgLst>
  <pc:docChgLst>
    <pc:chgData clId="Web-{7491CA37-2A1F-40F7-92C7-D96A99B5BF8F}"/>
    <pc:docChg chg="addSld modSld">
      <pc:chgData name="" userId="" providerId="" clId="Web-{7491CA37-2A1F-40F7-92C7-D96A99B5BF8F}" dt="2020-04-05T22:21:38.030" v="163" actId="20577"/>
      <pc:docMkLst>
        <pc:docMk/>
      </pc:docMkLst>
      <pc:sldChg chg="modSp">
        <pc:chgData name="" userId="" providerId="" clId="Web-{7491CA37-2A1F-40F7-92C7-D96A99B5BF8F}" dt="2020-04-05T22:21:38.030" v="162" actId="20577"/>
        <pc:sldMkLst>
          <pc:docMk/>
          <pc:sldMk cId="1278145025" sldId="257"/>
        </pc:sldMkLst>
        <pc:spChg chg="mod">
          <ac:chgData name="" userId="" providerId="" clId="Web-{7491CA37-2A1F-40F7-92C7-D96A99B5BF8F}" dt="2020-04-05T22:21:38.030" v="162" actId="20577"/>
          <ac:spMkLst>
            <pc:docMk/>
            <pc:sldMk cId="1278145025" sldId="257"/>
            <ac:spMk id="3" creationId="{C64FC571-78C3-47CF-BB00-9B5BC2C7F181}"/>
          </ac:spMkLst>
        </pc:spChg>
      </pc:sldChg>
      <pc:sldChg chg="addSp modSp new">
        <pc:chgData name="" userId="" providerId="" clId="Web-{7491CA37-2A1F-40F7-92C7-D96A99B5BF8F}" dt="2020-04-05T22:05:27.172" v="9" actId="14100"/>
        <pc:sldMkLst>
          <pc:docMk/>
          <pc:sldMk cId="2503834974" sldId="258"/>
        </pc:sldMkLst>
        <pc:picChg chg="add mod">
          <ac:chgData name="" userId="" providerId="" clId="Web-{7491CA37-2A1F-40F7-92C7-D96A99B5BF8F}" dt="2020-04-05T22:05:27.172" v="9" actId="14100"/>
          <ac:picMkLst>
            <pc:docMk/>
            <pc:sldMk cId="2503834974" sldId="258"/>
            <ac:picMk id="2" creationId="{58966490-8581-45C4-8758-F227711676B4}"/>
          </ac:picMkLst>
        </pc:picChg>
      </pc:sldChg>
    </pc:docChg>
  </pc:docChgLst>
  <pc:docChgLst>
    <pc:chgData clId="Web-{EBB140FF-82CE-499C-9FB2-3F7E8A98C08D}"/>
    <pc:docChg chg="modSld">
      <pc:chgData name="" userId="" providerId="" clId="Web-{EBB140FF-82CE-499C-9FB2-3F7E8A98C08D}" dt="2020-04-06T18:41:02.717" v="69" actId="20577"/>
      <pc:docMkLst>
        <pc:docMk/>
      </pc:docMkLst>
      <pc:sldChg chg="modSp">
        <pc:chgData name="" userId="" providerId="" clId="Web-{EBB140FF-82CE-499C-9FB2-3F7E8A98C08D}" dt="2020-04-06T18:41:02.717" v="68" actId="20577"/>
        <pc:sldMkLst>
          <pc:docMk/>
          <pc:sldMk cId="3857907564" sldId="261"/>
        </pc:sldMkLst>
        <pc:spChg chg="mod">
          <ac:chgData name="" userId="" providerId="" clId="Web-{EBB140FF-82CE-499C-9FB2-3F7E8A98C08D}" dt="2020-04-06T18:41:02.717" v="68" actId="20577"/>
          <ac:spMkLst>
            <pc:docMk/>
            <pc:sldMk cId="3857907564" sldId="261"/>
            <ac:spMk id="3" creationId="{46E9E133-BCC4-48D9-A3AE-6594C6549F71}"/>
          </ac:spMkLst>
        </pc:spChg>
      </pc:sldChg>
    </pc:docChg>
  </pc:docChgLst>
  <pc:docChgLst>
    <pc:chgData clId="Web-{1603CD9B-B383-4BE1-9070-D3894BDF58F3}"/>
    <pc:docChg chg="addSld delSld modSld">
      <pc:chgData name="" userId="" providerId="" clId="Web-{1603CD9B-B383-4BE1-9070-D3894BDF58F3}" dt="2020-04-05T23:43:59.942" v="1190" actId="20577"/>
      <pc:docMkLst>
        <pc:docMk/>
      </pc:docMkLst>
      <pc:sldChg chg="new del">
        <pc:chgData name="" userId="" providerId="" clId="Web-{1603CD9B-B383-4BE1-9070-D3894BDF58F3}" dt="2020-04-05T22:39:19.688" v="1"/>
        <pc:sldMkLst>
          <pc:docMk/>
          <pc:sldMk cId="832251310" sldId="259"/>
        </pc:sldMkLst>
      </pc:sldChg>
      <pc:sldChg chg="modSp new">
        <pc:chgData name="" userId="" providerId="" clId="Web-{1603CD9B-B383-4BE1-9070-D3894BDF58F3}" dt="2020-04-05T22:49:07.458" v="382" actId="20577"/>
        <pc:sldMkLst>
          <pc:docMk/>
          <pc:sldMk cId="2848217723" sldId="259"/>
        </pc:sldMkLst>
        <pc:spChg chg="mod">
          <ac:chgData name="" userId="" providerId="" clId="Web-{1603CD9B-B383-4BE1-9070-D3894BDF58F3}" dt="2020-04-05T22:49:07.458" v="382" actId="20577"/>
          <ac:spMkLst>
            <pc:docMk/>
            <pc:sldMk cId="2848217723" sldId="259"/>
            <ac:spMk id="3" creationId="{21A4A4D9-AF2F-4018-82FF-0883D50B9354}"/>
          </ac:spMkLst>
        </pc:spChg>
      </pc:sldChg>
      <pc:sldChg chg="modSp new">
        <pc:chgData name="" userId="" providerId="" clId="Web-{1603CD9B-B383-4BE1-9070-D3894BDF58F3}" dt="2020-04-05T22:44:21.064" v="192" actId="20577"/>
        <pc:sldMkLst>
          <pc:docMk/>
          <pc:sldMk cId="236107706" sldId="260"/>
        </pc:sldMkLst>
        <pc:spChg chg="mod">
          <ac:chgData name="" userId="" providerId="" clId="Web-{1603CD9B-B383-4BE1-9070-D3894BDF58F3}" dt="2020-04-05T22:43:13.455" v="97" actId="20577"/>
          <ac:spMkLst>
            <pc:docMk/>
            <pc:sldMk cId="236107706" sldId="260"/>
            <ac:spMk id="2" creationId="{25097909-0CD3-47B1-8068-6C7DD63BA401}"/>
          </ac:spMkLst>
        </pc:spChg>
        <pc:spChg chg="mod">
          <ac:chgData name="" userId="" providerId="" clId="Web-{1603CD9B-B383-4BE1-9070-D3894BDF58F3}" dt="2020-04-05T22:44:21.064" v="192" actId="20577"/>
          <ac:spMkLst>
            <pc:docMk/>
            <pc:sldMk cId="236107706" sldId="260"/>
            <ac:spMk id="3" creationId="{52131C14-FEF4-47AF-844B-4CEABDC0C7CE}"/>
          </ac:spMkLst>
        </pc:spChg>
      </pc:sldChg>
      <pc:sldChg chg="modSp new">
        <pc:chgData name="" userId="" providerId="" clId="Web-{1603CD9B-B383-4BE1-9070-D3894BDF58F3}" dt="2020-04-05T22:50:44.301" v="427" actId="20577"/>
        <pc:sldMkLst>
          <pc:docMk/>
          <pc:sldMk cId="3857907564" sldId="261"/>
        </pc:sldMkLst>
        <pc:spChg chg="mod">
          <ac:chgData name="" userId="" providerId="" clId="Web-{1603CD9B-B383-4BE1-9070-D3894BDF58F3}" dt="2020-04-05T22:45:45.563" v="204" actId="20577"/>
          <ac:spMkLst>
            <pc:docMk/>
            <pc:sldMk cId="3857907564" sldId="261"/>
            <ac:spMk id="2" creationId="{093A9C32-6346-483B-8038-535A5A288220}"/>
          </ac:spMkLst>
        </pc:spChg>
        <pc:spChg chg="mod">
          <ac:chgData name="" userId="" providerId="" clId="Web-{1603CD9B-B383-4BE1-9070-D3894BDF58F3}" dt="2020-04-05T22:50:44.301" v="427" actId="20577"/>
          <ac:spMkLst>
            <pc:docMk/>
            <pc:sldMk cId="3857907564" sldId="261"/>
            <ac:spMk id="3" creationId="{46E9E133-BCC4-48D9-A3AE-6594C6549F71}"/>
          </ac:spMkLst>
        </pc:spChg>
      </pc:sldChg>
      <pc:sldChg chg="modSp new">
        <pc:chgData name="" userId="" providerId="" clId="Web-{1603CD9B-B383-4BE1-9070-D3894BDF58F3}" dt="2020-04-05T23:43:59.927" v="1189" actId="20577"/>
        <pc:sldMkLst>
          <pc:docMk/>
          <pc:sldMk cId="927179121" sldId="262"/>
        </pc:sldMkLst>
        <pc:spChg chg="mod">
          <ac:chgData name="" userId="" providerId="" clId="Web-{1603CD9B-B383-4BE1-9070-D3894BDF58F3}" dt="2020-04-05T23:43:59.927" v="1189" actId="20577"/>
          <ac:spMkLst>
            <pc:docMk/>
            <pc:sldMk cId="927179121" sldId="262"/>
            <ac:spMk id="3" creationId="{84C9F4E2-D2FF-4C96-84C7-2B90FF1F4F59}"/>
          </ac:spMkLst>
        </pc:spChg>
      </pc:sldChg>
      <pc:sldChg chg="modSp new">
        <pc:chgData name="" userId="" providerId="" clId="Web-{1603CD9B-B383-4BE1-9070-D3894BDF58F3}" dt="2020-04-05T22:55:16.786" v="497" actId="20577"/>
        <pc:sldMkLst>
          <pc:docMk/>
          <pc:sldMk cId="120431401" sldId="263"/>
        </pc:sldMkLst>
        <pc:spChg chg="mod">
          <ac:chgData name="" userId="" providerId="" clId="Web-{1603CD9B-B383-4BE1-9070-D3894BDF58F3}" dt="2020-04-05T22:53:52.067" v="483" actId="20577"/>
          <ac:spMkLst>
            <pc:docMk/>
            <pc:sldMk cId="120431401" sldId="263"/>
            <ac:spMk id="2" creationId="{2D77B38B-8B3C-4190-AE7F-C43A8497A943}"/>
          </ac:spMkLst>
        </pc:spChg>
        <pc:spChg chg="mod">
          <ac:chgData name="" userId="" providerId="" clId="Web-{1603CD9B-B383-4BE1-9070-D3894BDF58F3}" dt="2020-04-05T22:55:16.786" v="497" actId="20577"/>
          <ac:spMkLst>
            <pc:docMk/>
            <pc:sldMk cId="120431401" sldId="263"/>
            <ac:spMk id="3" creationId="{E4DA23CA-A580-4A35-AA3B-707873E8800D}"/>
          </ac:spMkLst>
        </pc:spChg>
      </pc:sldChg>
      <pc:sldChg chg="modSp new">
        <pc:chgData name="" userId="" providerId="" clId="Web-{1603CD9B-B383-4BE1-9070-D3894BDF58F3}" dt="2020-04-05T22:59:23.207" v="768" actId="20577"/>
        <pc:sldMkLst>
          <pc:docMk/>
          <pc:sldMk cId="1836947763" sldId="264"/>
        </pc:sldMkLst>
        <pc:spChg chg="mod">
          <ac:chgData name="" userId="" providerId="" clId="Web-{1603CD9B-B383-4BE1-9070-D3894BDF58F3}" dt="2020-04-05T22:55:30.504" v="503" actId="20577"/>
          <ac:spMkLst>
            <pc:docMk/>
            <pc:sldMk cId="1836947763" sldId="264"/>
            <ac:spMk id="2" creationId="{0B381857-B289-46FD-B112-8337B7FD0E46}"/>
          </ac:spMkLst>
        </pc:spChg>
        <pc:spChg chg="mod">
          <ac:chgData name="" userId="" providerId="" clId="Web-{1603CD9B-B383-4BE1-9070-D3894BDF58F3}" dt="2020-04-05T22:59:23.207" v="768" actId="20577"/>
          <ac:spMkLst>
            <pc:docMk/>
            <pc:sldMk cId="1836947763" sldId="264"/>
            <ac:spMk id="3" creationId="{6FC2F5B2-7C31-4C53-92B7-C01EB578E7D7}"/>
          </ac:spMkLst>
        </pc:spChg>
      </pc:sldChg>
      <pc:sldChg chg="modSp new">
        <pc:chgData name="" userId="" providerId="" clId="Web-{1603CD9B-B383-4BE1-9070-D3894BDF58F3}" dt="2020-04-05T23:09:27.740" v="1074" actId="20577"/>
        <pc:sldMkLst>
          <pc:docMk/>
          <pc:sldMk cId="2918505244" sldId="265"/>
        </pc:sldMkLst>
        <pc:spChg chg="mod">
          <ac:chgData name="" userId="" providerId="" clId="Web-{1603CD9B-B383-4BE1-9070-D3894BDF58F3}" dt="2020-04-05T23:09:27.740" v="1074" actId="20577"/>
          <ac:spMkLst>
            <pc:docMk/>
            <pc:sldMk cId="2918505244" sldId="265"/>
            <ac:spMk id="3" creationId="{8ECDBE16-3E5C-4322-894B-06BC6F0A36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pexcellencegm.org.uk/resources/rcgp-quick-guide-driver-diagram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driver-diagram-basic-plan-example-of-ppt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SNaP</a:t>
            </a:r>
            <a:r>
              <a:rPr lang="en-US" dirty="0">
                <a:cs typeface="Calibri Light"/>
              </a:rPr>
              <a:t> QI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April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85B1C43-D95C-4951-A598-B8C539C1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26" y="2170"/>
            <a:ext cx="9026357" cy="6853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6B578-2DDA-4557-95E7-AC330828104C}"/>
              </a:ext>
            </a:extLst>
          </p:cNvPr>
          <p:cNvSpPr txBox="1"/>
          <p:nvPr/>
        </p:nvSpPr>
        <p:spPr>
          <a:xfrm>
            <a:off x="-1337" y="6448926"/>
            <a:ext cx="9307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 </a:t>
            </a:r>
            <a:r>
              <a:rPr lang="en-US" dirty="0">
                <a:ea typeface="+mn-lt"/>
                <a:cs typeface="+mn-lt"/>
                <a:hlinkClick r:id="rId3"/>
              </a:rPr>
              <a:t>https://gpexcellencegm.org.uk/resources/rcgp-quick-guide-driver-diagrams/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3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970A983-60C3-4C8D-A4E1-591F6C6B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79131"/>
            <a:ext cx="10176042" cy="5701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7EE21-62B1-4239-952C-517526FD5E34}"/>
              </a:ext>
            </a:extLst>
          </p:cNvPr>
          <p:cNvSpPr txBox="1"/>
          <p:nvPr/>
        </p:nvSpPr>
        <p:spPr>
          <a:xfrm>
            <a:off x="406400" y="312821"/>
            <a:ext cx="114861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Driver Diagram: </a:t>
            </a:r>
            <a:r>
              <a:rPr lang="en-US" dirty="0"/>
              <a:t>a visual display of what drives or contributes to an overall aim </a:t>
            </a:r>
            <a:endParaRPr lang="en-US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948D54-F160-4C0C-BAC1-F8A8E44B5255}"/>
              </a:ext>
            </a:extLst>
          </p:cNvPr>
          <p:cNvSpPr txBox="1"/>
          <p:nvPr/>
        </p:nvSpPr>
        <p:spPr>
          <a:xfrm>
            <a:off x="727242" y="2130926"/>
            <a:ext cx="224856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Respond adequately to patient needs during the 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210242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610E-60E1-490B-9A6C-4F2C7103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493"/>
            <a:ext cx="10515600" cy="132556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Your Turn </a:t>
            </a:r>
            <a:r>
              <a:rPr lang="en-US" dirty="0">
                <a:cs typeface="Calibri Light"/>
              </a:rPr>
              <a:t>– what problem do you want to address?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9F4E2-D2FF-4C96-84C7-2B90FF1F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3414"/>
            <a:ext cx="110904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System level</a:t>
            </a:r>
            <a:r>
              <a:rPr lang="en-US" dirty="0">
                <a:cs typeface="Calibri"/>
              </a:rPr>
              <a:t>: improve a process in patient navigation related to COVID-19 (information dissemination, connection to resources)  </a:t>
            </a:r>
            <a:endParaRPr lang="en-US">
              <a:cs typeface="Calibri"/>
            </a:endParaRPr>
          </a:p>
          <a:p>
            <a:r>
              <a:rPr lang="en-US" b="1" dirty="0">
                <a:cs typeface="Calibri"/>
              </a:rPr>
              <a:t>Individual level:</a:t>
            </a:r>
            <a:r>
              <a:rPr lang="en-US" dirty="0">
                <a:cs typeface="Calibri"/>
              </a:rPr>
              <a:t> help your own patient with their goals (health coaching)</a:t>
            </a:r>
          </a:p>
          <a:p>
            <a:r>
              <a:rPr lang="en-US" dirty="0">
                <a:ea typeface="+mn-lt"/>
                <a:cs typeface="+mn-lt"/>
              </a:rPr>
              <a:t>Communication: method of obtaining patient data, framing of words (COVID), timing of interview, patient's ability to identify data</a:t>
            </a:r>
          </a:p>
          <a:p>
            <a:r>
              <a:rPr lang="en-US" dirty="0">
                <a:cs typeface="Calibri"/>
              </a:rPr>
              <a:t>Helping patient identify problems and prioritizing data </a:t>
            </a:r>
          </a:p>
          <a:p>
            <a:r>
              <a:rPr lang="en-US" dirty="0">
                <a:cs typeface="Calibri"/>
              </a:rPr>
              <a:t>Balancing relevant issues 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17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9C32-6346-483B-8038-535A5A28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4 guidelines for setting an aim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9E133-BCC4-48D9-A3AE-6594C6549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5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Set one now.</a:t>
            </a:r>
            <a:r>
              <a:rPr lang="en-US" dirty="0">
                <a:cs typeface="Calibri"/>
              </a:rPr>
              <a:t> There is no such thing as a perfect aim statement. You can fix it later. 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Make sure your aim feels </a:t>
            </a:r>
            <a:r>
              <a:rPr lang="en-US" b="1" dirty="0">
                <a:cs typeface="Calibri"/>
              </a:rPr>
              <a:t>meaningful</a:t>
            </a:r>
            <a:r>
              <a:rPr lang="en-US" dirty="0">
                <a:cs typeface="Calibri"/>
              </a:rPr>
              <a:t>. 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Set an aim that you can </a:t>
            </a:r>
            <a:r>
              <a:rPr lang="en-US" b="1" dirty="0">
                <a:cs typeface="Calibri"/>
              </a:rPr>
              <a:t>track</a:t>
            </a:r>
            <a:r>
              <a:rPr lang="en-US" dirty="0">
                <a:cs typeface="Calibri"/>
              </a:rPr>
              <a:t> progress on. 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Be</a:t>
            </a:r>
            <a:r>
              <a:rPr lang="en-US" b="1" dirty="0">
                <a:cs typeface="Calibri"/>
              </a:rPr>
              <a:t> ambitious</a:t>
            </a:r>
            <a:r>
              <a:rPr lang="en-US" dirty="0">
                <a:cs typeface="Calibri"/>
              </a:rPr>
              <a:t>* </a:t>
            </a:r>
          </a:p>
        </p:txBody>
      </p:sp>
    </p:spTree>
    <p:extLst>
      <p:ext uri="{BB962C8B-B14F-4D97-AF65-F5344CB8AC3E}">
        <p14:creationId xmlns:p14="http://schemas.microsoft.com/office/powerpoint/2010/main" val="385790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D31A-7562-48C7-A9C7-209E25A7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Reflection on Patient Calls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FC571-78C3-47CF-BB00-9B5BC2C7F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256"/>
            <a:ext cx="10515600" cy="50197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- How did the actual patient responses compare to your predictions? What surprised you? 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 How was the exercise of inputting data into the Pareto spreadsheet?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 How did you feel about your ability to educate the patient, address their concerns, and/or help them navigate an issue?  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- Any unintended consequences/harms?</a:t>
            </a:r>
            <a:r>
              <a:rPr lang="en-US" i="1" dirty="0">
                <a:cs typeface="Calibri"/>
              </a:rPr>
              <a:t> (ex, less time spent discussing other issues) </a:t>
            </a:r>
            <a:br>
              <a:rPr lang="en-US" dirty="0">
                <a:cs typeface="Calibri"/>
              </a:rPr>
            </a:b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14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B38B-8B3C-4190-AE7F-C43A8497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Pareto Analysis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A23CA-A580-4A35-AA3B-707873E88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cs typeface="Calibri" panose="020F0502020204030204"/>
              </a:rPr>
              <a:t>Completion rate = 7/11 (64%) </a:t>
            </a:r>
          </a:p>
          <a:p>
            <a:pPr marL="457200" indent="-457200"/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43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1857-B289-46FD-B112-8337B7FD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Pareto Reflections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F5B2-7C31-4C53-92B7-C01EB578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80:20 rule is an observation, not a law  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Pareto may be easier to do in certain contexts, such as more discrete events in quality and safety areas </a:t>
            </a:r>
          </a:p>
          <a:p>
            <a:pPr lvl="1"/>
            <a:r>
              <a:rPr lang="en-US" dirty="0">
                <a:cs typeface="Calibri"/>
              </a:rPr>
              <a:t>Frequency of medication error types </a:t>
            </a:r>
          </a:p>
          <a:p>
            <a:pPr lvl="1"/>
            <a:r>
              <a:rPr lang="en-US" dirty="0">
                <a:cs typeface="Calibri"/>
              </a:rPr>
              <a:t>Frequency of diagnosis in hospital re-admission settings </a:t>
            </a:r>
          </a:p>
        </p:txBody>
      </p:sp>
    </p:spTree>
    <p:extLst>
      <p:ext uri="{BB962C8B-B14F-4D97-AF65-F5344CB8AC3E}">
        <p14:creationId xmlns:p14="http://schemas.microsoft.com/office/powerpoint/2010/main" val="183694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783812A-166D-4CBC-8FD3-949622AF9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32" y="139011"/>
            <a:ext cx="10383252" cy="6700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5AF43EC-F5D2-4A43-977D-8ED4742040CA}"/>
              </a:ext>
            </a:extLst>
          </p:cNvPr>
          <p:cNvSpPr/>
          <p:nvPr/>
        </p:nvSpPr>
        <p:spPr>
          <a:xfrm>
            <a:off x="9058783" y="80160"/>
            <a:ext cx="3052130" cy="1545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cs typeface="Calibri"/>
              </a:rPr>
              <a:t>Addressing COVID-19 in </a:t>
            </a:r>
            <a:r>
              <a:rPr lang="en-US" sz="3000" dirty="0" err="1">
                <a:cs typeface="Calibri"/>
              </a:rPr>
              <a:t>SNaP</a:t>
            </a:r>
            <a:endParaRPr lang="en-US" sz="3000" dirty="0" err="1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C61B4DE-9ED8-46D6-B18C-D8FDAB12146E}"/>
              </a:ext>
            </a:extLst>
          </p:cNvPr>
          <p:cNvSpPr/>
          <p:nvPr/>
        </p:nvSpPr>
        <p:spPr>
          <a:xfrm>
            <a:off x="1643848" y="4037119"/>
            <a:ext cx="3459330" cy="15062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Calibri"/>
              </a:rPr>
              <a:t>-EBM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cs typeface="Calibri"/>
              </a:rPr>
              <a:t>-Patient Navigation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4339EE1-E02C-4795-AAF4-E09BECFA6FFA}"/>
              </a:ext>
            </a:extLst>
          </p:cNvPr>
          <p:cNvSpPr/>
          <p:nvPr/>
        </p:nvSpPr>
        <p:spPr>
          <a:xfrm>
            <a:off x="7643674" y="5028460"/>
            <a:ext cx="2275641" cy="1017973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Calibri"/>
              </a:rPr>
              <a:t>QI Didactics</a:t>
            </a: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EB988047-729B-4502-BB3A-3E7E6F985871}"/>
              </a:ext>
            </a:extLst>
          </p:cNvPr>
          <p:cNvSpPr/>
          <p:nvPr/>
        </p:nvSpPr>
        <p:spPr>
          <a:xfrm rot="19260000">
            <a:off x="6821886" y="4596950"/>
            <a:ext cx="1245744" cy="5243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DD971399-6CD7-4A6A-9E2E-B0F160FEC35A}"/>
              </a:ext>
            </a:extLst>
          </p:cNvPr>
          <p:cNvSpPr/>
          <p:nvPr/>
        </p:nvSpPr>
        <p:spPr>
          <a:xfrm>
            <a:off x="6888609" y="3296851"/>
            <a:ext cx="1950127" cy="101797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Calibri"/>
              </a:rPr>
              <a:t>QI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1EF4D-539C-4DCB-8C3C-E19715D4EB77}"/>
              </a:ext>
            </a:extLst>
          </p:cNvPr>
          <p:cNvSpPr txBox="1"/>
          <p:nvPr/>
        </p:nvSpPr>
        <p:spPr>
          <a:xfrm>
            <a:off x="8734926" y="6375400"/>
            <a:ext cx="35720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IHI National Forum 2018</a:t>
            </a:r>
          </a:p>
        </p:txBody>
      </p:sp>
    </p:spTree>
    <p:extLst>
      <p:ext uri="{BB962C8B-B14F-4D97-AF65-F5344CB8AC3E}">
        <p14:creationId xmlns:p14="http://schemas.microsoft.com/office/powerpoint/2010/main" val="279884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9FEA7FF-FF2B-48DE-8100-06E985C49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7" y="-2841"/>
            <a:ext cx="12234778" cy="6870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DE2B33-6D1F-42F4-983C-F34E69916885}"/>
              </a:ext>
            </a:extLst>
          </p:cNvPr>
          <p:cNvSpPr txBox="1"/>
          <p:nvPr/>
        </p:nvSpPr>
        <p:spPr>
          <a:xfrm>
            <a:off x="5152189" y="6141453"/>
            <a:ext cx="69542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EdX PH556x course - Practical Improvement Science in Health Care: A Roadmap for Getting Results 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83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5401B6A-4D1E-4744-B8B3-DABEADC7A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05" y="122997"/>
            <a:ext cx="8959516" cy="667884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93D2A95-37AD-4F8B-961D-780F77099500}"/>
              </a:ext>
            </a:extLst>
          </p:cNvPr>
          <p:cNvSpPr/>
          <p:nvPr/>
        </p:nvSpPr>
        <p:spPr>
          <a:xfrm>
            <a:off x="7762045" y="120264"/>
            <a:ext cx="3052130" cy="1545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cs typeface="Calibri"/>
              </a:rPr>
              <a:t>Patient Navigation in </a:t>
            </a:r>
            <a:r>
              <a:rPr lang="en-US" sz="3000" dirty="0" err="1">
                <a:cs typeface="Calibri"/>
              </a:rPr>
              <a:t>SNaP</a:t>
            </a:r>
          </a:p>
        </p:txBody>
      </p:sp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2187321-9D3C-4C9B-A425-DDC7A8A1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032" y="2572182"/>
            <a:ext cx="3531937" cy="33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8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5401B6A-4D1E-4744-B8B3-DABEADC7A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05" y="122997"/>
            <a:ext cx="8959516" cy="667884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93D2A95-37AD-4F8B-961D-780F77099500}"/>
              </a:ext>
            </a:extLst>
          </p:cNvPr>
          <p:cNvSpPr/>
          <p:nvPr/>
        </p:nvSpPr>
        <p:spPr>
          <a:xfrm>
            <a:off x="7762045" y="120264"/>
            <a:ext cx="3814130" cy="2173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cs typeface="Calibri"/>
              </a:rPr>
              <a:t>Patient Navigation in </a:t>
            </a:r>
            <a:r>
              <a:rPr lang="en-US" sz="3000" dirty="0" err="1">
                <a:cs typeface="Calibri"/>
              </a:rPr>
              <a:t>SNaP</a:t>
            </a:r>
            <a:r>
              <a:rPr lang="en-US" sz="3000" dirty="0">
                <a:cs typeface="Calibri"/>
              </a:rPr>
              <a:t> </a:t>
            </a:r>
            <a:r>
              <a:rPr lang="en-US" sz="3000" b="1" dirty="0">
                <a:solidFill>
                  <a:srgbClr val="FF0000"/>
                </a:solidFill>
                <a:cs typeface="Calibri"/>
              </a:rPr>
              <a:t>during COVID-19</a:t>
            </a:r>
            <a:r>
              <a:rPr lang="en-US" sz="3000" dirty="0">
                <a:cs typeface="Calibri"/>
              </a:rPr>
              <a:t> </a:t>
            </a:r>
          </a:p>
        </p:txBody>
      </p:sp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2187321-9D3C-4C9B-A425-DDC7A8A1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032" y="2572182"/>
            <a:ext cx="3531937" cy="3378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F51A5-5757-4052-9BF5-52371CCC31A6}"/>
              </a:ext>
            </a:extLst>
          </p:cNvPr>
          <p:cNvSpPr txBox="1"/>
          <p:nvPr/>
        </p:nvSpPr>
        <p:spPr>
          <a:xfrm>
            <a:off x="7144084" y="2291347"/>
            <a:ext cx="4973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B2EF4-56D9-4298-A864-180745313C22}"/>
              </a:ext>
            </a:extLst>
          </p:cNvPr>
          <p:cNvSpPr txBox="1"/>
          <p:nvPr/>
        </p:nvSpPr>
        <p:spPr>
          <a:xfrm>
            <a:off x="4724400" y="1863557"/>
            <a:ext cx="4973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44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970A983-60C3-4C8D-A4E1-591F6C6B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79131"/>
            <a:ext cx="10176042" cy="5701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7EE21-62B1-4239-952C-517526FD5E34}"/>
              </a:ext>
            </a:extLst>
          </p:cNvPr>
          <p:cNvSpPr txBox="1"/>
          <p:nvPr/>
        </p:nvSpPr>
        <p:spPr>
          <a:xfrm>
            <a:off x="406400" y="312821"/>
            <a:ext cx="114861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Driver Diagram: </a:t>
            </a:r>
            <a:r>
              <a:rPr lang="en-US" dirty="0"/>
              <a:t>a visual display of what drives or contributes to an overall aim </a:t>
            </a:r>
            <a:endParaRPr lang="en-US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D0318-79DF-4252-B112-FE3FEB3FBC1A}"/>
              </a:ext>
            </a:extLst>
          </p:cNvPr>
          <p:cNvSpPr txBox="1"/>
          <p:nvPr/>
        </p:nvSpPr>
        <p:spPr>
          <a:xfrm>
            <a:off x="4122822" y="6368717"/>
            <a:ext cx="85317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 </a:t>
            </a:r>
            <a:r>
              <a:rPr lang="en-US" dirty="0">
                <a:ea typeface="+mn-lt"/>
                <a:cs typeface="+mn-lt"/>
                <a:hlinkClick r:id="rId3"/>
              </a:rPr>
              <a:t>https://www.slideteam.net/driver-diagram-basic-plan-example-of-ppt.html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SNaP QI</vt:lpstr>
      <vt:lpstr>Reflection on Patient Calls </vt:lpstr>
      <vt:lpstr>Pareto Analysis </vt:lpstr>
      <vt:lpstr>Pareto Reflections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 – what problem do you want to address? </vt:lpstr>
      <vt:lpstr>4 guidelines for setting an aim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308</cp:revision>
  <dcterms:created xsi:type="dcterms:W3CDTF">2013-07-15T20:26:40Z</dcterms:created>
  <dcterms:modified xsi:type="dcterms:W3CDTF">2020-04-25T23:28:56Z</dcterms:modified>
</cp:coreProperties>
</file>