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256" r:id="rId5"/>
    <p:sldId id="257" r:id="rId6"/>
    <p:sldId id="258" r:id="rId7"/>
    <p:sldId id="260" r:id="rId8"/>
    <p:sldId id="263" r:id="rId9"/>
    <p:sldId id="261" r:id="rId10"/>
    <p:sldId id="259" r:id="rId11"/>
    <p:sldId id="264" r:id="rId12"/>
    <p:sldId id="265" r:id="rId13"/>
    <p:sldId id="267" r:id="rId14"/>
    <p:sldId id="268" r:id="rId15"/>
    <p:sldId id="266"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2" r:id="rId31"/>
    <p:sldId id="284" r:id="rId32"/>
    <p:sldId id="262" r:id="rId33"/>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y2UNfprqKVhWB+LkZX8qgAwVj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68" y="4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Taskier" userId="c02135a8-adbf-4652-a5e8-ffeb240c0a33" providerId="ADAL" clId="{3674B168-92FC-4BA2-9C36-D1A85AAE4393}"/>
    <pc:docChg chg="custSel addSld delSld modSld sldOrd">
      <pc:chgData name="Madeline Taskier" userId="c02135a8-adbf-4652-a5e8-ffeb240c0a33" providerId="ADAL" clId="{3674B168-92FC-4BA2-9C36-D1A85AAE4393}" dt="2023-10-14T16:17:01.027" v="7858"/>
      <pc:docMkLst>
        <pc:docMk/>
      </pc:docMkLst>
      <pc:sldChg chg="addSp delSp modSp">
        <pc:chgData name="Madeline Taskier" userId="c02135a8-adbf-4652-a5e8-ffeb240c0a33" providerId="ADAL" clId="{3674B168-92FC-4BA2-9C36-D1A85AAE4393}" dt="2023-10-13T15:21:24.655" v="7710" actId="1076"/>
        <pc:sldMkLst>
          <pc:docMk/>
          <pc:sldMk cId="0" sldId="258"/>
        </pc:sldMkLst>
        <pc:spChg chg="mod">
          <ac:chgData name="Madeline Taskier" userId="c02135a8-adbf-4652-a5e8-ffeb240c0a33" providerId="ADAL" clId="{3674B168-92FC-4BA2-9C36-D1A85AAE4393}" dt="2023-10-13T15:20:31.261" v="7685" actId="1076"/>
          <ac:spMkLst>
            <pc:docMk/>
            <pc:sldMk cId="0" sldId="258"/>
            <ac:spMk id="101" creationId="{00000000-0000-0000-0000-000000000000}"/>
          </ac:spMkLst>
        </pc:spChg>
        <pc:picChg chg="add mod">
          <ac:chgData name="Madeline Taskier" userId="c02135a8-adbf-4652-a5e8-ffeb240c0a33" providerId="ADAL" clId="{3674B168-92FC-4BA2-9C36-D1A85AAE4393}" dt="2023-10-13T15:21:24.655" v="7710" actId="1076"/>
          <ac:picMkLst>
            <pc:docMk/>
            <pc:sldMk cId="0" sldId="258"/>
            <ac:picMk id="3" creationId="{C9AA803A-0DE5-466A-B327-39153735F22E}"/>
          </ac:picMkLst>
        </pc:picChg>
        <pc:picChg chg="add mod">
          <ac:chgData name="Madeline Taskier" userId="c02135a8-adbf-4652-a5e8-ffeb240c0a33" providerId="ADAL" clId="{3674B168-92FC-4BA2-9C36-D1A85AAE4393}" dt="2023-10-13T15:21:16.126" v="7707" actId="207"/>
          <ac:picMkLst>
            <pc:docMk/>
            <pc:sldMk cId="0" sldId="258"/>
            <ac:picMk id="5" creationId="{3AA515CE-602C-46C9-AE37-AE839879B452}"/>
          </ac:picMkLst>
        </pc:picChg>
        <pc:picChg chg="add mod">
          <ac:chgData name="Madeline Taskier" userId="c02135a8-adbf-4652-a5e8-ffeb240c0a33" providerId="ADAL" clId="{3674B168-92FC-4BA2-9C36-D1A85AAE4393}" dt="2023-10-13T15:21:22.163" v="7709" actId="207"/>
          <ac:picMkLst>
            <pc:docMk/>
            <pc:sldMk cId="0" sldId="258"/>
            <ac:picMk id="7" creationId="{9376B84C-4378-453F-BB1D-8DFB6D644FA4}"/>
          </ac:picMkLst>
        </pc:picChg>
        <pc:picChg chg="add mod">
          <ac:chgData name="Madeline Taskier" userId="c02135a8-adbf-4652-a5e8-ffeb240c0a33" providerId="ADAL" clId="{3674B168-92FC-4BA2-9C36-D1A85AAE4393}" dt="2023-10-13T15:21:11.052" v="7706" actId="207"/>
          <ac:picMkLst>
            <pc:docMk/>
            <pc:sldMk cId="0" sldId="258"/>
            <ac:picMk id="9" creationId="{EE7B30F3-A60A-4C54-B2B6-9DE877FCA117}"/>
          </ac:picMkLst>
        </pc:picChg>
        <pc:picChg chg="add del mod">
          <ac:chgData name="Madeline Taskier" userId="c02135a8-adbf-4652-a5e8-ffeb240c0a33" providerId="ADAL" clId="{3674B168-92FC-4BA2-9C36-D1A85AAE4393}" dt="2023-10-13T15:20:56.105" v="7700" actId="478"/>
          <ac:picMkLst>
            <pc:docMk/>
            <pc:sldMk cId="0" sldId="258"/>
            <ac:picMk id="11" creationId="{17B7A05D-DB31-4374-A7AC-2334A33FAE42}"/>
          </ac:picMkLst>
        </pc:picChg>
      </pc:sldChg>
      <pc:sldChg chg="modSp">
        <pc:chgData name="Madeline Taskier" userId="c02135a8-adbf-4652-a5e8-ffeb240c0a33" providerId="ADAL" clId="{3674B168-92FC-4BA2-9C36-D1A85AAE4393}" dt="2023-10-13T14:22:54.290" v="3000" actId="1076"/>
        <pc:sldMkLst>
          <pc:docMk/>
          <pc:sldMk cId="0" sldId="259"/>
        </pc:sldMkLst>
        <pc:spChg chg="mod">
          <ac:chgData name="Madeline Taskier" userId="c02135a8-adbf-4652-a5e8-ffeb240c0a33" providerId="ADAL" clId="{3674B168-92FC-4BA2-9C36-D1A85AAE4393}" dt="2023-10-13T14:22:52.476" v="2999" actId="1076"/>
          <ac:spMkLst>
            <pc:docMk/>
            <pc:sldMk cId="0" sldId="259"/>
            <ac:spMk id="2" creationId="{2FAF787F-2B5D-4B2A-9454-8D3BBF91B7AF}"/>
          </ac:spMkLst>
        </pc:spChg>
        <pc:spChg chg="mod">
          <ac:chgData name="Madeline Taskier" userId="c02135a8-adbf-4652-a5e8-ffeb240c0a33" providerId="ADAL" clId="{3674B168-92FC-4BA2-9C36-D1A85AAE4393}" dt="2023-10-13T14:22:54.290" v="3000" actId="1076"/>
          <ac:spMkLst>
            <pc:docMk/>
            <pc:sldMk cId="0" sldId="259"/>
            <ac:spMk id="3" creationId="{CE8E64C2-1DB8-4F01-A6BA-BEFDEBEFF974}"/>
          </ac:spMkLst>
        </pc:spChg>
        <pc:spChg chg="mod">
          <ac:chgData name="Madeline Taskier" userId="c02135a8-adbf-4652-a5e8-ffeb240c0a33" providerId="ADAL" clId="{3674B168-92FC-4BA2-9C36-D1A85AAE4393}" dt="2023-10-13T14:22:23.767" v="2943" actId="1076"/>
          <ac:spMkLst>
            <pc:docMk/>
            <pc:sldMk cId="0" sldId="259"/>
            <ac:spMk id="106" creationId="{00000000-0000-0000-0000-000000000000}"/>
          </ac:spMkLst>
        </pc:spChg>
      </pc:sldChg>
      <pc:sldChg chg="modSp">
        <pc:chgData name="Madeline Taskier" userId="c02135a8-adbf-4652-a5e8-ffeb240c0a33" providerId="ADAL" clId="{3674B168-92FC-4BA2-9C36-D1A85AAE4393}" dt="2023-10-13T14:22:13.471" v="2942" actId="2711"/>
        <pc:sldMkLst>
          <pc:docMk/>
          <pc:sldMk cId="0" sldId="260"/>
        </pc:sldMkLst>
        <pc:spChg chg="mod">
          <ac:chgData name="Madeline Taskier" userId="c02135a8-adbf-4652-a5e8-ffeb240c0a33" providerId="ADAL" clId="{3674B168-92FC-4BA2-9C36-D1A85AAE4393}" dt="2023-10-13T14:22:13.471" v="2942" actId="2711"/>
          <ac:spMkLst>
            <pc:docMk/>
            <pc:sldMk cId="0" sldId="260"/>
            <ac:spMk id="111" creationId="{00000000-0000-0000-0000-000000000000}"/>
          </ac:spMkLst>
        </pc:spChg>
        <pc:spChg chg="mod">
          <ac:chgData name="Madeline Taskier" userId="c02135a8-adbf-4652-a5e8-ffeb240c0a33" providerId="ADAL" clId="{3674B168-92FC-4BA2-9C36-D1A85AAE4393}" dt="2023-10-13T14:22:09.469" v="2941" actId="2711"/>
          <ac:spMkLst>
            <pc:docMk/>
            <pc:sldMk cId="0" sldId="260"/>
            <ac:spMk id="112" creationId="{00000000-0000-0000-0000-000000000000}"/>
          </ac:spMkLst>
        </pc:spChg>
      </pc:sldChg>
      <pc:sldChg chg="addSp modSp ord">
        <pc:chgData name="Madeline Taskier" userId="c02135a8-adbf-4652-a5e8-ffeb240c0a33" providerId="ADAL" clId="{3674B168-92FC-4BA2-9C36-D1A85AAE4393}" dt="2023-10-13T14:22:00.403" v="2940" actId="1076"/>
        <pc:sldMkLst>
          <pc:docMk/>
          <pc:sldMk cId="0" sldId="262"/>
        </pc:sldMkLst>
        <pc:spChg chg="mod">
          <ac:chgData name="Madeline Taskier" userId="c02135a8-adbf-4652-a5e8-ffeb240c0a33" providerId="ADAL" clId="{3674B168-92FC-4BA2-9C36-D1A85AAE4393}" dt="2023-10-13T14:22:00.403" v="2940" actId="1076"/>
          <ac:spMkLst>
            <pc:docMk/>
            <pc:sldMk cId="0" sldId="262"/>
            <ac:spMk id="5" creationId="{5AF1C6B7-A048-4D7E-B9AE-C912F7DB7127}"/>
          </ac:spMkLst>
        </pc:spChg>
        <pc:spChg chg="mod">
          <ac:chgData name="Madeline Taskier" userId="c02135a8-adbf-4652-a5e8-ffeb240c0a33" providerId="ADAL" clId="{3674B168-92FC-4BA2-9C36-D1A85AAE4393}" dt="2023-10-13T13:55:24.617" v="1742" actId="2711"/>
          <ac:spMkLst>
            <pc:docMk/>
            <pc:sldMk cId="0" sldId="262"/>
            <ac:spMk id="123" creationId="{00000000-0000-0000-0000-000000000000}"/>
          </ac:spMkLst>
        </pc:spChg>
        <pc:picChg chg="add mod">
          <ac:chgData name="Madeline Taskier" userId="c02135a8-adbf-4652-a5e8-ffeb240c0a33" providerId="ADAL" clId="{3674B168-92FC-4BA2-9C36-D1A85AAE4393}" dt="2023-10-13T14:21:58.634" v="2939" actId="1076"/>
          <ac:picMkLst>
            <pc:docMk/>
            <pc:sldMk cId="0" sldId="262"/>
            <ac:picMk id="3" creationId="{3585A2D2-B80D-41C3-9278-2E5E0AD116D9}"/>
          </ac:picMkLst>
        </pc:picChg>
      </pc:sldChg>
      <pc:sldChg chg="modSp">
        <pc:chgData name="Madeline Taskier" userId="c02135a8-adbf-4652-a5e8-ffeb240c0a33" providerId="ADAL" clId="{3674B168-92FC-4BA2-9C36-D1A85AAE4393}" dt="2023-10-13T14:11:51.213" v="2574" actId="27636"/>
        <pc:sldMkLst>
          <pc:docMk/>
          <pc:sldMk cId="665508759" sldId="263"/>
        </pc:sldMkLst>
        <pc:spChg chg="mod">
          <ac:chgData name="Madeline Taskier" userId="c02135a8-adbf-4652-a5e8-ffeb240c0a33" providerId="ADAL" clId="{3674B168-92FC-4BA2-9C36-D1A85AAE4393}" dt="2023-10-13T14:11:51.213" v="2574" actId="27636"/>
          <ac:spMkLst>
            <pc:docMk/>
            <pc:sldMk cId="665508759" sldId="263"/>
            <ac:spMk id="3" creationId="{43CAED39-2FC5-46A0-88C7-517E8DDE6162}"/>
          </ac:spMkLst>
        </pc:spChg>
      </pc:sldChg>
      <pc:sldChg chg="modSp">
        <pc:chgData name="Madeline Taskier" userId="c02135a8-adbf-4652-a5e8-ffeb240c0a33" providerId="ADAL" clId="{3674B168-92FC-4BA2-9C36-D1A85AAE4393}" dt="2023-10-13T14:47:36.883" v="4782" actId="2711"/>
        <pc:sldMkLst>
          <pc:docMk/>
          <pc:sldMk cId="4065028882" sldId="264"/>
        </pc:sldMkLst>
        <pc:spChg chg="mod">
          <ac:chgData name="Madeline Taskier" userId="c02135a8-adbf-4652-a5e8-ffeb240c0a33" providerId="ADAL" clId="{3674B168-92FC-4BA2-9C36-D1A85AAE4393}" dt="2023-10-13T14:47:36.883" v="4782" actId="2711"/>
          <ac:spMkLst>
            <pc:docMk/>
            <pc:sldMk cId="4065028882" sldId="264"/>
            <ac:spMk id="2" creationId="{CD8AF911-0EB3-44F0-BB04-03BAA0137814}"/>
          </ac:spMkLst>
        </pc:spChg>
        <pc:spChg chg="mod">
          <ac:chgData name="Madeline Taskier" userId="c02135a8-adbf-4652-a5e8-ffeb240c0a33" providerId="ADAL" clId="{3674B168-92FC-4BA2-9C36-D1A85AAE4393}" dt="2023-10-13T14:12:45.574" v="2580" actId="113"/>
          <ac:spMkLst>
            <pc:docMk/>
            <pc:sldMk cId="4065028882" sldId="264"/>
            <ac:spMk id="3" creationId="{B6C389CB-D6BA-4F0A-8B27-A22546787AB2}"/>
          </ac:spMkLst>
        </pc:spChg>
        <pc:spChg chg="mod">
          <ac:chgData name="Madeline Taskier" userId="c02135a8-adbf-4652-a5e8-ffeb240c0a33" providerId="ADAL" clId="{3674B168-92FC-4BA2-9C36-D1A85AAE4393}" dt="2023-10-13T14:12:38.289" v="2578" actId="2711"/>
          <ac:spMkLst>
            <pc:docMk/>
            <pc:sldMk cId="4065028882" sldId="264"/>
            <ac:spMk id="4" creationId="{F754D717-59B5-4063-AF6C-A185DBB17971}"/>
          </ac:spMkLst>
        </pc:spChg>
        <pc:spChg chg="mod">
          <ac:chgData name="Madeline Taskier" userId="c02135a8-adbf-4652-a5e8-ffeb240c0a33" providerId="ADAL" clId="{3674B168-92FC-4BA2-9C36-D1A85AAE4393}" dt="2023-10-13T14:12:53.274" v="2582" actId="2711"/>
          <ac:spMkLst>
            <pc:docMk/>
            <pc:sldMk cId="4065028882" sldId="264"/>
            <ac:spMk id="5" creationId="{DEFEFA0C-37E9-41EA-8A79-66141C97C2D8}"/>
          </ac:spMkLst>
        </pc:spChg>
        <pc:spChg chg="mod">
          <ac:chgData name="Madeline Taskier" userId="c02135a8-adbf-4652-a5e8-ffeb240c0a33" providerId="ADAL" clId="{3674B168-92FC-4BA2-9C36-D1A85AAE4393}" dt="2023-10-13T14:12:57.611" v="2583" actId="2711"/>
          <ac:spMkLst>
            <pc:docMk/>
            <pc:sldMk cId="4065028882" sldId="264"/>
            <ac:spMk id="6" creationId="{123EBAFF-B0B5-444B-9CCC-6A45633945A2}"/>
          </ac:spMkLst>
        </pc:spChg>
      </pc:sldChg>
      <pc:sldChg chg="addSp modSp modAnim">
        <pc:chgData name="Madeline Taskier" userId="c02135a8-adbf-4652-a5e8-ffeb240c0a33" providerId="ADAL" clId="{3674B168-92FC-4BA2-9C36-D1A85AAE4393}" dt="2023-10-13T14:12:01.699" v="2575" actId="2711"/>
        <pc:sldMkLst>
          <pc:docMk/>
          <pc:sldMk cId="3612847651" sldId="265"/>
        </pc:sldMkLst>
        <pc:spChg chg="mod">
          <ac:chgData name="Madeline Taskier" userId="c02135a8-adbf-4652-a5e8-ffeb240c0a33" providerId="ADAL" clId="{3674B168-92FC-4BA2-9C36-D1A85AAE4393}" dt="2023-10-13T14:12:01.699" v="2575" actId="2711"/>
          <ac:spMkLst>
            <pc:docMk/>
            <pc:sldMk cId="3612847651" sldId="265"/>
            <ac:spMk id="2" creationId="{754BBC42-6AD8-4A84-8DCE-6BC38DF9181C}"/>
          </ac:spMkLst>
        </pc:spChg>
        <pc:spChg chg="mod">
          <ac:chgData name="Madeline Taskier" userId="c02135a8-adbf-4652-a5e8-ffeb240c0a33" providerId="ADAL" clId="{3674B168-92FC-4BA2-9C36-D1A85AAE4393}" dt="2023-10-13T13:37:12.851" v="57" actId="1076"/>
          <ac:spMkLst>
            <pc:docMk/>
            <pc:sldMk cId="3612847651" sldId="265"/>
            <ac:spMk id="3" creationId="{ECDC219E-59A2-4E6F-A679-34A484E4C0FA}"/>
          </ac:spMkLst>
        </pc:spChg>
        <pc:spChg chg="add mod">
          <ac:chgData name="Madeline Taskier" userId="c02135a8-adbf-4652-a5e8-ffeb240c0a33" providerId="ADAL" clId="{3674B168-92FC-4BA2-9C36-D1A85AAE4393}" dt="2023-10-13T13:37:11.631" v="56" actId="404"/>
          <ac:spMkLst>
            <pc:docMk/>
            <pc:sldMk cId="3612847651" sldId="265"/>
            <ac:spMk id="6" creationId="{D3C413DF-99F4-4EAF-A1B7-259AE3F2E49A}"/>
          </ac:spMkLst>
        </pc:spChg>
        <pc:picChg chg="add mod">
          <ac:chgData name="Madeline Taskier" userId="c02135a8-adbf-4652-a5e8-ffeb240c0a33" providerId="ADAL" clId="{3674B168-92FC-4BA2-9C36-D1A85AAE4393}" dt="2023-10-13T13:36:37.512" v="18" actId="1076"/>
          <ac:picMkLst>
            <pc:docMk/>
            <pc:sldMk cId="3612847651" sldId="265"/>
            <ac:picMk id="5" creationId="{19D00A9D-2D66-4D6A-B704-F56FB10A2A34}"/>
          </ac:picMkLst>
        </pc:picChg>
      </pc:sldChg>
      <pc:sldChg chg="addSp modSp add modAnim">
        <pc:chgData name="Madeline Taskier" userId="c02135a8-adbf-4652-a5e8-ffeb240c0a33" providerId="ADAL" clId="{3674B168-92FC-4BA2-9C36-D1A85AAE4393}" dt="2023-10-13T13:46:56.073" v="477"/>
        <pc:sldMkLst>
          <pc:docMk/>
          <pc:sldMk cId="1691557434" sldId="266"/>
        </pc:sldMkLst>
        <pc:spChg chg="mod">
          <ac:chgData name="Madeline Taskier" userId="c02135a8-adbf-4652-a5e8-ffeb240c0a33" providerId="ADAL" clId="{3674B168-92FC-4BA2-9C36-D1A85AAE4393}" dt="2023-10-13T13:46:42.825" v="475" actId="2711"/>
          <ac:spMkLst>
            <pc:docMk/>
            <pc:sldMk cId="1691557434" sldId="266"/>
            <ac:spMk id="2" creationId="{B597D32C-A669-4CCA-94D4-E2A09169270A}"/>
          </ac:spMkLst>
        </pc:spChg>
        <pc:spChg chg="mod">
          <ac:chgData name="Madeline Taskier" userId="c02135a8-adbf-4652-a5e8-ffeb240c0a33" providerId="ADAL" clId="{3674B168-92FC-4BA2-9C36-D1A85AAE4393}" dt="2023-10-13T13:46:47.126" v="476" actId="2711"/>
          <ac:spMkLst>
            <pc:docMk/>
            <pc:sldMk cId="1691557434" sldId="266"/>
            <ac:spMk id="3" creationId="{F1D22030-9592-4964-9843-BD8B9F65F0E4}"/>
          </ac:spMkLst>
        </pc:spChg>
        <pc:spChg chg="add mod">
          <ac:chgData name="Madeline Taskier" userId="c02135a8-adbf-4652-a5e8-ffeb240c0a33" providerId="ADAL" clId="{3674B168-92FC-4BA2-9C36-D1A85AAE4393}" dt="2023-10-13T13:46:37.974" v="474" actId="115"/>
          <ac:spMkLst>
            <pc:docMk/>
            <pc:sldMk cId="1691557434" sldId="266"/>
            <ac:spMk id="4" creationId="{382C18DF-9DAF-4416-9248-7F2AD9C77C32}"/>
          </ac:spMkLst>
        </pc:spChg>
      </pc:sldChg>
      <pc:sldChg chg="modSp add modAnim">
        <pc:chgData name="Madeline Taskier" userId="c02135a8-adbf-4652-a5e8-ffeb240c0a33" providerId="ADAL" clId="{3674B168-92FC-4BA2-9C36-D1A85AAE4393}" dt="2023-10-13T14:13:15.551" v="2606"/>
        <pc:sldMkLst>
          <pc:docMk/>
          <pc:sldMk cId="2720406240" sldId="267"/>
        </pc:sldMkLst>
        <pc:spChg chg="mod">
          <ac:chgData name="Madeline Taskier" userId="c02135a8-adbf-4652-a5e8-ffeb240c0a33" providerId="ADAL" clId="{3674B168-92FC-4BA2-9C36-D1A85AAE4393}" dt="2023-10-13T14:12:07.889" v="2576" actId="2711"/>
          <ac:spMkLst>
            <pc:docMk/>
            <pc:sldMk cId="2720406240" sldId="267"/>
            <ac:spMk id="2" creationId="{50961A5C-FDF2-44EA-A40B-A914434EBD3E}"/>
          </ac:spMkLst>
        </pc:spChg>
        <pc:spChg chg="mod">
          <ac:chgData name="Madeline Taskier" userId="c02135a8-adbf-4652-a5e8-ffeb240c0a33" providerId="ADAL" clId="{3674B168-92FC-4BA2-9C36-D1A85AAE4393}" dt="2023-10-13T14:13:10.200" v="2605" actId="20577"/>
          <ac:spMkLst>
            <pc:docMk/>
            <pc:sldMk cId="2720406240" sldId="267"/>
            <ac:spMk id="3" creationId="{7403F0C9-FDF1-491D-AD1D-DDBB060CE65E}"/>
          </ac:spMkLst>
        </pc:spChg>
      </pc:sldChg>
      <pc:sldChg chg="add del">
        <pc:chgData name="Madeline Taskier" userId="c02135a8-adbf-4652-a5e8-ffeb240c0a33" providerId="ADAL" clId="{3674B168-92FC-4BA2-9C36-D1A85AAE4393}" dt="2023-10-13T13:49:18.816" v="771" actId="2696"/>
        <pc:sldMkLst>
          <pc:docMk/>
          <pc:sldMk cId="877955531" sldId="268"/>
        </pc:sldMkLst>
      </pc:sldChg>
      <pc:sldChg chg="delSp modSp add">
        <pc:chgData name="Madeline Taskier" userId="c02135a8-adbf-4652-a5e8-ffeb240c0a33" providerId="ADAL" clId="{3674B168-92FC-4BA2-9C36-D1A85AAE4393}" dt="2023-10-13T14:48:09.475" v="4790" actId="113"/>
        <pc:sldMkLst>
          <pc:docMk/>
          <pc:sldMk cId="1723925696" sldId="268"/>
        </pc:sldMkLst>
        <pc:spChg chg="mod">
          <ac:chgData name="Madeline Taskier" userId="c02135a8-adbf-4652-a5e8-ffeb240c0a33" providerId="ADAL" clId="{3674B168-92FC-4BA2-9C36-D1A85AAE4393}" dt="2023-10-13T13:55:30.959" v="1743" actId="2711"/>
          <ac:spMkLst>
            <pc:docMk/>
            <pc:sldMk cId="1723925696" sldId="268"/>
            <ac:spMk id="2" creationId="{A418D03A-E36F-4BEC-AB13-8654ABBBD40C}"/>
          </ac:spMkLst>
        </pc:spChg>
        <pc:spChg chg="del">
          <ac:chgData name="Madeline Taskier" userId="c02135a8-adbf-4652-a5e8-ffeb240c0a33" providerId="ADAL" clId="{3674B168-92FC-4BA2-9C36-D1A85AAE4393}" dt="2023-10-13T13:56:14.181" v="1849" actId="478"/>
          <ac:spMkLst>
            <pc:docMk/>
            <pc:sldMk cId="1723925696" sldId="268"/>
            <ac:spMk id="3" creationId="{744850D3-1172-458E-9CB7-A76C8B0E40AE}"/>
          </ac:spMkLst>
        </pc:spChg>
        <pc:spChg chg="mod">
          <ac:chgData name="Madeline Taskier" userId="c02135a8-adbf-4652-a5e8-ffeb240c0a33" providerId="ADAL" clId="{3674B168-92FC-4BA2-9C36-D1A85AAE4393}" dt="2023-10-13T14:47:58.914" v="4786" actId="113"/>
          <ac:spMkLst>
            <pc:docMk/>
            <pc:sldMk cId="1723925696" sldId="268"/>
            <ac:spMk id="4" creationId="{6BDA2922-9B74-4566-B3B0-9040EA2728C5}"/>
          </ac:spMkLst>
        </pc:spChg>
        <pc:spChg chg="del">
          <ac:chgData name="Madeline Taskier" userId="c02135a8-adbf-4652-a5e8-ffeb240c0a33" providerId="ADAL" clId="{3674B168-92FC-4BA2-9C36-D1A85AAE4393}" dt="2023-10-13T13:56:12.238" v="1848" actId="478"/>
          <ac:spMkLst>
            <pc:docMk/>
            <pc:sldMk cId="1723925696" sldId="268"/>
            <ac:spMk id="5" creationId="{D8D5D812-15B1-4307-99AE-74FF878E9CD5}"/>
          </ac:spMkLst>
        </pc:spChg>
        <pc:spChg chg="mod">
          <ac:chgData name="Madeline Taskier" userId="c02135a8-adbf-4652-a5e8-ffeb240c0a33" providerId="ADAL" clId="{3674B168-92FC-4BA2-9C36-D1A85AAE4393}" dt="2023-10-13T14:48:09.475" v="4790" actId="113"/>
          <ac:spMkLst>
            <pc:docMk/>
            <pc:sldMk cId="1723925696" sldId="268"/>
            <ac:spMk id="6" creationId="{45AB06DB-C18F-45B1-B77C-379B34048F40}"/>
          </ac:spMkLst>
        </pc:spChg>
      </pc:sldChg>
      <pc:sldChg chg="modSp add">
        <pc:chgData name="Madeline Taskier" userId="c02135a8-adbf-4652-a5e8-ffeb240c0a33" providerId="ADAL" clId="{3674B168-92FC-4BA2-9C36-D1A85AAE4393}" dt="2023-10-13T14:11:27.847" v="2572" actId="2711"/>
        <pc:sldMkLst>
          <pc:docMk/>
          <pc:sldMk cId="3588539288" sldId="269"/>
        </pc:sldMkLst>
        <pc:spChg chg="mod">
          <ac:chgData name="Madeline Taskier" userId="c02135a8-adbf-4652-a5e8-ffeb240c0a33" providerId="ADAL" clId="{3674B168-92FC-4BA2-9C36-D1A85AAE4393}" dt="2023-10-13T14:11:27.847" v="2572" actId="2711"/>
          <ac:spMkLst>
            <pc:docMk/>
            <pc:sldMk cId="3588539288" sldId="269"/>
            <ac:spMk id="2" creationId="{F5CFB2D2-0C42-464F-BCA7-2C1E84785010}"/>
          </ac:spMkLst>
        </pc:spChg>
        <pc:spChg chg="mod">
          <ac:chgData name="Madeline Taskier" userId="c02135a8-adbf-4652-a5e8-ffeb240c0a33" providerId="ADAL" clId="{3674B168-92FC-4BA2-9C36-D1A85AAE4393}" dt="2023-10-13T14:11:24.017" v="2571" actId="2711"/>
          <ac:spMkLst>
            <pc:docMk/>
            <pc:sldMk cId="3588539288" sldId="269"/>
            <ac:spMk id="3" creationId="{33CE9D08-1619-43C6-99CC-AA0DE8B41211}"/>
          </ac:spMkLst>
        </pc:spChg>
      </pc:sldChg>
      <pc:sldChg chg="addSp delSp modSp add">
        <pc:chgData name="Madeline Taskier" userId="c02135a8-adbf-4652-a5e8-ffeb240c0a33" providerId="ADAL" clId="{3674B168-92FC-4BA2-9C36-D1A85AAE4393}" dt="2023-10-13T14:19:26.498" v="2778" actId="2711"/>
        <pc:sldMkLst>
          <pc:docMk/>
          <pc:sldMk cId="2489508593" sldId="270"/>
        </pc:sldMkLst>
        <pc:spChg chg="mod">
          <ac:chgData name="Madeline Taskier" userId="c02135a8-adbf-4652-a5e8-ffeb240c0a33" providerId="ADAL" clId="{3674B168-92FC-4BA2-9C36-D1A85AAE4393}" dt="2023-10-13T14:18:58.659" v="2770" actId="1076"/>
          <ac:spMkLst>
            <pc:docMk/>
            <pc:sldMk cId="2489508593" sldId="270"/>
            <ac:spMk id="2" creationId="{8A9B4CA2-840A-4073-A1C9-2D0DAB153521}"/>
          </ac:spMkLst>
        </pc:spChg>
        <pc:spChg chg="del">
          <ac:chgData name="Madeline Taskier" userId="c02135a8-adbf-4652-a5e8-ffeb240c0a33" providerId="ADAL" clId="{3674B168-92FC-4BA2-9C36-D1A85AAE4393}" dt="2023-10-13T14:15:03.409" v="2661" actId="478"/>
          <ac:spMkLst>
            <pc:docMk/>
            <pc:sldMk cId="2489508593" sldId="270"/>
            <ac:spMk id="3" creationId="{F2463A0B-7DA2-46E0-89F1-C0BE9EF4865C}"/>
          </ac:spMkLst>
        </pc:spChg>
        <pc:grpChg chg="mod">
          <ac:chgData name="Madeline Taskier" userId="c02135a8-adbf-4652-a5e8-ffeb240c0a33" providerId="ADAL" clId="{3674B168-92FC-4BA2-9C36-D1A85AAE4393}" dt="2023-10-13T14:17:46.292" v="2728" actId="18245"/>
          <ac:grpSpMkLst>
            <pc:docMk/>
            <pc:sldMk cId="2489508593" sldId="270"/>
            <ac:grpSpMk id="5" creationId="{41B6EA17-7EA8-4AC8-9CEA-AF14BB5A0C6D}"/>
          </ac:grpSpMkLst>
        </pc:grpChg>
        <pc:graphicFrameChg chg="add del mod">
          <ac:chgData name="Madeline Taskier" userId="c02135a8-adbf-4652-a5e8-ffeb240c0a33" providerId="ADAL" clId="{3674B168-92FC-4BA2-9C36-D1A85AAE4393}" dt="2023-10-13T14:19:26.498" v="2778" actId="2711"/>
          <ac:graphicFrameMkLst>
            <pc:docMk/>
            <pc:sldMk cId="2489508593" sldId="270"/>
            <ac:graphicFrameMk id="4" creationId="{8F4A54CE-C9AF-4130-B1D2-EE3485EC8D0B}"/>
          </ac:graphicFrameMkLst>
        </pc:graphicFrameChg>
      </pc:sldChg>
      <pc:sldChg chg="addSp modSp add modAnim">
        <pc:chgData name="Madeline Taskier" userId="c02135a8-adbf-4652-a5e8-ffeb240c0a33" providerId="ADAL" clId="{3674B168-92FC-4BA2-9C36-D1A85AAE4393}" dt="2023-10-13T15:12:51.625" v="7167" actId="20577"/>
        <pc:sldMkLst>
          <pc:docMk/>
          <pc:sldMk cId="3557770297" sldId="271"/>
        </pc:sldMkLst>
        <pc:spChg chg="mod">
          <ac:chgData name="Madeline Taskier" userId="c02135a8-adbf-4652-a5e8-ffeb240c0a33" providerId="ADAL" clId="{3674B168-92FC-4BA2-9C36-D1A85AAE4393}" dt="2023-10-13T14:27:51.764" v="3512" actId="2711"/>
          <ac:spMkLst>
            <pc:docMk/>
            <pc:sldMk cId="3557770297" sldId="271"/>
            <ac:spMk id="2" creationId="{70207FE8-A85D-48C5-8D25-5486F1F0D7E1}"/>
          </ac:spMkLst>
        </pc:spChg>
        <pc:spChg chg="mod">
          <ac:chgData name="Madeline Taskier" userId="c02135a8-adbf-4652-a5e8-ffeb240c0a33" providerId="ADAL" clId="{3674B168-92FC-4BA2-9C36-D1A85AAE4393}" dt="2023-10-13T14:34:13.157" v="4304" actId="404"/>
          <ac:spMkLst>
            <pc:docMk/>
            <pc:sldMk cId="3557770297" sldId="271"/>
            <ac:spMk id="3" creationId="{7F51C187-126A-45EF-A2CA-26F476245B49}"/>
          </ac:spMkLst>
        </pc:spChg>
        <pc:spChg chg="add mod">
          <ac:chgData name="Madeline Taskier" userId="c02135a8-adbf-4652-a5e8-ffeb240c0a33" providerId="ADAL" clId="{3674B168-92FC-4BA2-9C36-D1A85AAE4393}" dt="2023-10-13T15:12:51.625" v="7167" actId="20577"/>
          <ac:spMkLst>
            <pc:docMk/>
            <pc:sldMk cId="3557770297" sldId="271"/>
            <ac:spMk id="4" creationId="{F0240D8B-6E47-4BDA-836B-9F166E362CA0}"/>
          </ac:spMkLst>
        </pc:spChg>
      </pc:sldChg>
      <pc:sldChg chg="modSp add modAnim">
        <pc:chgData name="Madeline Taskier" userId="c02135a8-adbf-4652-a5e8-ffeb240c0a33" providerId="ADAL" clId="{3674B168-92FC-4BA2-9C36-D1A85AAE4393}" dt="2023-10-13T15:23:51.235" v="7855" actId="20577"/>
        <pc:sldMkLst>
          <pc:docMk/>
          <pc:sldMk cId="3721147972" sldId="272"/>
        </pc:sldMkLst>
        <pc:spChg chg="mod">
          <ac:chgData name="Madeline Taskier" userId="c02135a8-adbf-4652-a5e8-ffeb240c0a33" providerId="ADAL" clId="{3674B168-92FC-4BA2-9C36-D1A85AAE4393}" dt="2023-10-13T14:28:58.149" v="3546" actId="20577"/>
          <ac:spMkLst>
            <pc:docMk/>
            <pc:sldMk cId="3721147972" sldId="272"/>
            <ac:spMk id="2" creationId="{90AE23C0-0DB0-4C70-A0A2-337CCACBF8CD}"/>
          </ac:spMkLst>
        </pc:spChg>
        <pc:spChg chg="mod">
          <ac:chgData name="Madeline Taskier" userId="c02135a8-adbf-4652-a5e8-ffeb240c0a33" providerId="ADAL" clId="{3674B168-92FC-4BA2-9C36-D1A85AAE4393}" dt="2023-10-13T15:23:51.235" v="7855" actId="20577"/>
          <ac:spMkLst>
            <pc:docMk/>
            <pc:sldMk cId="3721147972" sldId="272"/>
            <ac:spMk id="3" creationId="{C744A478-14EF-43EB-823D-4861A64159B1}"/>
          </ac:spMkLst>
        </pc:spChg>
      </pc:sldChg>
      <pc:sldChg chg="addSp modSp add modAnim">
        <pc:chgData name="Madeline Taskier" userId="c02135a8-adbf-4652-a5e8-ffeb240c0a33" providerId="ADAL" clId="{3674B168-92FC-4BA2-9C36-D1A85AAE4393}" dt="2023-10-13T14:32:39.908" v="4101"/>
        <pc:sldMkLst>
          <pc:docMk/>
          <pc:sldMk cId="2463389561" sldId="273"/>
        </pc:sldMkLst>
        <pc:spChg chg="mod">
          <ac:chgData name="Madeline Taskier" userId="c02135a8-adbf-4652-a5e8-ffeb240c0a33" providerId="ADAL" clId="{3674B168-92FC-4BA2-9C36-D1A85AAE4393}" dt="2023-10-13T14:30:22.060" v="3898" actId="20577"/>
          <ac:spMkLst>
            <pc:docMk/>
            <pc:sldMk cId="2463389561" sldId="273"/>
            <ac:spMk id="2" creationId="{90AE23C0-0DB0-4C70-A0A2-337CCACBF8CD}"/>
          </ac:spMkLst>
        </pc:spChg>
        <pc:spChg chg="mod">
          <ac:chgData name="Madeline Taskier" userId="c02135a8-adbf-4652-a5e8-ffeb240c0a33" providerId="ADAL" clId="{3674B168-92FC-4BA2-9C36-D1A85AAE4393}" dt="2023-10-13T14:31:06.083" v="4038" actId="14100"/>
          <ac:spMkLst>
            <pc:docMk/>
            <pc:sldMk cId="2463389561" sldId="273"/>
            <ac:spMk id="3" creationId="{C744A478-14EF-43EB-823D-4861A64159B1}"/>
          </ac:spMkLst>
        </pc:spChg>
        <pc:spChg chg="add mod">
          <ac:chgData name="Madeline Taskier" userId="c02135a8-adbf-4652-a5e8-ffeb240c0a33" providerId="ADAL" clId="{3674B168-92FC-4BA2-9C36-D1A85AAE4393}" dt="2023-10-13T14:31:35.801" v="4093" actId="1076"/>
          <ac:spMkLst>
            <pc:docMk/>
            <pc:sldMk cId="2463389561" sldId="273"/>
            <ac:spMk id="4" creationId="{D9058201-C2B2-4599-9A4B-9203B93AF3D2}"/>
          </ac:spMkLst>
        </pc:spChg>
      </pc:sldChg>
      <pc:sldChg chg="modSp add">
        <pc:chgData name="Madeline Taskier" userId="c02135a8-adbf-4652-a5e8-ffeb240c0a33" providerId="ADAL" clId="{3674B168-92FC-4BA2-9C36-D1A85AAE4393}" dt="2023-10-13T14:34:45.053" v="4306" actId="2711"/>
        <pc:sldMkLst>
          <pc:docMk/>
          <pc:sldMk cId="273895151" sldId="274"/>
        </pc:sldMkLst>
        <pc:spChg chg="mod">
          <ac:chgData name="Madeline Taskier" userId="c02135a8-adbf-4652-a5e8-ffeb240c0a33" providerId="ADAL" clId="{3674B168-92FC-4BA2-9C36-D1A85AAE4393}" dt="2023-10-13T14:34:41.328" v="4305" actId="2711"/>
          <ac:spMkLst>
            <pc:docMk/>
            <pc:sldMk cId="273895151" sldId="274"/>
            <ac:spMk id="2" creationId="{BF48CDCA-A870-4E5D-B628-E3BA08B0E87E}"/>
          </ac:spMkLst>
        </pc:spChg>
        <pc:spChg chg="mod">
          <ac:chgData name="Madeline Taskier" userId="c02135a8-adbf-4652-a5e8-ffeb240c0a33" providerId="ADAL" clId="{3674B168-92FC-4BA2-9C36-D1A85AAE4393}" dt="2023-10-13T14:34:45.053" v="4306" actId="2711"/>
          <ac:spMkLst>
            <pc:docMk/>
            <pc:sldMk cId="273895151" sldId="274"/>
            <ac:spMk id="3" creationId="{7B17D67E-2470-4ECC-9DFD-8A87BB9053F6}"/>
          </ac:spMkLst>
        </pc:spChg>
      </pc:sldChg>
      <pc:sldChg chg="addSp modSp add">
        <pc:chgData name="Madeline Taskier" userId="c02135a8-adbf-4652-a5e8-ffeb240c0a33" providerId="ADAL" clId="{3674B168-92FC-4BA2-9C36-D1A85AAE4393}" dt="2023-10-13T14:37:54.249" v="4414" actId="2711"/>
        <pc:sldMkLst>
          <pc:docMk/>
          <pc:sldMk cId="3279241675" sldId="275"/>
        </pc:sldMkLst>
        <pc:spChg chg="mod">
          <ac:chgData name="Madeline Taskier" userId="c02135a8-adbf-4652-a5e8-ffeb240c0a33" providerId="ADAL" clId="{3674B168-92FC-4BA2-9C36-D1A85AAE4393}" dt="2023-10-13T14:37:54.249" v="4414" actId="2711"/>
          <ac:spMkLst>
            <pc:docMk/>
            <pc:sldMk cId="3279241675" sldId="275"/>
            <ac:spMk id="2" creationId="{60B2460F-B448-4AB4-ACEE-1403D5AEEDB5}"/>
          </ac:spMkLst>
        </pc:spChg>
        <pc:graphicFrameChg chg="add mod">
          <ac:chgData name="Madeline Taskier" userId="c02135a8-adbf-4652-a5e8-ffeb240c0a33" providerId="ADAL" clId="{3674B168-92FC-4BA2-9C36-D1A85AAE4393}" dt="2023-10-13T14:37:34.191" v="4411" actId="12100"/>
          <ac:graphicFrameMkLst>
            <pc:docMk/>
            <pc:sldMk cId="3279241675" sldId="275"/>
            <ac:graphicFrameMk id="3" creationId="{9D377C91-7370-4AE8-8888-42727169BDE4}"/>
          </ac:graphicFrameMkLst>
        </pc:graphicFrameChg>
      </pc:sldChg>
      <pc:sldChg chg="addSp modSp add">
        <pc:chgData name="Madeline Taskier" userId="c02135a8-adbf-4652-a5e8-ffeb240c0a33" providerId="ADAL" clId="{3674B168-92FC-4BA2-9C36-D1A85AAE4393}" dt="2023-10-13T14:42:31.956" v="4565" actId="1076"/>
        <pc:sldMkLst>
          <pc:docMk/>
          <pc:sldMk cId="3004458371" sldId="276"/>
        </pc:sldMkLst>
        <pc:spChg chg="mod">
          <ac:chgData name="Madeline Taskier" userId="c02135a8-adbf-4652-a5e8-ffeb240c0a33" providerId="ADAL" clId="{3674B168-92FC-4BA2-9C36-D1A85AAE4393}" dt="2023-10-13T14:38:22.896" v="4425" actId="2711"/>
          <ac:spMkLst>
            <pc:docMk/>
            <pc:sldMk cId="3004458371" sldId="276"/>
            <ac:spMk id="2" creationId="{8036F648-A97E-4DBE-B9DD-49F94E740000}"/>
          </ac:spMkLst>
        </pc:spChg>
        <pc:spChg chg="mod">
          <ac:chgData name="Madeline Taskier" userId="c02135a8-adbf-4652-a5e8-ffeb240c0a33" providerId="ADAL" clId="{3674B168-92FC-4BA2-9C36-D1A85AAE4393}" dt="2023-10-13T14:38:51.375" v="4516" actId="2711"/>
          <ac:spMkLst>
            <pc:docMk/>
            <pc:sldMk cId="3004458371" sldId="276"/>
            <ac:spMk id="3" creationId="{71901966-FAC5-4B26-8459-730F50F32C18}"/>
          </ac:spMkLst>
        </pc:spChg>
        <pc:spChg chg="add mod">
          <ac:chgData name="Madeline Taskier" userId="c02135a8-adbf-4652-a5e8-ffeb240c0a33" providerId="ADAL" clId="{3674B168-92FC-4BA2-9C36-D1A85AAE4393}" dt="2023-10-13T14:42:31.956" v="4565" actId="1076"/>
          <ac:spMkLst>
            <pc:docMk/>
            <pc:sldMk cId="3004458371" sldId="276"/>
            <ac:spMk id="4" creationId="{609C8651-7445-4723-8735-70801CC548B6}"/>
          </ac:spMkLst>
        </pc:spChg>
      </pc:sldChg>
      <pc:sldChg chg="addSp modSp add">
        <pc:chgData name="Madeline Taskier" userId="c02135a8-adbf-4652-a5e8-ffeb240c0a33" providerId="ADAL" clId="{3674B168-92FC-4BA2-9C36-D1A85AAE4393}" dt="2023-10-13T14:47:02.314" v="4781" actId="1076"/>
        <pc:sldMkLst>
          <pc:docMk/>
          <pc:sldMk cId="1833430901" sldId="277"/>
        </pc:sldMkLst>
        <pc:spChg chg="mod">
          <ac:chgData name="Madeline Taskier" userId="c02135a8-adbf-4652-a5e8-ffeb240c0a33" providerId="ADAL" clId="{3674B168-92FC-4BA2-9C36-D1A85AAE4393}" dt="2023-10-13T14:42:57.098" v="4599" actId="20577"/>
          <ac:spMkLst>
            <pc:docMk/>
            <pc:sldMk cId="1833430901" sldId="277"/>
            <ac:spMk id="2" creationId="{DF4FBA4C-245A-4070-936C-14AD719DD402}"/>
          </ac:spMkLst>
        </pc:spChg>
        <pc:spChg chg="mod">
          <ac:chgData name="Madeline Taskier" userId="c02135a8-adbf-4652-a5e8-ffeb240c0a33" providerId="ADAL" clId="{3674B168-92FC-4BA2-9C36-D1A85AAE4393}" dt="2023-10-13T14:43:32.900" v="4758" actId="20577"/>
          <ac:spMkLst>
            <pc:docMk/>
            <pc:sldMk cId="1833430901" sldId="277"/>
            <ac:spMk id="3" creationId="{D7699F3B-3939-41E3-9394-034D61B065CE}"/>
          </ac:spMkLst>
        </pc:spChg>
        <pc:picChg chg="add mod">
          <ac:chgData name="Madeline Taskier" userId="c02135a8-adbf-4652-a5e8-ffeb240c0a33" providerId="ADAL" clId="{3674B168-92FC-4BA2-9C36-D1A85AAE4393}" dt="2023-10-13T14:44:24.600" v="4763" actId="1076"/>
          <ac:picMkLst>
            <pc:docMk/>
            <pc:sldMk cId="1833430901" sldId="277"/>
            <ac:picMk id="5" creationId="{2AC8E2A3-FDD8-4215-AABF-7A125C1959D9}"/>
          </ac:picMkLst>
        </pc:picChg>
        <pc:picChg chg="add mod">
          <ac:chgData name="Madeline Taskier" userId="c02135a8-adbf-4652-a5e8-ffeb240c0a33" providerId="ADAL" clId="{3674B168-92FC-4BA2-9C36-D1A85AAE4393}" dt="2023-10-13T14:46:54.903" v="4780" actId="1076"/>
          <ac:picMkLst>
            <pc:docMk/>
            <pc:sldMk cId="1833430901" sldId="277"/>
            <ac:picMk id="7" creationId="{E1799E95-8DA8-49EF-BE4F-6099923557F3}"/>
          </ac:picMkLst>
        </pc:picChg>
        <pc:picChg chg="add mod">
          <ac:chgData name="Madeline Taskier" userId="c02135a8-adbf-4652-a5e8-ffeb240c0a33" providerId="ADAL" clId="{3674B168-92FC-4BA2-9C36-D1A85AAE4393}" dt="2023-10-13T14:47:02.314" v="4781" actId="1076"/>
          <ac:picMkLst>
            <pc:docMk/>
            <pc:sldMk cId="1833430901" sldId="277"/>
            <ac:picMk id="9" creationId="{235267BD-B2DC-42C4-BEA1-B60BB9F73773}"/>
          </ac:picMkLst>
        </pc:picChg>
        <pc:picChg chg="add mod">
          <ac:chgData name="Madeline Taskier" userId="c02135a8-adbf-4652-a5e8-ffeb240c0a33" providerId="ADAL" clId="{3674B168-92FC-4BA2-9C36-D1A85AAE4393}" dt="2023-10-13T14:46:54.256" v="4779" actId="1076"/>
          <ac:picMkLst>
            <pc:docMk/>
            <pc:sldMk cId="1833430901" sldId="277"/>
            <ac:picMk id="11" creationId="{857AD2FC-46E4-424A-B1F7-16A0663C66BF}"/>
          </ac:picMkLst>
        </pc:picChg>
        <pc:picChg chg="add mod">
          <ac:chgData name="Madeline Taskier" userId="c02135a8-adbf-4652-a5e8-ffeb240c0a33" providerId="ADAL" clId="{3674B168-92FC-4BA2-9C36-D1A85AAE4393}" dt="2023-10-13T14:46:51.329" v="4777" actId="1076"/>
          <ac:picMkLst>
            <pc:docMk/>
            <pc:sldMk cId="1833430901" sldId="277"/>
            <ac:picMk id="13" creationId="{E1C6CE37-F1E2-4FAF-B0A0-CE49F9D85E31}"/>
          </ac:picMkLst>
        </pc:picChg>
        <pc:picChg chg="add mod">
          <ac:chgData name="Madeline Taskier" userId="c02135a8-adbf-4652-a5e8-ffeb240c0a33" providerId="ADAL" clId="{3674B168-92FC-4BA2-9C36-D1A85AAE4393}" dt="2023-10-13T14:46:53.063" v="4778" actId="1076"/>
          <ac:picMkLst>
            <pc:docMk/>
            <pc:sldMk cId="1833430901" sldId="277"/>
            <ac:picMk id="15" creationId="{205E6EC0-6633-4A77-8A10-1CA63B73D6D7}"/>
          </ac:picMkLst>
        </pc:picChg>
        <pc:picChg chg="add mod">
          <ac:chgData name="Madeline Taskier" userId="c02135a8-adbf-4652-a5e8-ffeb240c0a33" providerId="ADAL" clId="{3674B168-92FC-4BA2-9C36-D1A85AAE4393}" dt="2023-10-13T14:46:39.491" v="4768" actId="1076"/>
          <ac:picMkLst>
            <pc:docMk/>
            <pc:sldMk cId="1833430901" sldId="277"/>
            <ac:picMk id="17" creationId="{14BAB3D2-C84D-489D-9610-B3BDEA967ABA}"/>
          </ac:picMkLst>
        </pc:picChg>
      </pc:sldChg>
      <pc:sldChg chg="addSp modSp add">
        <pc:chgData name="Madeline Taskier" userId="c02135a8-adbf-4652-a5e8-ffeb240c0a33" providerId="ADAL" clId="{3674B168-92FC-4BA2-9C36-D1A85AAE4393}" dt="2023-10-13T14:51:47.177" v="5061" actId="1076"/>
        <pc:sldMkLst>
          <pc:docMk/>
          <pc:sldMk cId="3853708993" sldId="278"/>
        </pc:sldMkLst>
        <pc:spChg chg="mod">
          <ac:chgData name="Madeline Taskier" userId="c02135a8-adbf-4652-a5e8-ffeb240c0a33" providerId="ADAL" clId="{3674B168-92FC-4BA2-9C36-D1A85AAE4393}" dt="2023-10-13T14:50:55.840" v="5019" actId="2711"/>
          <ac:spMkLst>
            <pc:docMk/>
            <pc:sldMk cId="3853708993" sldId="278"/>
            <ac:spMk id="2" creationId="{DC5EA575-4587-4F69-8A8E-02D8CC3584D1}"/>
          </ac:spMkLst>
        </pc:spChg>
        <pc:spChg chg="mod">
          <ac:chgData name="Madeline Taskier" userId="c02135a8-adbf-4652-a5e8-ffeb240c0a33" providerId="ADAL" clId="{3674B168-92FC-4BA2-9C36-D1A85AAE4393}" dt="2023-10-13T14:50:46.684" v="5018" actId="14100"/>
          <ac:spMkLst>
            <pc:docMk/>
            <pc:sldMk cId="3853708993" sldId="278"/>
            <ac:spMk id="3" creationId="{8769A545-558B-4C15-BA5B-AFE71FEE26BD}"/>
          </ac:spMkLst>
        </pc:spChg>
        <pc:spChg chg="add mod">
          <ac:chgData name="Madeline Taskier" userId="c02135a8-adbf-4652-a5e8-ffeb240c0a33" providerId="ADAL" clId="{3674B168-92FC-4BA2-9C36-D1A85AAE4393}" dt="2023-10-13T14:51:47.177" v="5061" actId="1076"/>
          <ac:spMkLst>
            <pc:docMk/>
            <pc:sldMk cId="3853708993" sldId="278"/>
            <ac:spMk id="4" creationId="{A9C04BE8-BD1C-4026-BA15-6A83A845F704}"/>
          </ac:spMkLst>
        </pc:spChg>
      </pc:sldChg>
      <pc:sldChg chg="addSp delSp modSp add">
        <pc:chgData name="Madeline Taskier" userId="c02135a8-adbf-4652-a5e8-ffeb240c0a33" providerId="ADAL" clId="{3674B168-92FC-4BA2-9C36-D1A85AAE4393}" dt="2023-10-13T14:55:58.260" v="5257" actId="2711"/>
        <pc:sldMkLst>
          <pc:docMk/>
          <pc:sldMk cId="934202899" sldId="279"/>
        </pc:sldMkLst>
        <pc:spChg chg="mod">
          <ac:chgData name="Madeline Taskier" userId="c02135a8-adbf-4652-a5e8-ffeb240c0a33" providerId="ADAL" clId="{3674B168-92FC-4BA2-9C36-D1A85AAE4393}" dt="2023-10-13T14:55:58.260" v="5257" actId="2711"/>
          <ac:spMkLst>
            <pc:docMk/>
            <pc:sldMk cId="934202899" sldId="279"/>
            <ac:spMk id="2" creationId="{8DD06963-3FA2-4DD8-9FF4-6CB318382C78}"/>
          </ac:spMkLst>
        </pc:spChg>
        <pc:spChg chg="del">
          <ac:chgData name="Madeline Taskier" userId="c02135a8-adbf-4652-a5e8-ffeb240c0a33" providerId="ADAL" clId="{3674B168-92FC-4BA2-9C36-D1A85AAE4393}" dt="2023-10-13T14:53:29.216" v="5076" actId="478"/>
          <ac:spMkLst>
            <pc:docMk/>
            <pc:sldMk cId="934202899" sldId="279"/>
            <ac:spMk id="3" creationId="{82636165-D27A-4061-97D1-61C9524A6D22}"/>
          </ac:spMkLst>
        </pc:spChg>
        <pc:graphicFrameChg chg="add del mod">
          <ac:chgData name="Madeline Taskier" userId="c02135a8-adbf-4652-a5e8-ffeb240c0a33" providerId="ADAL" clId="{3674B168-92FC-4BA2-9C36-D1A85AAE4393}" dt="2023-10-13T14:53:06.934" v="5073" actId="3680"/>
          <ac:graphicFrameMkLst>
            <pc:docMk/>
            <pc:sldMk cId="934202899" sldId="279"/>
            <ac:graphicFrameMk id="4" creationId="{94C86495-0E1A-48E0-9E9D-43B29F4F5423}"/>
          </ac:graphicFrameMkLst>
        </pc:graphicFrameChg>
        <pc:graphicFrameChg chg="add mod modGraphic">
          <ac:chgData name="Madeline Taskier" userId="c02135a8-adbf-4652-a5e8-ffeb240c0a33" providerId="ADAL" clId="{3674B168-92FC-4BA2-9C36-D1A85AAE4393}" dt="2023-10-13T14:55:52.159" v="5256" actId="2711"/>
          <ac:graphicFrameMkLst>
            <pc:docMk/>
            <pc:sldMk cId="934202899" sldId="279"/>
            <ac:graphicFrameMk id="5" creationId="{E0E5447A-8DC6-4406-A640-91F83A357F8B}"/>
          </ac:graphicFrameMkLst>
        </pc:graphicFrameChg>
      </pc:sldChg>
      <pc:sldChg chg="addSp delSp modSp add">
        <pc:chgData name="Madeline Taskier" userId="c02135a8-adbf-4652-a5e8-ffeb240c0a33" providerId="ADAL" clId="{3674B168-92FC-4BA2-9C36-D1A85AAE4393}" dt="2023-10-13T15:14:18.907" v="7365" actId="20577"/>
        <pc:sldMkLst>
          <pc:docMk/>
          <pc:sldMk cId="2018481090" sldId="280"/>
        </pc:sldMkLst>
        <pc:spChg chg="mod">
          <ac:chgData name="Madeline Taskier" userId="c02135a8-adbf-4652-a5e8-ffeb240c0a33" providerId="ADAL" clId="{3674B168-92FC-4BA2-9C36-D1A85AAE4393}" dt="2023-10-13T15:06:47.737" v="6081" actId="404"/>
          <ac:spMkLst>
            <pc:docMk/>
            <pc:sldMk cId="2018481090" sldId="280"/>
            <ac:spMk id="2" creationId="{367D3B44-3102-40C8-960A-C5F87DFB9025}"/>
          </ac:spMkLst>
        </pc:spChg>
        <pc:spChg chg="del">
          <ac:chgData name="Madeline Taskier" userId="c02135a8-adbf-4652-a5e8-ffeb240c0a33" providerId="ADAL" clId="{3674B168-92FC-4BA2-9C36-D1A85AAE4393}" dt="2023-10-13T15:06:50.643" v="6082" actId="478"/>
          <ac:spMkLst>
            <pc:docMk/>
            <pc:sldMk cId="2018481090" sldId="280"/>
            <ac:spMk id="3" creationId="{0D885A87-29D7-4AEC-AC7A-6ED74FF62097}"/>
          </ac:spMkLst>
        </pc:spChg>
        <pc:graphicFrameChg chg="add mod modGraphic">
          <ac:chgData name="Madeline Taskier" userId="c02135a8-adbf-4652-a5e8-ffeb240c0a33" providerId="ADAL" clId="{3674B168-92FC-4BA2-9C36-D1A85AAE4393}" dt="2023-10-13T15:14:18.907" v="7365" actId="20577"/>
          <ac:graphicFrameMkLst>
            <pc:docMk/>
            <pc:sldMk cId="2018481090" sldId="280"/>
            <ac:graphicFrameMk id="4" creationId="{B230C209-7451-4E8A-8BE7-131ECA9C05DB}"/>
          </ac:graphicFrameMkLst>
        </pc:graphicFrameChg>
      </pc:sldChg>
      <pc:sldChg chg="delSp modSp add">
        <pc:chgData name="Madeline Taskier" userId="c02135a8-adbf-4652-a5e8-ffeb240c0a33" providerId="ADAL" clId="{3674B168-92FC-4BA2-9C36-D1A85AAE4393}" dt="2023-10-13T15:14:58.384" v="7471" actId="2711"/>
        <pc:sldMkLst>
          <pc:docMk/>
          <pc:sldMk cId="198127655" sldId="281"/>
        </pc:sldMkLst>
        <pc:spChg chg="mod">
          <ac:chgData name="Madeline Taskier" userId="c02135a8-adbf-4652-a5e8-ffeb240c0a33" providerId="ADAL" clId="{3674B168-92FC-4BA2-9C36-D1A85AAE4393}" dt="2023-10-13T15:14:58.384" v="7471" actId="2711"/>
          <ac:spMkLst>
            <pc:docMk/>
            <pc:sldMk cId="198127655" sldId="281"/>
            <ac:spMk id="2" creationId="{A3A603AC-5DFF-479D-82CC-86A4D695E9A6}"/>
          </ac:spMkLst>
        </pc:spChg>
        <pc:spChg chg="del">
          <ac:chgData name="Madeline Taskier" userId="c02135a8-adbf-4652-a5e8-ffeb240c0a33" providerId="ADAL" clId="{3674B168-92FC-4BA2-9C36-D1A85AAE4393}" dt="2023-10-13T15:14:51.952" v="7469" actId="478"/>
          <ac:spMkLst>
            <pc:docMk/>
            <pc:sldMk cId="198127655" sldId="281"/>
            <ac:spMk id="3" creationId="{AEBFD914-6A5F-4266-A89E-CD9509FD9C16}"/>
          </ac:spMkLst>
        </pc:spChg>
      </pc:sldChg>
      <pc:sldChg chg="add del">
        <pc:chgData name="Madeline Taskier" userId="c02135a8-adbf-4652-a5e8-ffeb240c0a33" providerId="ADAL" clId="{3674B168-92FC-4BA2-9C36-D1A85AAE4393}" dt="2023-10-13T15:06:54.293" v="6084"/>
        <pc:sldMkLst>
          <pc:docMk/>
          <pc:sldMk cId="2551992859" sldId="281"/>
        </pc:sldMkLst>
      </pc:sldChg>
      <pc:sldChg chg="addSp modSp add">
        <pc:chgData name="Madeline Taskier" userId="c02135a8-adbf-4652-a5e8-ffeb240c0a33" providerId="ADAL" clId="{3674B168-92FC-4BA2-9C36-D1A85AAE4393}" dt="2023-10-13T15:19:41.134" v="7678" actId="1076"/>
        <pc:sldMkLst>
          <pc:docMk/>
          <pc:sldMk cId="600389182" sldId="282"/>
        </pc:sldMkLst>
        <pc:spChg chg="mod">
          <ac:chgData name="Madeline Taskier" userId="c02135a8-adbf-4652-a5e8-ffeb240c0a33" providerId="ADAL" clId="{3674B168-92FC-4BA2-9C36-D1A85AAE4393}" dt="2023-10-13T15:16:11.646" v="7638" actId="2711"/>
          <ac:spMkLst>
            <pc:docMk/>
            <pc:sldMk cId="600389182" sldId="282"/>
            <ac:spMk id="2" creationId="{AFA49F31-3E7D-4CDA-A54B-E5812B7E22FC}"/>
          </ac:spMkLst>
        </pc:spChg>
        <pc:spChg chg="mod">
          <ac:chgData name="Madeline Taskier" userId="c02135a8-adbf-4652-a5e8-ffeb240c0a33" providerId="ADAL" clId="{3674B168-92FC-4BA2-9C36-D1A85AAE4393}" dt="2023-10-13T15:19:00.777" v="7645" actId="14100"/>
          <ac:spMkLst>
            <pc:docMk/>
            <pc:sldMk cId="600389182" sldId="282"/>
            <ac:spMk id="3" creationId="{5C71353E-A647-454F-A278-E482D4C4C946}"/>
          </ac:spMkLst>
        </pc:spChg>
        <pc:spChg chg="add mod">
          <ac:chgData name="Madeline Taskier" userId="c02135a8-adbf-4652-a5e8-ffeb240c0a33" providerId="ADAL" clId="{3674B168-92FC-4BA2-9C36-D1A85AAE4393}" dt="2023-10-13T15:19:41.134" v="7678" actId="1076"/>
          <ac:spMkLst>
            <pc:docMk/>
            <pc:sldMk cId="600389182" sldId="282"/>
            <ac:spMk id="6" creationId="{96996F1D-1C06-46F4-925C-8AD85DAAB6E0}"/>
          </ac:spMkLst>
        </pc:spChg>
        <pc:picChg chg="add mod">
          <ac:chgData name="Madeline Taskier" userId="c02135a8-adbf-4652-a5e8-ffeb240c0a33" providerId="ADAL" clId="{3674B168-92FC-4BA2-9C36-D1A85AAE4393}" dt="2023-10-13T15:19:09.042" v="7650" actId="1076"/>
          <ac:picMkLst>
            <pc:docMk/>
            <pc:sldMk cId="600389182" sldId="282"/>
            <ac:picMk id="5" creationId="{2680858E-29C0-4BBF-875A-CFFE25F1E4B4}"/>
          </ac:picMkLst>
        </pc:picChg>
      </pc:sldChg>
      <pc:sldChg chg="add">
        <pc:chgData name="Madeline Taskier" userId="c02135a8-adbf-4652-a5e8-ffeb240c0a33" providerId="ADAL" clId="{3674B168-92FC-4BA2-9C36-D1A85AAE4393}" dt="2023-10-14T16:14:24.719" v="7856"/>
        <pc:sldMkLst>
          <pc:docMk/>
          <pc:sldMk cId="2377099689" sldId="283"/>
        </pc:sldMkLst>
      </pc:sldChg>
      <pc:sldChg chg="add">
        <pc:chgData name="Madeline Taskier" userId="c02135a8-adbf-4652-a5e8-ffeb240c0a33" providerId="ADAL" clId="{3674B168-92FC-4BA2-9C36-D1A85AAE4393}" dt="2023-10-14T16:17:01.027" v="7858"/>
        <pc:sldMkLst>
          <pc:docMk/>
          <pc:sldMk cId="1250524823" sldId="284"/>
        </pc:sldMkLst>
      </pc:sldChg>
      <pc:sldChg chg="add">
        <pc:chgData name="Madeline Taskier" userId="c02135a8-adbf-4652-a5e8-ffeb240c0a33" providerId="ADAL" clId="{3674B168-92FC-4BA2-9C36-D1A85AAE4393}" dt="2023-10-14T16:16:51.488" v="7857"/>
        <pc:sldMkLst>
          <pc:docMk/>
          <pc:sldMk cId="1934163459"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FFC3C-2666-4AC4-8900-B9E57E7C6EB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BDDB4C7A-CE33-479B-9F3A-E7711B6D27B5}">
      <dgm:prSet phldrT="[Text]"/>
      <dgm:spPr/>
      <dgm:t>
        <a:bodyPr/>
        <a:lstStyle/>
        <a:p>
          <a:r>
            <a:rPr lang="en-US" dirty="0">
              <a:latin typeface="Berlin Sans FB" panose="020E0602020502020306" pitchFamily="34" charset="0"/>
            </a:rPr>
            <a:t>Problem Statement/Issue Statement</a:t>
          </a:r>
        </a:p>
      </dgm:t>
    </dgm:pt>
    <dgm:pt modelId="{5745FA38-D90F-41EB-A869-53CD19728491}" type="parTrans" cxnId="{D227A04A-DF25-4E96-9E2C-2AFEB57483DD}">
      <dgm:prSet/>
      <dgm:spPr/>
      <dgm:t>
        <a:bodyPr/>
        <a:lstStyle/>
        <a:p>
          <a:endParaRPr lang="en-US"/>
        </a:p>
      </dgm:t>
    </dgm:pt>
    <dgm:pt modelId="{CE10BC43-F8D5-4E85-B9EB-65554651D46E}" type="sibTrans" cxnId="{D227A04A-DF25-4E96-9E2C-2AFEB57483DD}">
      <dgm:prSet/>
      <dgm:spPr/>
      <dgm:t>
        <a:bodyPr/>
        <a:lstStyle/>
        <a:p>
          <a:endParaRPr lang="en-US"/>
        </a:p>
      </dgm:t>
    </dgm:pt>
    <dgm:pt modelId="{BF52FCE3-B431-469D-926D-C4A979452219}">
      <dgm:prSet phldrT="[Text]"/>
      <dgm:spPr/>
      <dgm:t>
        <a:bodyPr/>
        <a:lstStyle/>
        <a:p>
          <a:r>
            <a:rPr lang="en-US" dirty="0">
              <a:latin typeface="Berlin Sans FB" panose="020E0602020502020306" pitchFamily="34" charset="0"/>
            </a:rPr>
            <a:t>Background</a:t>
          </a:r>
        </a:p>
      </dgm:t>
    </dgm:pt>
    <dgm:pt modelId="{A2ECD8ED-5595-4901-B7D1-648C6FB25F6E}" type="parTrans" cxnId="{662EEB24-B180-4062-B09A-28CE3C01F54F}">
      <dgm:prSet/>
      <dgm:spPr/>
      <dgm:t>
        <a:bodyPr/>
        <a:lstStyle/>
        <a:p>
          <a:endParaRPr lang="en-US"/>
        </a:p>
      </dgm:t>
    </dgm:pt>
    <dgm:pt modelId="{9A3A7859-87D8-43B1-9F6D-A84BF33B0EB9}" type="sibTrans" cxnId="{662EEB24-B180-4062-B09A-28CE3C01F54F}">
      <dgm:prSet/>
      <dgm:spPr/>
      <dgm:t>
        <a:bodyPr/>
        <a:lstStyle/>
        <a:p>
          <a:endParaRPr lang="en-US"/>
        </a:p>
      </dgm:t>
    </dgm:pt>
    <dgm:pt modelId="{EDDC1982-4888-4E6D-ABFC-79C75683F60F}">
      <dgm:prSet phldrT="[Text]"/>
      <dgm:spPr/>
      <dgm:t>
        <a:bodyPr/>
        <a:lstStyle/>
        <a:p>
          <a:r>
            <a:rPr lang="en-US" dirty="0">
              <a:latin typeface="Berlin Sans FB" panose="020E0602020502020306" pitchFamily="34" charset="0"/>
            </a:rPr>
            <a:t>Landscape</a:t>
          </a:r>
        </a:p>
      </dgm:t>
    </dgm:pt>
    <dgm:pt modelId="{759420FD-A2C3-4D18-88A7-02996FF1CD52}" type="parTrans" cxnId="{6BB60FA7-9D34-4847-922C-4D1F334ACE71}">
      <dgm:prSet/>
      <dgm:spPr/>
      <dgm:t>
        <a:bodyPr/>
        <a:lstStyle/>
        <a:p>
          <a:endParaRPr lang="en-US"/>
        </a:p>
      </dgm:t>
    </dgm:pt>
    <dgm:pt modelId="{9138CE84-ACCD-4217-892C-07DA1BA41C20}" type="sibTrans" cxnId="{6BB60FA7-9D34-4847-922C-4D1F334ACE71}">
      <dgm:prSet/>
      <dgm:spPr/>
      <dgm:t>
        <a:bodyPr/>
        <a:lstStyle/>
        <a:p>
          <a:endParaRPr lang="en-US"/>
        </a:p>
      </dgm:t>
    </dgm:pt>
    <dgm:pt modelId="{26BDBA62-FC8F-4F6A-897B-8CA2B37596E7}">
      <dgm:prSet/>
      <dgm:spPr/>
      <dgm:t>
        <a:bodyPr/>
        <a:lstStyle/>
        <a:p>
          <a:r>
            <a:rPr lang="en-US" dirty="0">
              <a:latin typeface="Berlin Sans FB" panose="020E0602020502020306" pitchFamily="34" charset="0"/>
            </a:rPr>
            <a:t>Options</a:t>
          </a:r>
        </a:p>
      </dgm:t>
    </dgm:pt>
    <dgm:pt modelId="{808911C1-E1E3-4C6C-A355-9F2712915FA6}" type="parTrans" cxnId="{904E09B0-34A5-473E-BD5D-D758DBCE1133}">
      <dgm:prSet/>
      <dgm:spPr/>
      <dgm:t>
        <a:bodyPr/>
        <a:lstStyle/>
        <a:p>
          <a:endParaRPr lang="en-US"/>
        </a:p>
      </dgm:t>
    </dgm:pt>
    <dgm:pt modelId="{9C79ADC1-24AE-478C-83DD-43C7F9531386}" type="sibTrans" cxnId="{904E09B0-34A5-473E-BD5D-D758DBCE1133}">
      <dgm:prSet/>
      <dgm:spPr/>
      <dgm:t>
        <a:bodyPr/>
        <a:lstStyle/>
        <a:p>
          <a:endParaRPr lang="en-US"/>
        </a:p>
      </dgm:t>
    </dgm:pt>
    <dgm:pt modelId="{F09737C1-9D32-4F4C-A3BD-93CFE93BEADF}">
      <dgm:prSet/>
      <dgm:spPr>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n-US" dirty="0">
              <a:latin typeface="Berlin Sans FB" panose="020E0602020502020306" pitchFamily="34" charset="0"/>
            </a:rPr>
            <a:t>Recommendations</a:t>
          </a:r>
        </a:p>
      </dgm:t>
    </dgm:pt>
    <dgm:pt modelId="{79CC2278-371C-4553-838E-DFD49090D93C}" type="parTrans" cxnId="{C15382FA-7056-4FEC-94D1-06D15CEC771A}">
      <dgm:prSet/>
      <dgm:spPr/>
      <dgm:t>
        <a:bodyPr/>
        <a:lstStyle/>
        <a:p>
          <a:endParaRPr lang="en-US"/>
        </a:p>
      </dgm:t>
    </dgm:pt>
    <dgm:pt modelId="{1EEBB42E-DD09-4E5C-B2BC-877127AC34C9}" type="sibTrans" cxnId="{C15382FA-7056-4FEC-94D1-06D15CEC771A}">
      <dgm:prSet/>
      <dgm:spPr/>
      <dgm:t>
        <a:bodyPr/>
        <a:lstStyle/>
        <a:p>
          <a:endParaRPr lang="en-US"/>
        </a:p>
      </dgm:t>
    </dgm:pt>
    <dgm:pt modelId="{6DBE141D-BF37-494E-9964-A762F31AC861}" type="pres">
      <dgm:prSet presAssocID="{18BFFC3C-2666-4AC4-8900-B9E57E7C6EB5}" presName="Name0" presStyleCnt="0">
        <dgm:presLayoutVars>
          <dgm:chMax val="7"/>
          <dgm:chPref val="7"/>
          <dgm:dir/>
        </dgm:presLayoutVars>
      </dgm:prSet>
      <dgm:spPr/>
    </dgm:pt>
    <dgm:pt modelId="{88897C05-E378-45FB-8754-024780B9929F}" type="pres">
      <dgm:prSet presAssocID="{18BFFC3C-2666-4AC4-8900-B9E57E7C6EB5}" presName="Name1" presStyleCnt="0"/>
      <dgm:spPr/>
    </dgm:pt>
    <dgm:pt modelId="{BD808D66-9716-4742-B0FA-9C9E02F52603}" type="pres">
      <dgm:prSet presAssocID="{18BFFC3C-2666-4AC4-8900-B9E57E7C6EB5}" presName="cycle" presStyleCnt="0"/>
      <dgm:spPr/>
    </dgm:pt>
    <dgm:pt modelId="{52EB5C60-8F01-4023-8CA7-ACBC6D9B54BB}" type="pres">
      <dgm:prSet presAssocID="{18BFFC3C-2666-4AC4-8900-B9E57E7C6EB5}" presName="srcNode" presStyleLbl="node1" presStyleIdx="0" presStyleCnt="5"/>
      <dgm:spPr/>
    </dgm:pt>
    <dgm:pt modelId="{C8AA201F-0EF7-4B82-BA95-B2046B045273}" type="pres">
      <dgm:prSet presAssocID="{18BFFC3C-2666-4AC4-8900-B9E57E7C6EB5}" presName="conn" presStyleLbl="parChTrans1D2" presStyleIdx="0" presStyleCnt="1"/>
      <dgm:spPr/>
    </dgm:pt>
    <dgm:pt modelId="{A1AFF16C-B864-44C9-8410-DF38B8EDBB0F}" type="pres">
      <dgm:prSet presAssocID="{18BFFC3C-2666-4AC4-8900-B9E57E7C6EB5}" presName="extraNode" presStyleLbl="node1" presStyleIdx="0" presStyleCnt="5"/>
      <dgm:spPr/>
    </dgm:pt>
    <dgm:pt modelId="{D05798C4-17A9-4953-B205-2143B56AECCD}" type="pres">
      <dgm:prSet presAssocID="{18BFFC3C-2666-4AC4-8900-B9E57E7C6EB5}" presName="dstNode" presStyleLbl="node1" presStyleIdx="0" presStyleCnt="5"/>
      <dgm:spPr/>
    </dgm:pt>
    <dgm:pt modelId="{B03989F7-6F1E-4886-9C6E-DACF560BFD2D}" type="pres">
      <dgm:prSet presAssocID="{BDDB4C7A-CE33-479B-9F3A-E7711B6D27B5}" presName="text_1" presStyleLbl="node1" presStyleIdx="0" presStyleCnt="5">
        <dgm:presLayoutVars>
          <dgm:bulletEnabled val="1"/>
        </dgm:presLayoutVars>
      </dgm:prSet>
      <dgm:spPr/>
    </dgm:pt>
    <dgm:pt modelId="{EA8267E8-285B-4413-86B5-AC411A5762F3}" type="pres">
      <dgm:prSet presAssocID="{BDDB4C7A-CE33-479B-9F3A-E7711B6D27B5}" presName="accent_1" presStyleCnt="0"/>
      <dgm:spPr/>
    </dgm:pt>
    <dgm:pt modelId="{1B78EE36-EF9B-4F96-877B-00B9EC6E1671}" type="pres">
      <dgm:prSet presAssocID="{BDDB4C7A-CE33-479B-9F3A-E7711B6D27B5}" presName="accentRepeatNode" presStyleLbl="solidFgAcc1" presStyleIdx="0" presStyleCnt="5"/>
      <dgm:spPr/>
    </dgm:pt>
    <dgm:pt modelId="{1BE11689-255A-4CDA-935B-7628E46A9227}" type="pres">
      <dgm:prSet presAssocID="{BF52FCE3-B431-469D-926D-C4A979452219}" presName="text_2" presStyleLbl="node1" presStyleIdx="1" presStyleCnt="5">
        <dgm:presLayoutVars>
          <dgm:bulletEnabled val="1"/>
        </dgm:presLayoutVars>
      </dgm:prSet>
      <dgm:spPr/>
    </dgm:pt>
    <dgm:pt modelId="{6C2B7EC8-052A-4372-A8A3-95910DCB3718}" type="pres">
      <dgm:prSet presAssocID="{BF52FCE3-B431-469D-926D-C4A979452219}" presName="accent_2" presStyleCnt="0"/>
      <dgm:spPr/>
    </dgm:pt>
    <dgm:pt modelId="{CDBE638D-14E0-4AE5-9B8A-FF7AB73C39A4}" type="pres">
      <dgm:prSet presAssocID="{BF52FCE3-B431-469D-926D-C4A979452219}" presName="accentRepeatNode" presStyleLbl="solidFgAcc1" presStyleIdx="1" presStyleCnt="5"/>
      <dgm:spPr/>
    </dgm:pt>
    <dgm:pt modelId="{7003DC13-7F9C-46AB-A1C0-A6DE580CD08B}" type="pres">
      <dgm:prSet presAssocID="{EDDC1982-4888-4E6D-ABFC-79C75683F60F}" presName="text_3" presStyleLbl="node1" presStyleIdx="2" presStyleCnt="5">
        <dgm:presLayoutVars>
          <dgm:bulletEnabled val="1"/>
        </dgm:presLayoutVars>
      </dgm:prSet>
      <dgm:spPr/>
    </dgm:pt>
    <dgm:pt modelId="{91F10203-2A1E-4F36-A2B3-0F202DAF399A}" type="pres">
      <dgm:prSet presAssocID="{EDDC1982-4888-4E6D-ABFC-79C75683F60F}" presName="accent_3" presStyleCnt="0"/>
      <dgm:spPr/>
    </dgm:pt>
    <dgm:pt modelId="{A35BFE14-503C-4BBE-87E6-09A193E642D5}" type="pres">
      <dgm:prSet presAssocID="{EDDC1982-4888-4E6D-ABFC-79C75683F60F}" presName="accentRepeatNode" presStyleLbl="solidFgAcc1" presStyleIdx="2" presStyleCnt="5"/>
      <dgm:spPr/>
    </dgm:pt>
    <dgm:pt modelId="{9EA90A20-E4A2-436C-9EE1-A2692569C696}" type="pres">
      <dgm:prSet presAssocID="{26BDBA62-FC8F-4F6A-897B-8CA2B37596E7}" presName="text_4" presStyleLbl="node1" presStyleIdx="3" presStyleCnt="5" custLinFactNeighborY="-3552">
        <dgm:presLayoutVars>
          <dgm:bulletEnabled val="1"/>
        </dgm:presLayoutVars>
      </dgm:prSet>
      <dgm:spPr/>
    </dgm:pt>
    <dgm:pt modelId="{87023DB3-B577-43C5-884B-DCE00DDF393F}" type="pres">
      <dgm:prSet presAssocID="{26BDBA62-FC8F-4F6A-897B-8CA2B37596E7}" presName="accent_4" presStyleCnt="0"/>
      <dgm:spPr/>
    </dgm:pt>
    <dgm:pt modelId="{AEED609A-3BDA-4683-B837-B5FDB329B657}" type="pres">
      <dgm:prSet presAssocID="{26BDBA62-FC8F-4F6A-897B-8CA2B37596E7}" presName="accentRepeatNode" presStyleLbl="solidFgAcc1" presStyleIdx="3" presStyleCnt="5"/>
      <dgm:spPr/>
    </dgm:pt>
    <dgm:pt modelId="{CFB6E2AF-C3F9-4741-BBDC-EF92991B2CC1}" type="pres">
      <dgm:prSet presAssocID="{F09737C1-9D32-4F4C-A3BD-93CFE93BEADF}" presName="text_5" presStyleLbl="node1" presStyleIdx="4" presStyleCnt="5" custLinFactNeighborX="4811" custLinFactNeighborY="-3553">
        <dgm:presLayoutVars>
          <dgm:bulletEnabled val="1"/>
        </dgm:presLayoutVars>
      </dgm:prSet>
      <dgm:spPr/>
    </dgm:pt>
    <dgm:pt modelId="{02977831-EEEE-4E97-92AB-351BE882A9E8}" type="pres">
      <dgm:prSet presAssocID="{F09737C1-9D32-4F4C-A3BD-93CFE93BEADF}" presName="accent_5" presStyleCnt="0"/>
      <dgm:spPr/>
    </dgm:pt>
    <dgm:pt modelId="{DFB5AE92-8F81-4A6A-A74E-DD9E863354A7}" type="pres">
      <dgm:prSet presAssocID="{F09737C1-9D32-4F4C-A3BD-93CFE93BEADF}" presName="accentRepeatNode" presStyleLbl="solidFgAcc1" presStyleIdx="4" presStyleCnt="5"/>
      <dgm:spPr/>
    </dgm:pt>
  </dgm:ptLst>
  <dgm:cxnLst>
    <dgm:cxn modelId="{0F5D4C02-251D-4BDF-8DD2-35A22ED1C6C4}" type="presOf" srcId="{BDDB4C7A-CE33-479B-9F3A-E7711B6D27B5}" destId="{B03989F7-6F1E-4886-9C6E-DACF560BFD2D}" srcOrd="0" destOrd="0" presId="urn:microsoft.com/office/officeart/2008/layout/VerticalCurvedList"/>
    <dgm:cxn modelId="{5263360B-BCFE-4B5D-A61A-8D2A296E385E}" type="presOf" srcId="{BF52FCE3-B431-469D-926D-C4A979452219}" destId="{1BE11689-255A-4CDA-935B-7628E46A9227}" srcOrd="0" destOrd="0" presId="urn:microsoft.com/office/officeart/2008/layout/VerticalCurvedList"/>
    <dgm:cxn modelId="{9163891A-BF77-4C42-92EC-64E2A6AE62B6}" type="presOf" srcId="{18BFFC3C-2666-4AC4-8900-B9E57E7C6EB5}" destId="{6DBE141D-BF37-494E-9964-A762F31AC861}" srcOrd="0" destOrd="0" presId="urn:microsoft.com/office/officeart/2008/layout/VerticalCurvedList"/>
    <dgm:cxn modelId="{662EEB24-B180-4062-B09A-28CE3C01F54F}" srcId="{18BFFC3C-2666-4AC4-8900-B9E57E7C6EB5}" destId="{BF52FCE3-B431-469D-926D-C4A979452219}" srcOrd="1" destOrd="0" parTransId="{A2ECD8ED-5595-4901-B7D1-648C6FB25F6E}" sibTransId="{9A3A7859-87D8-43B1-9F6D-A84BF33B0EB9}"/>
    <dgm:cxn modelId="{BA1ADD39-2EA8-41D7-844A-F91761E56939}" type="presOf" srcId="{CE10BC43-F8D5-4E85-B9EB-65554651D46E}" destId="{C8AA201F-0EF7-4B82-BA95-B2046B045273}" srcOrd="0" destOrd="0" presId="urn:microsoft.com/office/officeart/2008/layout/VerticalCurvedList"/>
    <dgm:cxn modelId="{6490C75B-6EB3-44FA-8024-F14E680DE447}" type="presOf" srcId="{F09737C1-9D32-4F4C-A3BD-93CFE93BEADF}" destId="{CFB6E2AF-C3F9-4741-BBDC-EF92991B2CC1}" srcOrd="0" destOrd="0" presId="urn:microsoft.com/office/officeart/2008/layout/VerticalCurvedList"/>
    <dgm:cxn modelId="{D227A04A-DF25-4E96-9E2C-2AFEB57483DD}" srcId="{18BFFC3C-2666-4AC4-8900-B9E57E7C6EB5}" destId="{BDDB4C7A-CE33-479B-9F3A-E7711B6D27B5}" srcOrd="0" destOrd="0" parTransId="{5745FA38-D90F-41EB-A869-53CD19728491}" sibTransId="{CE10BC43-F8D5-4E85-B9EB-65554651D46E}"/>
    <dgm:cxn modelId="{6BB60FA7-9D34-4847-922C-4D1F334ACE71}" srcId="{18BFFC3C-2666-4AC4-8900-B9E57E7C6EB5}" destId="{EDDC1982-4888-4E6D-ABFC-79C75683F60F}" srcOrd="2" destOrd="0" parTransId="{759420FD-A2C3-4D18-88A7-02996FF1CD52}" sibTransId="{9138CE84-ACCD-4217-892C-07DA1BA41C20}"/>
    <dgm:cxn modelId="{4EF960AC-80C5-4EC8-AD47-286092D2F4FE}" type="presOf" srcId="{EDDC1982-4888-4E6D-ABFC-79C75683F60F}" destId="{7003DC13-7F9C-46AB-A1C0-A6DE580CD08B}" srcOrd="0" destOrd="0" presId="urn:microsoft.com/office/officeart/2008/layout/VerticalCurvedList"/>
    <dgm:cxn modelId="{904E09B0-34A5-473E-BD5D-D758DBCE1133}" srcId="{18BFFC3C-2666-4AC4-8900-B9E57E7C6EB5}" destId="{26BDBA62-FC8F-4F6A-897B-8CA2B37596E7}" srcOrd="3" destOrd="0" parTransId="{808911C1-E1E3-4C6C-A355-9F2712915FA6}" sibTransId="{9C79ADC1-24AE-478C-83DD-43C7F9531386}"/>
    <dgm:cxn modelId="{2B5D4FC1-4E61-426D-8727-8EF367D10BD5}" type="presOf" srcId="{26BDBA62-FC8F-4F6A-897B-8CA2B37596E7}" destId="{9EA90A20-E4A2-436C-9EE1-A2692569C696}" srcOrd="0" destOrd="0" presId="urn:microsoft.com/office/officeart/2008/layout/VerticalCurvedList"/>
    <dgm:cxn modelId="{C15382FA-7056-4FEC-94D1-06D15CEC771A}" srcId="{18BFFC3C-2666-4AC4-8900-B9E57E7C6EB5}" destId="{F09737C1-9D32-4F4C-A3BD-93CFE93BEADF}" srcOrd="4" destOrd="0" parTransId="{79CC2278-371C-4553-838E-DFD49090D93C}" sibTransId="{1EEBB42E-DD09-4E5C-B2BC-877127AC34C9}"/>
    <dgm:cxn modelId="{279F1576-040F-455C-91D8-2A90371AD292}" type="presParOf" srcId="{6DBE141D-BF37-494E-9964-A762F31AC861}" destId="{88897C05-E378-45FB-8754-024780B9929F}" srcOrd="0" destOrd="0" presId="urn:microsoft.com/office/officeart/2008/layout/VerticalCurvedList"/>
    <dgm:cxn modelId="{02274AD8-0BF3-4383-8C15-6F61C91CFBB7}" type="presParOf" srcId="{88897C05-E378-45FB-8754-024780B9929F}" destId="{BD808D66-9716-4742-B0FA-9C9E02F52603}" srcOrd="0" destOrd="0" presId="urn:microsoft.com/office/officeart/2008/layout/VerticalCurvedList"/>
    <dgm:cxn modelId="{92E2DF99-B5B6-4DC5-857E-9C1364227B38}" type="presParOf" srcId="{BD808D66-9716-4742-B0FA-9C9E02F52603}" destId="{52EB5C60-8F01-4023-8CA7-ACBC6D9B54BB}" srcOrd="0" destOrd="0" presId="urn:microsoft.com/office/officeart/2008/layout/VerticalCurvedList"/>
    <dgm:cxn modelId="{D011C580-445A-4F50-BA52-DCEE6D1BF8F1}" type="presParOf" srcId="{BD808D66-9716-4742-B0FA-9C9E02F52603}" destId="{C8AA201F-0EF7-4B82-BA95-B2046B045273}" srcOrd="1" destOrd="0" presId="urn:microsoft.com/office/officeart/2008/layout/VerticalCurvedList"/>
    <dgm:cxn modelId="{97E0299A-F5E8-4E2F-863F-725DFB351D3C}" type="presParOf" srcId="{BD808D66-9716-4742-B0FA-9C9E02F52603}" destId="{A1AFF16C-B864-44C9-8410-DF38B8EDBB0F}" srcOrd="2" destOrd="0" presId="urn:microsoft.com/office/officeart/2008/layout/VerticalCurvedList"/>
    <dgm:cxn modelId="{C6C1730A-0DC2-473F-BD35-7EAFE8CFE64A}" type="presParOf" srcId="{BD808D66-9716-4742-B0FA-9C9E02F52603}" destId="{D05798C4-17A9-4953-B205-2143B56AECCD}" srcOrd="3" destOrd="0" presId="urn:microsoft.com/office/officeart/2008/layout/VerticalCurvedList"/>
    <dgm:cxn modelId="{94CAD1EB-0822-4702-A771-1CFEBB4F1F6B}" type="presParOf" srcId="{88897C05-E378-45FB-8754-024780B9929F}" destId="{B03989F7-6F1E-4886-9C6E-DACF560BFD2D}" srcOrd="1" destOrd="0" presId="urn:microsoft.com/office/officeart/2008/layout/VerticalCurvedList"/>
    <dgm:cxn modelId="{D56A3EC4-FDA0-4CFE-99FA-0D6AE19D4D09}" type="presParOf" srcId="{88897C05-E378-45FB-8754-024780B9929F}" destId="{EA8267E8-285B-4413-86B5-AC411A5762F3}" srcOrd="2" destOrd="0" presId="urn:microsoft.com/office/officeart/2008/layout/VerticalCurvedList"/>
    <dgm:cxn modelId="{B9DD4D71-A14F-452F-A6B3-FADBC7356730}" type="presParOf" srcId="{EA8267E8-285B-4413-86B5-AC411A5762F3}" destId="{1B78EE36-EF9B-4F96-877B-00B9EC6E1671}" srcOrd="0" destOrd="0" presId="urn:microsoft.com/office/officeart/2008/layout/VerticalCurvedList"/>
    <dgm:cxn modelId="{8FE8A27D-84E0-47F7-8FA7-6A4CA68169D7}" type="presParOf" srcId="{88897C05-E378-45FB-8754-024780B9929F}" destId="{1BE11689-255A-4CDA-935B-7628E46A9227}" srcOrd="3" destOrd="0" presId="urn:microsoft.com/office/officeart/2008/layout/VerticalCurvedList"/>
    <dgm:cxn modelId="{71DD944E-02C7-4163-A769-F2740E9DDA52}" type="presParOf" srcId="{88897C05-E378-45FB-8754-024780B9929F}" destId="{6C2B7EC8-052A-4372-A8A3-95910DCB3718}" srcOrd="4" destOrd="0" presId="urn:microsoft.com/office/officeart/2008/layout/VerticalCurvedList"/>
    <dgm:cxn modelId="{61C3F755-51CF-4D85-8AFB-9133B1AF2228}" type="presParOf" srcId="{6C2B7EC8-052A-4372-A8A3-95910DCB3718}" destId="{CDBE638D-14E0-4AE5-9B8A-FF7AB73C39A4}" srcOrd="0" destOrd="0" presId="urn:microsoft.com/office/officeart/2008/layout/VerticalCurvedList"/>
    <dgm:cxn modelId="{33BE17D8-04B6-48EB-9692-7A886F73C383}" type="presParOf" srcId="{88897C05-E378-45FB-8754-024780B9929F}" destId="{7003DC13-7F9C-46AB-A1C0-A6DE580CD08B}" srcOrd="5" destOrd="0" presId="urn:microsoft.com/office/officeart/2008/layout/VerticalCurvedList"/>
    <dgm:cxn modelId="{54687C01-A0C7-485E-B151-0874E2990925}" type="presParOf" srcId="{88897C05-E378-45FB-8754-024780B9929F}" destId="{91F10203-2A1E-4F36-A2B3-0F202DAF399A}" srcOrd="6" destOrd="0" presId="urn:microsoft.com/office/officeart/2008/layout/VerticalCurvedList"/>
    <dgm:cxn modelId="{C88D4873-BB82-4268-83C0-51F707F14B7F}" type="presParOf" srcId="{91F10203-2A1E-4F36-A2B3-0F202DAF399A}" destId="{A35BFE14-503C-4BBE-87E6-09A193E642D5}" srcOrd="0" destOrd="0" presId="urn:microsoft.com/office/officeart/2008/layout/VerticalCurvedList"/>
    <dgm:cxn modelId="{5BBCEA35-1310-49F2-B661-1C25C4DE64D0}" type="presParOf" srcId="{88897C05-E378-45FB-8754-024780B9929F}" destId="{9EA90A20-E4A2-436C-9EE1-A2692569C696}" srcOrd="7" destOrd="0" presId="urn:microsoft.com/office/officeart/2008/layout/VerticalCurvedList"/>
    <dgm:cxn modelId="{866260E9-83A1-4A6E-9A05-8172C4A5D9C8}" type="presParOf" srcId="{88897C05-E378-45FB-8754-024780B9929F}" destId="{87023DB3-B577-43C5-884B-DCE00DDF393F}" srcOrd="8" destOrd="0" presId="urn:microsoft.com/office/officeart/2008/layout/VerticalCurvedList"/>
    <dgm:cxn modelId="{6BA1D059-00FE-4B51-B63E-EEFCE30EF4D8}" type="presParOf" srcId="{87023DB3-B577-43C5-884B-DCE00DDF393F}" destId="{AEED609A-3BDA-4683-B837-B5FDB329B657}" srcOrd="0" destOrd="0" presId="urn:microsoft.com/office/officeart/2008/layout/VerticalCurvedList"/>
    <dgm:cxn modelId="{AE233BB3-FC03-41DF-8C0E-F5817596CCBF}" type="presParOf" srcId="{88897C05-E378-45FB-8754-024780B9929F}" destId="{CFB6E2AF-C3F9-4741-BBDC-EF92991B2CC1}" srcOrd="9" destOrd="0" presId="urn:microsoft.com/office/officeart/2008/layout/VerticalCurvedList"/>
    <dgm:cxn modelId="{54341D4C-8DDC-4C5B-A489-557DAC00C727}" type="presParOf" srcId="{88897C05-E378-45FB-8754-024780B9929F}" destId="{02977831-EEEE-4E97-92AB-351BE882A9E8}" srcOrd="10" destOrd="0" presId="urn:microsoft.com/office/officeart/2008/layout/VerticalCurvedList"/>
    <dgm:cxn modelId="{23D2CA07-FE54-4818-BE18-AC637B12F0E2}" type="presParOf" srcId="{02977831-EEEE-4E97-92AB-351BE882A9E8}" destId="{DFB5AE92-8F81-4A6A-A74E-DD9E863354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CB97F-7FBF-4432-AA6A-3ADEAB2453C5}"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AC632FF1-50F5-4CAC-859F-DE0850D30225}">
      <dgm:prSet phldrT="[Text]"/>
      <dgm:spPr/>
      <dgm:t>
        <a:bodyPr/>
        <a:lstStyle/>
        <a:p>
          <a:r>
            <a:rPr lang="en-US" dirty="0">
              <a:latin typeface="Berlin Sans FB" panose="020E0602020502020306" pitchFamily="34" charset="0"/>
            </a:rPr>
            <a:t>Clarify Political Landscape</a:t>
          </a:r>
        </a:p>
      </dgm:t>
    </dgm:pt>
    <dgm:pt modelId="{51B078FA-6A80-4C3F-AB0A-07E2F4A9EBE9}" type="parTrans" cxnId="{823B7799-149D-4D41-84E8-371E5CF2851F}">
      <dgm:prSet/>
      <dgm:spPr/>
      <dgm:t>
        <a:bodyPr/>
        <a:lstStyle/>
        <a:p>
          <a:endParaRPr lang="en-US"/>
        </a:p>
      </dgm:t>
    </dgm:pt>
    <dgm:pt modelId="{A3B33838-93A6-45BF-8867-54FC9DBF2182}" type="sibTrans" cxnId="{823B7799-149D-4D41-84E8-371E5CF2851F}">
      <dgm:prSet/>
      <dgm:spPr/>
      <dgm:t>
        <a:bodyPr/>
        <a:lstStyle/>
        <a:p>
          <a:endParaRPr lang="en-US"/>
        </a:p>
      </dgm:t>
    </dgm:pt>
    <dgm:pt modelId="{AF68AEFA-F087-4388-9EF8-477BB7F4493F}">
      <dgm:prSet phldrT="[Text]"/>
      <dgm:spPr/>
      <dgm:t>
        <a:bodyPr/>
        <a:lstStyle/>
        <a:p>
          <a:r>
            <a:rPr lang="en-US" dirty="0">
              <a:latin typeface="Berlin Sans FB" panose="020E0602020502020306" pitchFamily="34" charset="0"/>
            </a:rPr>
            <a:t>Economic Context</a:t>
          </a:r>
        </a:p>
      </dgm:t>
    </dgm:pt>
    <dgm:pt modelId="{CAAA19A4-AC50-497A-A568-4E206E8DDB35}" type="parTrans" cxnId="{383B8871-0242-441B-9309-1AD7742143DF}">
      <dgm:prSet/>
      <dgm:spPr/>
      <dgm:t>
        <a:bodyPr/>
        <a:lstStyle/>
        <a:p>
          <a:endParaRPr lang="en-US"/>
        </a:p>
      </dgm:t>
    </dgm:pt>
    <dgm:pt modelId="{68345173-F97E-4BA4-8E37-855A97B90CAE}" type="sibTrans" cxnId="{383B8871-0242-441B-9309-1AD7742143DF}">
      <dgm:prSet/>
      <dgm:spPr/>
      <dgm:t>
        <a:bodyPr/>
        <a:lstStyle/>
        <a:p>
          <a:endParaRPr lang="en-US"/>
        </a:p>
      </dgm:t>
    </dgm:pt>
    <dgm:pt modelId="{305EFDEB-E081-4ACA-B50F-5C45B1FA1E67}">
      <dgm:prSet phldrT="[Text]"/>
      <dgm:spPr/>
      <dgm:t>
        <a:bodyPr/>
        <a:lstStyle/>
        <a:p>
          <a:r>
            <a:rPr lang="en-US" dirty="0">
              <a:latin typeface="Berlin Sans FB" panose="020E0602020502020306" pitchFamily="34" charset="0"/>
            </a:rPr>
            <a:t>Identify Stakeholders</a:t>
          </a:r>
        </a:p>
      </dgm:t>
    </dgm:pt>
    <dgm:pt modelId="{118E7D9A-89F4-45F2-A76C-BD947308144E}" type="parTrans" cxnId="{E6C72BFD-5F8E-4DCC-A0E6-B1E7E9245629}">
      <dgm:prSet/>
      <dgm:spPr/>
      <dgm:t>
        <a:bodyPr/>
        <a:lstStyle/>
        <a:p>
          <a:endParaRPr lang="en-US"/>
        </a:p>
      </dgm:t>
    </dgm:pt>
    <dgm:pt modelId="{8F742B51-C857-48F1-984B-D8C716BBE047}" type="sibTrans" cxnId="{E6C72BFD-5F8E-4DCC-A0E6-B1E7E9245629}">
      <dgm:prSet/>
      <dgm:spPr/>
      <dgm:t>
        <a:bodyPr/>
        <a:lstStyle/>
        <a:p>
          <a:endParaRPr lang="en-US"/>
        </a:p>
      </dgm:t>
    </dgm:pt>
    <dgm:pt modelId="{8D0FE67D-BF57-42B9-A937-1E5ABF899BA2}" type="pres">
      <dgm:prSet presAssocID="{476CB97F-7FBF-4432-AA6A-3ADEAB2453C5}" presName="Name0" presStyleCnt="0">
        <dgm:presLayoutVars>
          <dgm:dir/>
          <dgm:resizeHandles val="exact"/>
        </dgm:presLayoutVars>
      </dgm:prSet>
      <dgm:spPr/>
    </dgm:pt>
    <dgm:pt modelId="{605658A8-A361-48D0-9B7C-3CA2D5D43DCE}" type="pres">
      <dgm:prSet presAssocID="{AC632FF1-50F5-4CAC-859F-DE0850D30225}" presName="node" presStyleLbl="node1" presStyleIdx="0" presStyleCnt="3" custRadScaleRad="72454" custRadScaleInc="4859">
        <dgm:presLayoutVars>
          <dgm:bulletEnabled val="1"/>
        </dgm:presLayoutVars>
      </dgm:prSet>
      <dgm:spPr/>
    </dgm:pt>
    <dgm:pt modelId="{7D8F4231-6F24-4ADB-A7A8-7CA0DC5FE8C3}" type="pres">
      <dgm:prSet presAssocID="{A3B33838-93A6-45BF-8867-54FC9DBF2182}" presName="sibTrans" presStyleLbl="sibTrans2D1" presStyleIdx="0" presStyleCnt="3"/>
      <dgm:spPr/>
    </dgm:pt>
    <dgm:pt modelId="{088A3389-0CB1-4B6A-B6F6-223FC1F4C253}" type="pres">
      <dgm:prSet presAssocID="{A3B33838-93A6-45BF-8867-54FC9DBF2182}" presName="connectorText" presStyleLbl="sibTrans2D1" presStyleIdx="0" presStyleCnt="3"/>
      <dgm:spPr/>
    </dgm:pt>
    <dgm:pt modelId="{30BF976D-B838-4702-A0F9-8405DEC1515F}" type="pres">
      <dgm:prSet presAssocID="{AF68AEFA-F087-4388-9EF8-477BB7F4493F}" presName="node" presStyleLbl="node1" presStyleIdx="1" presStyleCnt="3" custRadScaleRad="95525" custRadScaleInc="-6966">
        <dgm:presLayoutVars>
          <dgm:bulletEnabled val="1"/>
        </dgm:presLayoutVars>
      </dgm:prSet>
      <dgm:spPr/>
    </dgm:pt>
    <dgm:pt modelId="{88A6BE20-3A93-4A55-B7A3-253945524EE3}" type="pres">
      <dgm:prSet presAssocID="{68345173-F97E-4BA4-8E37-855A97B90CAE}" presName="sibTrans" presStyleLbl="sibTrans2D1" presStyleIdx="1" presStyleCnt="3"/>
      <dgm:spPr/>
    </dgm:pt>
    <dgm:pt modelId="{15219ACC-6BFA-456F-B2D2-E7C5106A311B}" type="pres">
      <dgm:prSet presAssocID="{68345173-F97E-4BA4-8E37-855A97B90CAE}" presName="connectorText" presStyleLbl="sibTrans2D1" presStyleIdx="1" presStyleCnt="3"/>
      <dgm:spPr/>
    </dgm:pt>
    <dgm:pt modelId="{6B4BE7C4-A31C-4A3C-94ED-E8EACD8AD212}" type="pres">
      <dgm:prSet presAssocID="{305EFDEB-E081-4ACA-B50F-5C45B1FA1E67}" presName="node" presStyleLbl="node1" presStyleIdx="2" presStyleCnt="3" custRadScaleRad="91043" custRadScaleInc="7316">
        <dgm:presLayoutVars>
          <dgm:bulletEnabled val="1"/>
        </dgm:presLayoutVars>
      </dgm:prSet>
      <dgm:spPr/>
    </dgm:pt>
    <dgm:pt modelId="{72B3D391-7639-4DE7-8E94-182A9AF4A9B2}" type="pres">
      <dgm:prSet presAssocID="{8F742B51-C857-48F1-984B-D8C716BBE047}" presName="sibTrans" presStyleLbl="sibTrans2D1" presStyleIdx="2" presStyleCnt="3"/>
      <dgm:spPr/>
    </dgm:pt>
    <dgm:pt modelId="{CD5F97FA-326E-4038-8958-E0D3A56CA486}" type="pres">
      <dgm:prSet presAssocID="{8F742B51-C857-48F1-984B-D8C716BBE047}" presName="connectorText" presStyleLbl="sibTrans2D1" presStyleIdx="2" presStyleCnt="3"/>
      <dgm:spPr/>
    </dgm:pt>
  </dgm:ptLst>
  <dgm:cxnLst>
    <dgm:cxn modelId="{5A86FA10-3730-459A-8456-472743DCDD61}" type="presOf" srcId="{A3B33838-93A6-45BF-8867-54FC9DBF2182}" destId="{088A3389-0CB1-4B6A-B6F6-223FC1F4C253}" srcOrd="1" destOrd="0" presId="urn:microsoft.com/office/officeart/2005/8/layout/cycle7"/>
    <dgm:cxn modelId="{B6E48314-D11B-4791-9308-3D7F90DC7211}" type="presOf" srcId="{68345173-F97E-4BA4-8E37-855A97B90CAE}" destId="{88A6BE20-3A93-4A55-B7A3-253945524EE3}" srcOrd="0" destOrd="0" presId="urn:microsoft.com/office/officeart/2005/8/layout/cycle7"/>
    <dgm:cxn modelId="{06FDBA18-1427-40FC-98B5-EC5C6FA04D71}" type="presOf" srcId="{AF68AEFA-F087-4388-9EF8-477BB7F4493F}" destId="{30BF976D-B838-4702-A0F9-8405DEC1515F}" srcOrd="0" destOrd="0" presId="urn:microsoft.com/office/officeart/2005/8/layout/cycle7"/>
    <dgm:cxn modelId="{F8DFD72E-89B8-4FC0-A09E-3AF007B33CD2}" type="presOf" srcId="{476CB97F-7FBF-4432-AA6A-3ADEAB2453C5}" destId="{8D0FE67D-BF57-42B9-A937-1E5ABF899BA2}" srcOrd="0" destOrd="0" presId="urn:microsoft.com/office/officeart/2005/8/layout/cycle7"/>
    <dgm:cxn modelId="{416F6738-0BF8-4DD6-994E-32A8F418DD0F}" type="presOf" srcId="{68345173-F97E-4BA4-8E37-855A97B90CAE}" destId="{15219ACC-6BFA-456F-B2D2-E7C5106A311B}" srcOrd="1" destOrd="0" presId="urn:microsoft.com/office/officeart/2005/8/layout/cycle7"/>
    <dgm:cxn modelId="{8560B344-C1D2-4787-974D-F856EF3ABBEC}" type="presOf" srcId="{A3B33838-93A6-45BF-8867-54FC9DBF2182}" destId="{7D8F4231-6F24-4ADB-A7A8-7CA0DC5FE8C3}" srcOrd="0" destOrd="0" presId="urn:microsoft.com/office/officeart/2005/8/layout/cycle7"/>
    <dgm:cxn modelId="{383B8871-0242-441B-9309-1AD7742143DF}" srcId="{476CB97F-7FBF-4432-AA6A-3ADEAB2453C5}" destId="{AF68AEFA-F087-4388-9EF8-477BB7F4493F}" srcOrd="1" destOrd="0" parTransId="{CAAA19A4-AC50-497A-A568-4E206E8DDB35}" sibTransId="{68345173-F97E-4BA4-8E37-855A97B90CAE}"/>
    <dgm:cxn modelId="{7FEC9351-5C0B-41D1-B17D-B405DFF33EF9}" type="presOf" srcId="{8F742B51-C857-48F1-984B-D8C716BBE047}" destId="{CD5F97FA-326E-4038-8958-E0D3A56CA486}" srcOrd="1" destOrd="0" presId="urn:microsoft.com/office/officeart/2005/8/layout/cycle7"/>
    <dgm:cxn modelId="{9633A47E-ACB3-4585-88CA-6EE1E31A8B5C}" type="presOf" srcId="{305EFDEB-E081-4ACA-B50F-5C45B1FA1E67}" destId="{6B4BE7C4-A31C-4A3C-94ED-E8EACD8AD212}" srcOrd="0" destOrd="0" presId="urn:microsoft.com/office/officeart/2005/8/layout/cycle7"/>
    <dgm:cxn modelId="{823B7799-149D-4D41-84E8-371E5CF2851F}" srcId="{476CB97F-7FBF-4432-AA6A-3ADEAB2453C5}" destId="{AC632FF1-50F5-4CAC-859F-DE0850D30225}" srcOrd="0" destOrd="0" parTransId="{51B078FA-6A80-4C3F-AB0A-07E2F4A9EBE9}" sibTransId="{A3B33838-93A6-45BF-8867-54FC9DBF2182}"/>
    <dgm:cxn modelId="{474480CE-FD98-48BE-A7DC-50B4CC86F15A}" type="presOf" srcId="{8F742B51-C857-48F1-984B-D8C716BBE047}" destId="{72B3D391-7639-4DE7-8E94-182A9AF4A9B2}" srcOrd="0" destOrd="0" presId="urn:microsoft.com/office/officeart/2005/8/layout/cycle7"/>
    <dgm:cxn modelId="{3A8A19EF-1F4C-4829-8820-56E8EC9791B0}" type="presOf" srcId="{AC632FF1-50F5-4CAC-859F-DE0850D30225}" destId="{605658A8-A361-48D0-9B7C-3CA2D5D43DCE}" srcOrd="0" destOrd="0" presId="urn:microsoft.com/office/officeart/2005/8/layout/cycle7"/>
    <dgm:cxn modelId="{E6C72BFD-5F8E-4DCC-A0E6-B1E7E9245629}" srcId="{476CB97F-7FBF-4432-AA6A-3ADEAB2453C5}" destId="{305EFDEB-E081-4ACA-B50F-5C45B1FA1E67}" srcOrd="2" destOrd="0" parTransId="{118E7D9A-89F4-45F2-A76C-BD947308144E}" sibTransId="{8F742B51-C857-48F1-984B-D8C716BBE047}"/>
    <dgm:cxn modelId="{AB81760A-B240-4ECE-8B8C-6BEEF6332F28}" type="presParOf" srcId="{8D0FE67D-BF57-42B9-A937-1E5ABF899BA2}" destId="{605658A8-A361-48D0-9B7C-3CA2D5D43DCE}" srcOrd="0" destOrd="0" presId="urn:microsoft.com/office/officeart/2005/8/layout/cycle7"/>
    <dgm:cxn modelId="{3C47EEE8-9C35-440A-A106-10E5961D81CA}" type="presParOf" srcId="{8D0FE67D-BF57-42B9-A937-1E5ABF899BA2}" destId="{7D8F4231-6F24-4ADB-A7A8-7CA0DC5FE8C3}" srcOrd="1" destOrd="0" presId="urn:microsoft.com/office/officeart/2005/8/layout/cycle7"/>
    <dgm:cxn modelId="{9B0A4D94-2D57-47CC-B3AE-FCD46523F760}" type="presParOf" srcId="{7D8F4231-6F24-4ADB-A7A8-7CA0DC5FE8C3}" destId="{088A3389-0CB1-4B6A-B6F6-223FC1F4C253}" srcOrd="0" destOrd="0" presId="urn:microsoft.com/office/officeart/2005/8/layout/cycle7"/>
    <dgm:cxn modelId="{83EDBB31-86ED-47CD-8754-CBEA45CA3D84}" type="presParOf" srcId="{8D0FE67D-BF57-42B9-A937-1E5ABF899BA2}" destId="{30BF976D-B838-4702-A0F9-8405DEC1515F}" srcOrd="2" destOrd="0" presId="urn:microsoft.com/office/officeart/2005/8/layout/cycle7"/>
    <dgm:cxn modelId="{2B1C3BF5-A8D3-4C60-B217-6AE7F4FB029E}" type="presParOf" srcId="{8D0FE67D-BF57-42B9-A937-1E5ABF899BA2}" destId="{88A6BE20-3A93-4A55-B7A3-253945524EE3}" srcOrd="3" destOrd="0" presId="urn:microsoft.com/office/officeart/2005/8/layout/cycle7"/>
    <dgm:cxn modelId="{8B1B4593-9EDD-4F1B-B984-407AFC86607F}" type="presParOf" srcId="{88A6BE20-3A93-4A55-B7A3-253945524EE3}" destId="{15219ACC-6BFA-456F-B2D2-E7C5106A311B}" srcOrd="0" destOrd="0" presId="urn:microsoft.com/office/officeart/2005/8/layout/cycle7"/>
    <dgm:cxn modelId="{7E63BB43-586D-499E-8DAD-DDEA200EA6E8}" type="presParOf" srcId="{8D0FE67D-BF57-42B9-A937-1E5ABF899BA2}" destId="{6B4BE7C4-A31C-4A3C-94ED-E8EACD8AD212}" srcOrd="4" destOrd="0" presId="urn:microsoft.com/office/officeart/2005/8/layout/cycle7"/>
    <dgm:cxn modelId="{B1B0F7F3-CA4B-41DB-8AEF-1F3CA0F384C4}" type="presParOf" srcId="{8D0FE67D-BF57-42B9-A937-1E5ABF899BA2}" destId="{72B3D391-7639-4DE7-8E94-182A9AF4A9B2}" srcOrd="5" destOrd="0" presId="urn:microsoft.com/office/officeart/2005/8/layout/cycle7"/>
    <dgm:cxn modelId="{7A150E0C-C6EB-4FE3-A579-3DA5ACC04736}" type="presParOf" srcId="{72B3D391-7639-4DE7-8E94-182A9AF4A9B2}" destId="{CD5F97FA-326E-4038-8958-E0D3A56CA48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201F-0EF7-4B82-BA95-B2046B045273}">
      <dsp:nvSpPr>
        <dsp:cNvPr id="0" name=""/>
        <dsp:cNvSpPr/>
      </dsp:nvSpPr>
      <dsp:spPr>
        <a:xfrm>
          <a:off x="-6125384" y="-937168"/>
          <a:ext cx="7291592" cy="7291592"/>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989F7-6F1E-4886-9C6E-DACF560BFD2D}">
      <dsp:nvSpPr>
        <dsp:cNvPr id="0" name=""/>
        <dsp:cNvSpPr/>
      </dsp:nvSpPr>
      <dsp:spPr>
        <a:xfrm>
          <a:off x="509587" y="338470"/>
          <a:ext cx="7539735" cy="6773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6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rlin Sans FB" panose="020E0602020502020306" pitchFamily="34" charset="0"/>
            </a:rPr>
            <a:t>Problem Statement/Issue Statement</a:t>
          </a:r>
        </a:p>
      </dsp:txBody>
      <dsp:txXfrm>
        <a:off x="509587" y="338470"/>
        <a:ext cx="7539735" cy="677373"/>
      </dsp:txXfrm>
    </dsp:sp>
    <dsp:sp modelId="{1B78EE36-EF9B-4F96-877B-00B9EC6E1671}">
      <dsp:nvSpPr>
        <dsp:cNvPr id="0" name=""/>
        <dsp:cNvSpPr/>
      </dsp:nvSpPr>
      <dsp:spPr>
        <a:xfrm>
          <a:off x="86228" y="253798"/>
          <a:ext cx="846717" cy="8467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BE11689-255A-4CDA-935B-7628E46A9227}">
      <dsp:nvSpPr>
        <dsp:cNvPr id="0" name=""/>
        <dsp:cNvSpPr/>
      </dsp:nvSpPr>
      <dsp:spPr>
        <a:xfrm>
          <a:off x="994973" y="1354205"/>
          <a:ext cx="7054349" cy="6773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6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rlin Sans FB" panose="020E0602020502020306" pitchFamily="34" charset="0"/>
            </a:rPr>
            <a:t>Background</a:t>
          </a:r>
        </a:p>
      </dsp:txBody>
      <dsp:txXfrm>
        <a:off x="994973" y="1354205"/>
        <a:ext cx="7054349" cy="677373"/>
      </dsp:txXfrm>
    </dsp:sp>
    <dsp:sp modelId="{CDBE638D-14E0-4AE5-9B8A-FF7AB73C39A4}">
      <dsp:nvSpPr>
        <dsp:cNvPr id="0" name=""/>
        <dsp:cNvSpPr/>
      </dsp:nvSpPr>
      <dsp:spPr>
        <a:xfrm>
          <a:off x="571614" y="1269533"/>
          <a:ext cx="846717" cy="8467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003DC13-7F9C-46AB-A1C0-A6DE580CD08B}">
      <dsp:nvSpPr>
        <dsp:cNvPr id="0" name=""/>
        <dsp:cNvSpPr/>
      </dsp:nvSpPr>
      <dsp:spPr>
        <a:xfrm>
          <a:off x="1143947" y="2369941"/>
          <a:ext cx="6905375" cy="6773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6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rlin Sans FB" panose="020E0602020502020306" pitchFamily="34" charset="0"/>
            </a:rPr>
            <a:t>Landscape</a:t>
          </a:r>
        </a:p>
      </dsp:txBody>
      <dsp:txXfrm>
        <a:off x="1143947" y="2369941"/>
        <a:ext cx="6905375" cy="677373"/>
      </dsp:txXfrm>
    </dsp:sp>
    <dsp:sp modelId="{A35BFE14-503C-4BBE-87E6-09A193E642D5}">
      <dsp:nvSpPr>
        <dsp:cNvPr id="0" name=""/>
        <dsp:cNvSpPr/>
      </dsp:nvSpPr>
      <dsp:spPr>
        <a:xfrm>
          <a:off x="720589" y="2285269"/>
          <a:ext cx="846717" cy="8467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EA90A20-E4A2-436C-9EE1-A2692569C696}">
      <dsp:nvSpPr>
        <dsp:cNvPr id="0" name=""/>
        <dsp:cNvSpPr/>
      </dsp:nvSpPr>
      <dsp:spPr>
        <a:xfrm>
          <a:off x="994973" y="3361616"/>
          <a:ext cx="7054349" cy="6773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6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rlin Sans FB" panose="020E0602020502020306" pitchFamily="34" charset="0"/>
            </a:rPr>
            <a:t>Options</a:t>
          </a:r>
        </a:p>
      </dsp:txBody>
      <dsp:txXfrm>
        <a:off x="994973" y="3361616"/>
        <a:ext cx="7054349" cy="677373"/>
      </dsp:txXfrm>
    </dsp:sp>
    <dsp:sp modelId="{AEED609A-3BDA-4683-B837-B5FDB329B657}">
      <dsp:nvSpPr>
        <dsp:cNvPr id="0" name=""/>
        <dsp:cNvSpPr/>
      </dsp:nvSpPr>
      <dsp:spPr>
        <a:xfrm>
          <a:off x="571614" y="3301004"/>
          <a:ext cx="846717" cy="8467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B6E2AF-C3F9-4741-BBDC-EF92991B2CC1}">
      <dsp:nvSpPr>
        <dsp:cNvPr id="0" name=""/>
        <dsp:cNvSpPr/>
      </dsp:nvSpPr>
      <dsp:spPr>
        <a:xfrm>
          <a:off x="586147" y="4377345"/>
          <a:ext cx="7539735" cy="677373"/>
        </a:xfrm>
        <a:prstGeom prst="rect">
          <a:avLst/>
        </a:prstGeom>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66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Berlin Sans FB" panose="020E0602020502020306" pitchFamily="34" charset="0"/>
            </a:rPr>
            <a:t>Recommendations</a:t>
          </a:r>
        </a:p>
      </dsp:txBody>
      <dsp:txXfrm>
        <a:off x="586147" y="4377345"/>
        <a:ext cx="7539735" cy="677373"/>
      </dsp:txXfrm>
    </dsp:sp>
    <dsp:sp modelId="{DFB5AE92-8F81-4A6A-A74E-DD9E863354A7}">
      <dsp:nvSpPr>
        <dsp:cNvPr id="0" name=""/>
        <dsp:cNvSpPr/>
      </dsp:nvSpPr>
      <dsp:spPr>
        <a:xfrm>
          <a:off x="86228" y="4316740"/>
          <a:ext cx="846717" cy="84671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658A8-A361-48D0-9B7C-3CA2D5D43DCE}">
      <dsp:nvSpPr>
        <dsp:cNvPr id="0" name=""/>
        <dsp:cNvSpPr/>
      </dsp:nvSpPr>
      <dsp:spPr>
        <a:xfrm>
          <a:off x="2758906" y="740756"/>
          <a:ext cx="2805175" cy="14025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Berlin Sans FB" panose="020E0602020502020306" pitchFamily="34" charset="0"/>
            </a:rPr>
            <a:t>Clarify Political Landscape</a:t>
          </a:r>
        </a:p>
      </dsp:txBody>
      <dsp:txXfrm>
        <a:off x="2799986" y="781836"/>
        <a:ext cx="2723015" cy="1320427"/>
      </dsp:txXfrm>
    </dsp:sp>
    <dsp:sp modelId="{7D8F4231-6F24-4ADB-A7A8-7CA0DC5FE8C3}">
      <dsp:nvSpPr>
        <dsp:cNvPr id="0" name=""/>
        <dsp:cNvSpPr/>
      </dsp:nvSpPr>
      <dsp:spPr>
        <a:xfrm rot="3249859">
          <a:off x="4585950" y="2720525"/>
          <a:ext cx="1352158" cy="490905"/>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733222" y="2818706"/>
        <a:ext cx="1057615" cy="294543"/>
      </dsp:txXfrm>
    </dsp:sp>
    <dsp:sp modelId="{30BF976D-B838-4702-A0F9-8405DEC1515F}">
      <dsp:nvSpPr>
        <dsp:cNvPr id="0" name=""/>
        <dsp:cNvSpPr/>
      </dsp:nvSpPr>
      <dsp:spPr>
        <a:xfrm>
          <a:off x="4959977" y="3788613"/>
          <a:ext cx="2805175" cy="1402587"/>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Berlin Sans FB" panose="020E0602020502020306" pitchFamily="34" charset="0"/>
            </a:rPr>
            <a:t>Economic Context</a:t>
          </a:r>
        </a:p>
      </dsp:txBody>
      <dsp:txXfrm>
        <a:off x="5001057" y="3829693"/>
        <a:ext cx="2723015" cy="1320427"/>
      </dsp:txXfrm>
    </dsp:sp>
    <dsp:sp modelId="{88A6BE20-3A93-4A55-B7A3-253945524EE3}">
      <dsp:nvSpPr>
        <dsp:cNvPr id="0" name=""/>
        <dsp:cNvSpPr/>
      </dsp:nvSpPr>
      <dsp:spPr>
        <a:xfrm rot="10846072">
          <a:off x="3438875" y="4214330"/>
          <a:ext cx="1352158" cy="490905"/>
        </a:xfrm>
        <a:prstGeom prst="lef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586146" y="4312511"/>
        <a:ext cx="1057615" cy="294543"/>
      </dsp:txXfrm>
    </dsp:sp>
    <dsp:sp modelId="{6B4BE7C4-A31C-4A3C-94ED-E8EACD8AD212}">
      <dsp:nvSpPr>
        <dsp:cNvPr id="0" name=""/>
        <dsp:cNvSpPr/>
      </dsp:nvSpPr>
      <dsp:spPr>
        <a:xfrm>
          <a:off x="464755" y="3728365"/>
          <a:ext cx="2805175" cy="140258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Berlin Sans FB" panose="020E0602020502020306" pitchFamily="34" charset="0"/>
            </a:rPr>
            <a:t>Identify Stakeholders</a:t>
          </a:r>
        </a:p>
      </dsp:txBody>
      <dsp:txXfrm>
        <a:off x="505835" y="3769445"/>
        <a:ext cx="2723015" cy="1320427"/>
      </dsp:txXfrm>
    </dsp:sp>
    <dsp:sp modelId="{72B3D391-7639-4DE7-8E94-182A9AF4A9B2}">
      <dsp:nvSpPr>
        <dsp:cNvPr id="0" name=""/>
        <dsp:cNvSpPr/>
      </dsp:nvSpPr>
      <dsp:spPr>
        <a:xfrm rot="18451214">
          <a:off x="2338339" y="2690402"/>
          <a:ext cx="1352158" cy="490905"/>
        </a:xfrm>
        <a:prstGeom prst="lef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485611" y="2788583"/>
        <a:ext cx="1057615" cy="2945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9"/>
          <p:cNvSpPr txBox="1">
            <a:spLocks noGrp="1"/>
          </p:cNvSpPr>
          <p:nvPr>
            <p:ph type="ctrTitle"/>
          </p:nvPr>
        </p:nvSpPr>
        <p:spPr>
          <a:xfrm>
            <a:off x="914162" y="2130426"/>
            <a:ext cx="10360501"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9"/>
          <p:cNvSpPr txBox="1">
            <a:spLocks noGrp="1"/>
          </p:cNvSpPr>
          <p:nvPr>
            <p:ph type="subTitle" idx="1"/>
          </p:nvPr>
        </p:nvSpPr>
        <p:spPr>
          <a:xfrm>
            <a:off x="1828324" y="3886200"/>
            <a:ext cx="8532178"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9"/>
          <p:cNvSpPr txBox="1">
            <a:spLocks noGrp="1"/>
          </p:cNvSpPr>
          <p:nvPr>
            <p:ph type="sldNum" idx="12"/>
          </p:nvPr>
        </p:nvSpPr>
        <p:spPr>
          <a:xfrm>
            <a:off x="379412" y="6324600"/>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8"/>
          <p:cNvSpPr txBox="1">
            <a:spLocks noGrp="1"/>
          </p:cNvSpPr>
          <p:nvPr>
            <p:ph type="body" idx="1"/>
          </p:nvPr>
        </p:nvSpPr>
        <p:spPr>
          <a:xfrm rot="5400000">
            <a:off x="4190127" y="-1980485"/>
            <a:ext cx="3809999" cy="1097137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8"/>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8"/>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8"/>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rot="5400000">
            <a:off x="10681918" y="1373136"/>
            <a:ext cx="5851525" cy="365453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9"/>
          <p:cNvSpPr txBox="1">
            <a:spLocks noGrp="1"/>
          </p:cNvSpPr>
          <p:nvPr>
            <p:ph type="body" idx="1"/>
          </p:nvPr>
        </p:nvSpPr>
        <p:spPr>
          <a:xfrm rot="5400000">
            <a:off x="3269167" y="-2181938"/>
            <a:ext cx="5851525" cy="107646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9"/>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9"/>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9"/>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0"/>
          <p:cNvSpPr txBox="1">
            <a:spLocks noGrp="1"/>
          </p:cNvSpPr>
          <p:nvPr>
            <p:ph type="body" idx="1"/>
          </p:nvPr>
        </p:nvSpPr>
        <p:spPr>
          <a:xfrm>
            <a:off x="609441" y="1600201"/>
            <a:ext cx="10971371" cy="3809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10"/>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0"/>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0"/>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11"/>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1"/>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1"/>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962833" y="4406901"/>
            <a:ext cx="10360501"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962833" y="2906713"/>
            <a:ext cx="10360501"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12"/>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2"/>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12589" y="1600201"/>
            <a:ext cx="7209606"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body" idx="2"/>
          </p:nvPr>
        </p:nvSpPr>
        <p:spPr>
          <a:xfrm>
            <a:off x="8225341" y="1600201"/>
            <a:ext cx="7209605"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3"/>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3"/>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3"/>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609441" y="1535113"/>
            <a:ext cx="5385514"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14"/>
          <p:cNvSpPr txBox="1">
            <a:spLocks noGrp="1"/>
          </p:cNvSpPr>
          <p:nvPr>
            <p:ph type="body" idx="2"/>
          </p:nvPr>
        </p:nvSpPr>
        <p:spPr>
          <a:xfrm>
            <a:off x="609441" y="2174875"/>
            <a:ext cx="5385514"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14"/>
          <p:cNvSpPr txBox="1">
            <a:spLocks noGrp="1"/>
          </p:cNvSpPr>
          <p:nvPr>
            <p:ph type="body" idx="3"/>
          </p:nvPr>
        </p:nvSpPr>
        <p:spPr>
          <a:xfrm>
            <a:off x="6191754" y="1535113"/>
            <a:ext cx="538763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14"/>
          <p:cNvSpPr txBox="1">
            <a:spLocks noGrp="1"/>
          </p:cNvSpPr>
          <p:nvPr>
            <p:ph type="body" idx="4"/>
          </p:nvPr>
        </p:nvSpPr>
        <p:spPr>
          <a:xfrm>
            <a:off x="6191754" y="2174875"/>
            <a:ext cx="538763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14"/>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4"/>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5"/>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609442" y="273050"/>
            <a:ext cx="4010039"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4765492" y="273051"/>
            <a:ext cx="6813892"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16"/>
          <p:cNvSpPr txBox="1">
            <a:spLocks noGrp="1"/>
          </p:cNvSpPr>
          <p:nvPr>
            <p:ph type="body" idx="2"/>
          </p:nvPr>
        </p:nvSpPr>
        <p:spPr>
          <a:xfrm>
            <a:off x="609442" y="1435101"/>
            <a:ext cx="4010039"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6"/>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6"/>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6"/>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2389095" y="4800600"/>
            <a:ext cx="7313295"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a:spLocks noGrp="1"/>
          </p:cNvSpPr>
          <p:nvPr>
            <p:ph type="pic" idx="2"/>
          </p:nvPr>
        </p:nvSpPr>
        <p:spPr>
          <a:xfrm>
            <a:off x="2389095" y="612775"/>
            <a:ext cx="7313295" cy="4114800"/>
          </a:xfrm>
          <a:prstGeom prst="rect">
            <a:avLst/>
          </a:prstGeom>
          <a:noFill/>
          <a:ln>
            <a:noFill/>
          </a:ln>
        </p:spPr>
      </p:sp>
      <p:sp>
        <p:nvSpPr>
          <p:cNvPr id="65" name="Google Shape;65;p17"/>
          <p:cNvSpPr txBox="1">
            <a:spLocks noGrp="1"/>
          </p:cNvSpPr>
          <p:nvPr>
            <p:ph type="body" idx="1"/>
          </p:nvPr>
        </p:nvSpPr>
        <p:spPr>
          <a:xfrm>
            <a:off x="2389095" y="5367338"/>
            <a:ext cx="7313295"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7"/>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7"/>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sldNum" idx="12"/>
          </p:nvPr>
        </p:nvSpPr>
        <p:spPr>
          <a:xfrm>
            <a:off x="7999413" y="6356351"/>
            <a:ext cx="357997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0" y="6172200"/>
            <a:ext cx="12188825" cy="685800"/>
          </a:xfrm>
          <a:prstGeom prst="rect">
            <a:avLst/>
          </a:prstGeom>
          <a:solidFill>
            <a:srgbClr val="2AAB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8"/>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body" idx="1"/>
          </p:nvPr>
        </p:nvSpPr>
        <p:spPr>
          <a:xfrm>
            <a:off x="609441" y="1600201"/>
            <a:ext cx="10971371" cy="380999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p:nvPr/>
        </p:nvSpPr>
        <p:spPr>
          <a:xfrm>
            <a:off x="7618412" y="6324600"/>
            <a:ext cx="42657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October 13-15, 2023            </a:t>
            </a:r>
            <a:r>
              <a:rPr lang="en-US" sz="1200" b="1" i="0" u="none" strike="noStrike" cap="none">
                <a:solidFill>
                  <a:schemeClr val="lt1"/>
                </a:solidFill>
                <a:latin typeface="Calibri"/>
                <a:ea typeface="Calibri"/>
                <a:cs typeface="Calibri"/>
                <a:sym typeface="Calibri"/>
              </a:rPr>
              <a:t>#fmec2023</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p:nvPr/>
        </p:nvSpPr>
        <p:spPr>
          <a:xfrm>
            <a:off x="2398712" y="5257800"/>
            <a:ext cx="7391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October 13 - 15 |  Providence, RI</a:t>
            </a:r>
            <a:endParaRPr/>
          </a:p>
          <a:p>
            <a:pPr marL="0" marR="0" lvl="0" indent="0" algn="ctr" rtl="0">
              <a:spcBef>
                <a:spcPts val="0"/>
              </a:spcBef>
              <a:spcAft>
                <a:spcPts val="0"/>
              </a:spcAft>
              <a:buNone/>
            </a:pPr>
            <a:endParaRPr sz="1800" b="1" i="1"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Family Medicine: Anchoring Patients and Communities</a:t>
            </a:r>
            <a:endParaRPr/>
          </a:p>
        </p:txBody>
      </p:sp>
      <p:sp>
        <p:nvSpPr>
          <p:cNvPr id="86" name="Google Shape;86;p1"/>
          <p:cNvSpPr txBox="1"/>
          <p:nvPr/>
        </p:nvSpPr>
        <p:spPr>
          <a:xfrm>
            <a:off x="3592846" y="1219200"/>
            <a:ext cx="50000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lt1"/>
                </a:solidFill>
                <a:latin typeface="Comic Sans MS"/>
                <a:ea typeface="Comic Sans MS"/>
                <a:cs typeface="Comic Sans MS"/>
                <a:sym typeface="Comic Sans MS"/>
              </a:rPr>
              <a:t>2023 FMEC Annual Meeting</a:t>
            </a:r>
            <a:endParaRPr/>
          </a:p>
        </p:txBody>
      </p:sp>
      <p:pic>
        <p:nvPicPr>
          <p:cNvPr id="87" name="Google Shape;87;p1" descr="Shape, circle, polygon&#10;&#10;Description automatically generated"/>
          <p:cNvPicPr preferRelativeResize="0"/>
          <p:nvPr/>
        </p:nvPicPr>
        <p:blipFill rotWithShape="1">
          <a:blip r:embed="rId3">
            <a:alphaModFix/>
          </a:blip>
          <a:srcRect/>
          <a:stretch/>
        </p:blipFill>
        <p:spPr>
          <a:xfrm>
            <a:off x="2695886" y="1219200"/>
            <a:ext cx="6794006" cy="3758192"/>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1A5C-FDF2-44EA-A40B-A914434EBD3E}"/>
              </a:ext>
            </a:extLst>
          </p:cNvPr>
          <p:cNvSpPr>
            <a:spLocks noGrp="1"/>
          </p:cNvSpPr>
          <p:nvPr>
            <p:ph type="title"/>
          </p:nvPr>
        </p:nvSpPr>
        <p:spPr/>
        <p:txBody>
          <a:bodyPr/>
          <a:lstStyle/>
          <a:p>
            <a:r>
              <a:rPr lang="en-US" dirty="0">
                <a:latin typeface="Berlin Sans FB" panose="020E0602020502020306" pitchFamily="34" charset="0"/>
              </a:rPr>
              <a:t>This is a loaded question!</a:t>
            </a:r>
          </a:p>
        </p:txBody>
      </p:sp>
      <p:sp>
        <p:nvSpPr>
          <p:cNvPr id="3" name="Text Placeholder 2">
            <a:extLst>
              <a:ext uri="{FF2B5EF4-FFF2-40B4-BE49-F238E27FC236}">
                <a16:creationId xmlns:a16="http://schemas.microsoft.com/office/drawing/2014/main" id="{7403F0C9-FDF1-491D-AD1D-DDBB060CE65E}"/>
              </a:ext>
            </a:extLst>
          </p:cNvPr>
          <p:cNvSpPr>
            <a:spLocks noGrp="1"/>
          </p:cNvSpPr>
          <p:nvPr>
            <p:ph type="body" idx="1"/>
          </p:nvPr>
        </p:nvSpPr>
        <p:spPr/>
        <p:txBody>
          <a:bodyPr/>
          <a:lstStyle/>
          <a:p>
            <a:r>
              <a:rPr lang="en-US" dirty="0">
                <a:latin typeface="Berlin Sans FB" panose="020E0602020502020306" pitchFamily="34" charset="0"/>
              </a:rPr>
              <a:t>Dependent on: </a:t>
            </a:r>
          </a:p>
          <a:p>
            <a:pPr lvl="1"/>
            <a:r>
              <a:rPr lang="en-US" dirty="0">
                <a:latin typeface="Berlin Sans FB" panose="020E0602020502020306" pitchFamily="34" charset="0"/>
              </a:rPr>
              <a:t>Geography, Regionality, and Population Size</a:t>
            </a:r>
          </a:p>
          <a:p>
            <a:pPr lvl="1"/>
            <a:r>
              <a:rPr lang="en-US" dirty="0">
                <a:latin typeface="Berlin Sans FB" panose="020E0602020502020306" pitchFamily="34" charset="0"/>
              </a:rPr>
              <a:t>Local and regional population</a:t>
            </a:r>
          </a:p>
          <a:p>
            <a:pPr lvl="1"/>
            <a:r>
              <a:rPr lang="en-US" dirty="0">
                <a:latin typeface="Berlin Sans FB" panose="020E0602020502020306" pitchFamily="34" charset="0"/>
              </a:rPr>
              <a:t>Local policies &amp; politics</a:t>
            </a:r>
          </a:p>
          <a:p>
            <a:pPr lvl="1"/>
            <a:r>
              <a:rPr lang="en-US" dirty="0">
                <a:latin typeface="Berlin Sans FB" panose="020E0602020502020306" pitchFamily="34" charset="0"/>
              </a:rPr>
              <a:t>Healthcare Delivery Landscape</a:t>
            </a:r>
          </a:p>
          <a:p>
            <a:pPr lvl="1"/>
            <a:r>
              <a:rPr lang="en-US" dirty="0">
                <a:latin typeface="Berlin Sans FB" panose="020E0602020502020306" pitchFamily="34" charset="0"/>
              </a:rPr>
              <a:t>Current Policies</a:t>
            </a:r>
          </a:p>
          <a:p>
            <a:pPr lvl="1"/>
            <a:r>
              <a:rPr lang="en-US" dirty="0">
                <a:latin typeface="Berlin Sans FB" panose="020E0602020502020306" pitchFamily="34" charset="0"/>
              </a:rPr>
              <a:t>Many other factors!</a:t>
            </a:r>
          </a:p>
        </p:txBody>
      </p:sp>
    </p:spTree>
    <p:extLst>
      <p:ext uri="{BB962C8B-B14F-4D97-AF65-F5344CB8AC3E}">
        <p14:creationId xmlns:p14="http://schemas.microsoft.com/office/powerpoint/2010/main" val="27204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D03A-E36F-4BEC-AB13-8654ABBBD40C}"/>
              </a:ext>
            </a:extLst>
          </p:cNvPr>
          <p:cNvSpPr>
            <a:spLocks noGrp="1"/>
          </p:cNvSpPr>
          <p:nvPr>
            <p:ph type="title"/>
          </p:nvPr>
        </p:nvSpPr>
        <p:spPr/>
        <p:txBody>
          <a:bodyPr>
            <a:normAutofit fontScale="90000"/>
          </a:bodyPr>
          <a:lstStyle/>
          <a:p>
            <a:r>
              <a:rPr lang="en-US" dirty="0">
                <a:latin typeface="Berlin Sans FB" panose="020E0602020502020306" pitchFamily="34" charset="0"/>
              </a:rPr>
              <a:t>What policy issues are affecting MOST family physicians?</a:t>
            </a:r>
          </a:p>
        </p:txBody>
      </p:sp>
      <p:sp>
        <p:nvSpPr>
          <p:cNvPr id="4" name="Text Placeholder 3">
            <a:extLst>
              <a:ext uri="{FF2B5EF4-FFF2-40B4-BE49-F238E27FC236}">
                <a16:creationId xmlns:a16="http://schemas.microsoft.com/office/drawing/2014/main" id="{6BDA2922-9B74-4566-B3B0-9040EA2728C5}"/>
              </a:ext>
            </a:extLst>
          </p:cNvPr>
          <p:cNvSpPr>
            <a:spLocks noGrp="1"/>
          </p:cNvSpPr>
          <p:nvPr>
            <p:ph type="body" idx="2"/>
          </p:nvPr>
        </p:nvSpPr>
        <p:spPr>
          <a:xfrm>
            <a:off x="537251" y="1659922"/>
            <a:ext cx="5459820" cy="4254801"/>
          </a:xfrm>
        </p:spPr>
        <p:txBody>
          <a:bodyPr>
            <a:normAutofit lnSpcReduction="10000"/>
          </a:bodyPr>
          <a:lstStyle/>
          <a:p>
            <a:r>
              <a:rPr lang="en-US" b="1" dirty="0"/>
              <a:t>Health Care Coverage and Access</a:t>
            </a:r>
          </a:p>
          <a:p>
            <a:pPr lvl="1"/>
            <a:r>
              <a:rPr lang="en-US" dirty="0"/>
              <a:t>Insurance, Medicaid Expansion, Safety Net Care</a:t>
            </a:r>
          </a:p>
          <a:p>
            <a:r>
              <a:rPr lang="en-US" b="1" dirty="0"/>
              <a:t>Health Care Delivery System </a:t>
            </a:r>
          </a:p>
          <a:p>
            <a:pPr lvl="1"/>
            <a:r>
              <a:rPr lang="en-US" dirty="0"/>
              <a:t>Infrastructure, Hospital Ownership, Public Health System Infrastructure</a:t>
            </a:r>
          </a:p>
          <a:p>
            <a:r>
              <a:rPr lang="en-US" b="1" dirty="0"/>
              <a:t>Primary Care Workforce</a:t>
            </a:r>
          </a:p>
          <a:p>
            <a:pPr lvl="1"/>
            <a:r>
              <a:rPr lang="en-US" dirty="0"/>
              <a:t>Recruitment, Retention, Tackling Burnout, Unionization reform, HPSA Areas</a:t>
            </a:r>
          </a:p>
          <a:p>
            <a:pPr lvl="1"/>
            <a:r>
              <a:rPr lang="en-US" dirty="0"/>
              <a:t>Growing and supporting a workforce to reflect our patient populations</a:t>
            </a:r>
          </a:p>
          <a:p>
            <a:r>
              <a:rPr lang="en-US" b="1" dirty="0"/>
              <a:t>Primary Care Payment Reform</a:t>
            </a:r>
          </a:p>
        </p:txBody>
      </p:sp>
      <p:sp>
        <p:nvSpPr>
          <p:cNvPr id="6" name="Text Placeholder 5">
            <a:extLst>
              <a:ext uri="{FF2B5EF4-FFF2-40B4-BE49-F238E27FC236}">
                <a16:creationId xmlns:a16="http://schemas.microsoft.com/office/drawing/2014/main" id="{45AB06DB-C18F-45B1-B77C-379B34048F40}"/>
              </a:ext>
            </a:extLst>
          </p:cNvPr>
          <p:cNvSpPr>
            <a:spLocks noGrp="1"/>
          </p:cNvSpPr>
          <p:nvPr>
            <p:ph type="body" idx="4"/>
          </p:nvPr>
        </p:nvSpPr>
        <p:spPr>
          <a:xfrm>
            <a:off x="6094412" y="1722487"/>
            <a:ext cx="5387630" cy="3951288"/>
          </a:xfrm>
        </p:spPr>
        <p:txBody>
          <a:bodyPr>
            <a:normAutofit fontScale="92500" lnSpcReduction="20000"/>
          </a:bodyPr>
          <a:lstStyle/>
          <a:p>
            <a:r>
              <a:rPr lang="en-US" b="1" dirty="0"/>
              <a:t>Information Technology</a:t>
            </a:r>
          </a:p>
          <a:p>
            <a:pPr lvl="1"/>
            <a:r>
              <a:rPr lang="en-US" dirty="0"/>
              <a:t>EMR Interoperability, Cost of HIT, Patient Safety, Telehealth</a:t>
            </a:r>
          </a:p>
          <a:p>
            <a:r>
              <a:rPr lang="en-US" b="1" dirty="0"/>
              <a:t>Health Equity</a:t>
            </a:r>
          </a:p>
          <a:p>
            <a:pPr lvl="1"/>
            <a:r>
              <a:rPr lang="en-US" dirty="0"/>
              <a:t>Inclusive Care for racially, ethnically, language-diverse populations, gender-affirming/inclusive care</a:t>
            </a:r>
          </a:p>
          <a:p>
            <a:pPr lvl="1"/>
            <a:r>
              <a:rPr lang="en-US" dirty="0"/>
              <a:t>Climate change and health equity</a:t>
            </a:r>
          </a:p>
          <a:p>
            <a:r>
              <a:rPr lang="en-US" b="1" dirty="0"/>
              <a:t>Pharmaceutical Equity</a:t>
            </a:r>
          </a:p>
          <a:p>
            <a:pPr lvl="1"/>
            <a:r>
              <a:rPr lang="en-US" dirty="0"/>
              <a:t>Medicare Part D, Security of the 340B program</a:t>
            </a:r>
          </a:p>
          <a:p>
            <a:r>
              <a:rPr lang="en-US" b="1" dirty="0"/>
              <a:t>Reproductive Justice</a:t>
            </a:r>
          </a:p>
          <a:p>
            <a:pPr lvl="1"/>
            <a:r>
              <a:rPr lang="en-US" dirty="0"/>
              <a:t>Access to maternity care, safe abortion</a:t>
            </a:r>
          </a:p>
          <a:p>
            <a:pPr lvl="1"/>
            <a:endParaRPr lang="en-US" dirty="0"/>
          </a:p>
          <a:p>
            <a:endParaRPr lang="en-US" dirty="0"/>
          </a:p>
        </p:txBody>
      </p:sp>
    </p:spTree>
    <p:extLst>
      <p:ext uri="{BB962C8B-B14F-4D97-AF65-F5344CB8AC3E}">
        <p14:creationId xmlns:p14="http://schemas.microsoft.com/office/powerpoint/2010/main" val="172392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D32C-A669-4CCA-94D4-E2A09169270A}"/>
              </a:ext>
            </a:extLst>
          </p:cNvPr>
          <p:cNvSpPr>
            <a:spLocks noGrp="1"/>
          </p:cNvSpPr>
          <p:nvPr>
            <p:ph type="title"/>
          </p:nvPr>
        </p:nvSpPr>
        <p:spPr/>
        <p:txBody>
          <a:bodyPr/>
          <a:lstStyle/>
          <a:p>
            <a:r>
              <a:rPr lang="en-US" dirty="0">
                <a:latin typeface="Berlin Sans FB" panose="020E0602020502020306" pitchFamily="34" charset="0"/>
              </a:rPr>
              <a:t>Health Policy Analysis</a:t>
            </a:r>
          </a:p>
        </p:txBody>
      </p:sp>
      <p:sp>
        <p:nvSpPr>
          <p:cNvPr id="3" name="Text Placeholder 2">
            <a:extLst>
              <a:ext uri="{FF2B5EF4-FFF2-40B4-BE49-F238E27FC236}">
                <a16:creationId xmlns:a16="http://schemas.microsoft.com/office/drawing/2014/main" id="{F1D22030-9592-4964-9843-BD8B9F65F0E4}"/>
              </a:ext>
            </a:extLst>
          </p:cNvPr>
          <p:cNvSpPr>
            <a:spLocks noGrp="1"/>
          </p:cNvSpPr>
          <p:nvPr>
            <p:ph type="body" idx="1"/>
          </p:nvPr>
        </p:nvSpPr>
        <p:spPr/>
        <p:txBody>
          <a:bodyPr/>
          <a:lstStyle/>
          <a:p>
            <a:r>
              <a:rPr lang="en-US" dirty="0">
                <a:latin typeface="Berlin Sans FB" panose="020E0602020502020306" pitchFamily="34" charset="0"/>
              </a:rPr>
              <a:t>What is Policy Analysis? </a:t>
            </a:r>
          </a:p>
          <a:p>
            <a:pPr marL="114300" indent="0">
              <a:buNone/>
            </a:pPr>
            <a:endParaRPr lang="en-US" dirty="0"/>
          </a:p>
        </p:txBody>
      </p:sp>
      <p:sp>
        <p:nvSpPr>
          <p:cNvPr id="4" name="TextBox 3">
            <a:extLst>
              <a:ext uri="{FF2B5EF4-FFF2-40B4-BE49-F238E27FC236}">
                <a16:creationId xmlns:a16="http://schemas.microsoft.com/office/drawing/2014/main" id="{382C18DF-9DAF-4416-9248-7F2AD9C77C32}"/>
              </a:ext>
            </a:extLst>
          </p:cNvPr>
          <p:cNvSpPr txBox="1"/>
          <p:nvPr/>
        </p:nvSpPr>
        <p:spPr>
          <a:xfrm>
            <a:off x="1780674" y="2189748"/>
            <a:ext cx="8932244" cy="3970318"/>
          </a:xfrm>
          <a:prstGeom prst="rect">
            <a:avLst/>
          </a:prstGeom>
          <a:noFill/>
        </p:spPr>
        <p:txBody>
          <a:bodyPr wrap="square" rtlCol="0">
            <a:spAutoFit/>
          </a:bodyPr>
          <a:lstStyle/>
          <a:p>
            <a:r>
              <a:rPr lang="en-US" sz="3600" dirty="0">
                <a:latin typeface="Berlin Sans FB" panose="020E0602020502020306" pitchFamily="34" charset="0"/>
              </a:rPr>
              <a:t>The systematic examination of a policy </a:t>
            </a:r>
            <a:r>
              <a:rPr lang="en-US" sz="3600" i="1" u="sng" dirty="0">
                <a:latin typeface="Berlin Sans FB" panose="020E0602020502020306" pitchFamily="34" charset="0"/>
              </a:rPr>
              <a:t>problem</a:t>
            </a:r>
            <a:r>
              <a:rPr lang="en-US" sz="3600" dirty="0">
                <a:latin typeface="Berlin Sans FB" panose="020E0602020502020306" pitchFamily="34" charset="0"/>
              </a:rPr>
              <a:t> from the perspective of a particular </a:t>
            </a:r>
            <a:r>
              <a:rPr lang="en-US" sz="3600" i="1" u="sng" dirty="0">
                <a:latin typeface="Berlin Sans FB" panose="020E0602020502020306" pitchFamily="34" charset="0"/>
              </a:rPr>
              <a:t>stakeholder</a:t>
            </a:r>
            <a:r>
              <a:rPr lang="en-US" sz="3600" dirty="0">
                <a:latin typeface="Berlin Sans FB" panose="020E0602020502020306" pitchFamily="34" charset="0"/>
              </a:rPr>
              <a:t> with the purpose of helping an individual/organization/group make a </a:t>
            </a:r>
            <a:r>
              <a:rPr lang="en-US" sz="3600" i="1" u="sng" dirty="0">
                <a:latin typeface="Berlin Sans FB" panose="020E0602020502020306" pitchFamily="34" charset="0"/>
              </a:rPr>
              <a:t>choice</a:t>
            </a:r>
            <a:r>
              <a:rPr lang="en-US" sz="3600" dirty="0">
                <a:latin typeface="Berlin Sans FB" panose="020E0602020502020306" pitchFamily="34" charset="0"/>
              </a:rPr>
              <a:t> that is reflective of the </a:t>
            </a:r>
            <a:r>
              <a:rPr lang="en-US" sz="3600" i="1" u="sng" dirty="0">
                <a:latin typeface="Berlin Sans FB" panose="020E0602020502020306" pitchFamily="34" charset="0"/>
              </a:rPr>
              <a:t>values</a:t>
            </a:r>
            <a:r>
              <a:rPr lang="en-US" sz="3600" u="sng" dirty="0">
                <a:latin typeface="Berlin Sans FB" panose="020E0602020502020306" pitchFamily="34" charset="0"/>
              </a:rPr>
              <a:t> </a:t>
            </a:r>
            <a:r>
              <a:rPr lang="en-US" sz="3600" dirty="0">
                <a:latin typeface="Berlin Sans FB" panose="020E0602020502020306" pitchFamily="34" charset="0"/>
              </a:rPr>
              <a:t>of the stakeholder and the </a:t>
            </a:r>
            <a:r>
              <a:rPr lang="en-US" sz="3600" i="1" u="sng" dirty="0">
                <a:latin typeface="Berlin Sans FB" panose="020E0602020502020306" pitchFamily="34" charset="0"/>
              </a:rPr>
              <a:t>practical </a:t>
            </a:r>
            <a:r>
              <a:rPr lang="en-US" sz="3600" dirty="0">
                <a:latin typeface="Berlin Sans FB" panose="020E0602020502020306" pitchFamily="34" charset="0"/>
              </a:rPr>
              <a:t>and </a:t>
            </a:r>
            <a:r>
              <a:rPr lang="en-US" sz="3600" i="1" u="sng" dirty="0">
                <a:latin typeface="Berlin Sans FB" panose="020E0602020502020306" pitchFamily="34" charset="0"/>
              </a:rPr>
              <a:t>political</a:t>
            </a:r>
            <a:r>
              <a:rPr lang="en-US" sz="3600" i="1" dirty="0">
                <a:latin typeface="Berlin Sans FB" panose="020E0602020502020306" pitchFamily="34" charset="0"/>
              </a:rPr>
              <a:t> </a:t>
            </a:r>
            <a:r>
              <a:rPr lang="en-US" sz="3600" dirty="0">
                <a:latin typeface="Berlin Sans FB" panose="020E0602020502020306" pitchFamily="34" charset="0"/>
              </a:rPr>
              <a:t>realities.</a:t>
            </a:r>
          </a:p>
        </p:txBody>
      </p:sp>
    </p:spTree>
    <p:extLst>
      <p:ext uri="{BB962C8B-B14F-4D97-AF65-F5344CB8AC3E}">
        <p14:creationId xmlns:p14="http://schemas.microsoft.com/office/powerpoint/2010/main" val="16915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B2D2-0C42-464F-BCA7-2C1E84785010}"/>
              </a:ext>
            </a:extLst>
          </p:cNvPr>
          <p:cNvSpPr>
            <a:spLocks noGrp="1"/>
          </p:cNvSpPr>
          <p:nvPr>
            <p:ph type="title"/>
          </p:nvPr>
        </p:nvSpPr>
        <p:spPr/>
        <p:txBody>
          <a:bodyPr/>
          <a:lstStyle/>
          <a:p>
            <a:r>
              <a:rPr lang="en-US" dirty="0">
                <a:latin typeface="Berlin Sans FB" panose="020E0602020502020306" pitchFamily="34" charset="0"/>
              </a:rPr>
              <a:t>Why Health Policy Analysis?</a:t>
            </a:r>
          </a:p>
        </p:txBody>
      </p:sp>
      <p:sp>
        <p:nvSpPr>
          <p:cNvPr id="3" name="Text Placeholder 2">
            <a:extLst>
              <a:ext uri="{FF2B5EF4-FFF2-40B4-BE49-F238E27FC236}">
                <a16:creationId xmlns:a16="http://schemas.microsoft.com/office/drawing/2014/main" id="{33CE9D08-1619-43C6-99CC-AA0DE8B41211}"/>
              </a:ext>
            </a:extLst>
          </p:cNvPr>
          <p:cNvSpPr>
            <a:spLocks noGrp="1"/>
          </p:cNvSpPr>
          <p:nvPr>
            <p:ph type="body" idx="1"/>
          </p:nvPr>
        </p:nvSpPr>
        <p:spPr/>
        <p:txBody>
          <a:bodyPr/>
          <a:lstStyle/>
          <a:p>
            <a:r>
              <a:rPr lang="en-US" dirty="0">
                <a:latin typeface="Berlin Sans FB" panose="020E0602020502020306" pitchFamily="34" charset="0"/>
              </a:rPr>
              <a:t>Should action be taken to address a given problem?</a:t>
            </a:r>
          </a:p>
          <a:p>
            <a:endParaRPr lang="en-US" dirty="0">
              <a:latin typeface="Berlin Sans FB" panose="020E0602020502020306" pitchFamily="34" charset="0"/>
            </a:endParaRPr>
          </a:p>
          <a:p>
            <a:r>
              <a:rPr lang="en-US" dirty="0">
                <a:latin typeface="Berlin Sans FB" panose="020E0602020502020306" pitchFamily="34" charset="0"/>
              </a:rPr>
              <a:t>If so, what type of action should be taken?</a:t>
            </a:r>
          </a:p>
          <a:p>
            <a:endParaRPr lang="en-US" dirty="0">
              <a:latin typeface="Berlin Sans FB" panose="020E0602020502020306" pitchFamily="34" charset="0"/>
            </a:endParaRPr>
          </a:p>
          <a:p>
            <a:pPr marL="114300" indent="0">
              <a:buNone/>
            </a:pPr>
            <a:r>
              <a:rPr lang="en-US" dirty="0">
                <a:latin typeface="Berlin Sans FB" panose="020E0602020502020306" pitchFamily="34" charset="0"/>
              </a:rPr>
              <a:t>This provides us with an organized framework for how to recommend a type of action.</a:t>
            </a:r>
          </a:p>
        </p:txBody>
      </p:sp>
    </p:spTree>
    <p:extLst>
      <p:ext uri="{BB962C8B-B14F-4D97-AF65-F5344CB8AC3E}">
        <p14:creationId xmlns:p14="http://schemas.microsoft.com/office/powerpoint/2010/main" val="358853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4CA2-840A-4073-A1C9-2D0DAB153521}"/>
              </a:ext>
            </a:extLst>
          </p:cNvPr>
          <p:cNvSpPr>
            <a:spLocks noGrp="1"/>
          </p:cNvSpPr>
          <p:nvPr>
            <p:ph type="title"/>
          </p:nvPr>
        </p:nvSpPr>
        <p:spPr>
          <a:xfrm>
            <a:off x="663583" y="23106"/>
            <a:ext cx="10969943" cy="1143000"/>
          </a:xfrm>
        </p:spPr>
        <p:txBody>
          <a:bodyPr/>
          <a:lstStyle/>
          <a:p>
            <a:r>
              <a:rPr lang="en-US" dirty="0">
                <a:latin typeface="Berlin Sans FB" panose="020E0602020502020306" pitchFamily="34" charset="0"/>
              </a:rPr>
              <a:t>Core Elements of a Policy Analysis</a:t>
            </a:r>
          </a:p>
        </p:txBody>
      </p:sp>
      <p:graphicFrame>
        <p:nvGraphicFramePr>
          <p:cNvPr id="4" name="Diagram 3">
            <a:extLst>
              <a:ext uri="{FF2B5EF4-FFF2-40B4-BE49-F238E27FC236}">
                <a16:creationId xmlns:a16="http://schemas.microsoft.com/office/drawing/2014/main" id="{8F4A54CE-C9AF-4130-B1D2-EE3485EC8D0B}"/>
              </a:ext>
            </a:extLst>
          </p:cNvPr>
          <p:cNvGraphicFramePr/>
          <p:nvPr>
            <p:extLst>
              <p:ext uri="{D42A27DB-BD31-4B8C-83A1-F6EECF244321}">
                <p14:modId xmlns:p14="http://schemas.microsoft.com/office/powerpoint/2010/main" val="1610839357"/>
              </p:ext>
            </p:extLst>
          </p:nvPr>
        </p:nvGraphicFramePr>
        <p:xfrm>
          <a:off x="2181865" y="972469"/>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50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7FE8-A85D-48C5-8D25-5486F1F0D7E1}"/>
              </a:ext>
            </a:extLst>
          </p:cNvPr>
          <p:cNvSpPr>
            <a:spLocks noGrp="1"/>
          </p:cNvSpPr>
          <p:nvPr>
            <p:ph type="title"/>
          </p:nvPr>
        </p:nvSpPr>
        <p:spPr/>
        <p:txBody>
          <a:bodyPr/>
          <a:lstStyle/>
          <a:p>
            <a:r>
              <a:rPr lang="en-US" dirty="0">
                <a:latin typeface="Berlin Sans FB" panose="020E0602020502020306" pitchFamily="34" charset="0"/>
              </a:rPr>
              <a:t>Problem Statement</a:t>
            </a:r>
          </a:p>
        </p:txBody>
      </p:sp>
      <p:sp>
        <p:nvSpPr>
          <p:cNvPr id="3" name="Text Placeholder 2">
            <a:extLst>
              <a:ext uri="{FF2B5EF4-FFF2-40B4-BE49-F238E27FC236}">
                <a16:creationId xmlns:a16="http://schemas.microsoft.com/office/drawing/2014/main" id="{7F51C187-126A-45EF-A2CA-26F476245B49}"/>
              </a:ext>
            </a:extLst>
          </p:cNvPr>
          <p:cNvSpPr>
            <a:spLocks noGrp="1"/>
          </p:cNvSpPr>
          <p:nvPr>
            <p:ph type="body" idx="1"/>
          </p:nvPr>
        </p:nvSpPr>
        <p:spPr/>
        <p:txBody>
          <a:bodyPr>
            <a:normAutofit/>
          </a:bodyPr>
          <a:lstStyle/>
          <a:p>
            <a:pPr marL="114300" indent="0">
              <a:buNone/>
            </a:pPr>
            <a:r>
              <a:rPr lang="en-US" sz="2800" dirty="0">
                <a:latin typeface="Berlin Sans FB" panose="020E0602020502020306" pitchFamily="34" charset="0"/>
              </a:rPr>
              <a:t>We have national primary care physician shortage in the United States. By 2035, HRSA projects shortage of almost 36,000 full-time equivalent primary care clinicians.</a:t>
            </a:r>
          </a:p>
          <a:p>
            <a:pPr marL="114300" indent="0">
              <a:buNone/>
            </a:pPr>
            <a:r>
              <a:rPr lang="en-US" sz="2800" dirty="0">
                <a:latin typeface="Berlin Sans FB" panose="020E0602020502020306" pitchFamily="34" charset="0"/>
              </a:rPr>
              <a:t>Family Physicians form a significant percentage of this current workforce. </a:t>
            </a:r>
          </a:p>
          <a:p>
            <a:pPr marL="114300" indent="0">
              <a:buNone/>
            </a:pPr>
            <a:endParaRPr lang="en-US" dirty="0"/>
          </a:p>
        </p:txBody>
      </p:sp>
      <p:sp>
        <p:nvSpPr>
          <p:cNvPr id="4" name="TextBox 3">
            <a:extLst>
              <a:ext uri="{FF2B5EF4-FFF2-40B4-BE49-F238E27FC236}">
                <a16:creationId xmlns:a16="http://schemas.microsoft.com/office/drawing/2014/main" id="{F0240D8B-6E47-4BDA-836B-9F166E362CA0}"/>
              </a:ext>
            </a:extLst>
          </p:cNvPr>
          <p:cNvSpPr txBox="1"/>
          <p:nvPr/>
        </p:nvSpPr>
        <p:spPr>
          <a:xfrm>
            <a:off x="1617044" y="4442059"/>
            <a:ext cx="9139188" cy="1077218"/>
          </a:xfrm>
          <a:prstGeom prst="rect">
            <a:avLst/>
          </a:prstGeom>
          <a:noFill/>
        </p:spPr>
        <p:txBody>
          <a:bodyPr wrap="square" rtlCol="0">
            <a:spAutoFit/>
          </a:bodyPr>
          <a:lstStyle/>
          <a:p>
            <a:pPr algn="ctr"/>
            <a:r>
              <a:rPr lang="en-US" sz="3200" i="1" dirty="0">
                <a:latin typeface="Berlin Sans FB" panose="020E0602020502020306" pitchFamily="34" charset="0"/>
              </a:rPr>
              <a:t>How do we increase the recruitment and retention of family physicians in the next 10 years nationally?</a:t>
            </a:r>
            <a:endParaRPr lang="en-US" dirty="0"/>
          </a:p>
        </p:txBody>
      </p:sp>
    </p:spTree>
    <p:extLst>
      <p:ext uri="{BB962C8B-B14F-4D97-AF65-F5344CB8AC3E}">
        <p14:creationId xmlns:p14="http://schemas.microsoft.com/office/powerpoint/2010/main" val="355777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3C0-0DB0-4C70-A0A2-337CCACBF8CD}"/>
              </a:ext>
            </a:extLst>
          </p:cNvPr>
          <p:cNvSpPr>
            <a:spLocks noGrp="1"/>
          </p:cNvSpPr>
          <p:nvPr>
            <p:ph type="title"/>
          </p:nvPr>
        </p:nvSpPr>
        <p:spPr/>
        <p:txBody>
          <a:bodyPr/>
          <a:lstStyle/>
          <a:p>
            <a:r>
              <a:rPr lang="en-US" dirty="0">
                <a:latin typeface="Berlin Sans FB" panose="020E0602020502020306" pitchFamily="34" charset="0"/>
              </a:rPr>
              <a:t>Problem Statement</a:t>
            </a:r>
          </a:p>
        </p:txBody>
      </p:sp>
      <p:sp>
        <p:nvSpPr>
          <p:cNvPr id="3" name="Text Placeholder 2">
            <a:extLst>
              <a:ext uri="{FF2B5EF4-FFF2-40B4-BE49-F238E27FC236}">
                <a16:creationId xmlns:a16="http://schemas.microsoft.com/office/drawing/2014/main" id="{C744A478-14EF-43EB-823D-4861A64159B1}"/>
              </a:ext>
            </a:extLst>
          </p:cNvPr>
          <p:cNvSpPr>
            <a:spLocks noGrp="1"/>
          </p:cNvSpPr>
          <p:nvPr>
            <p:ph type="body" idx="1"/>
          </p:nvPr>
        </p:nvSpPr>
        <p:spPr/>
        <p:txBody>
          <a:bodyPr>
            <a:normAutofit fontScale="85000" lnSpcReduction="20000"/>
          </a:bodyPr>
          <a:lstStyle/>
          <a:p>
            <a:r>
              <a:rPr lang="en-US" dirty="0">
                <a:latin typeface="Berlin Sans FB" panose="020E0602020502020306" pitchFamily="34" charset="0"/>
              </a:rPr>
              <a:t>What is the policy problem?</a:t>
            </a:r>
          </a:p>
          <a:p>
            <a:pPr lvl="1"/>
            <a:r>
              <a:rPr lang="en-US" sz="2000" i="1" dirty="0">
                <a:latin typeface="Berlin Sans FB" panose="020E0602020502020306" pitchFamily="34" charset="0"/>
              </a:rPr>
              <a:t>Decreasing Number of Family Physicians Entering and Staying In the Primary Care Workforce</a:t>
            </a:r>
          </a:p>
          <a:p>
            <a:r>
              <a:rPr lang="en-US" dirty="0">
                <a:latin typeface="Berlin Sans FB" panose="020E0602020502020306" pitchFamily="34" charset="0"/>
              </a:rPr>
              <a:t>Who is the primary stakeholder or decision maker?</a:t>
            </a:r>
          </a:p>
          <a:p>
            <a:pPr lvl="1"/>
            <a:r>
              <a:rPr lang="en-US" sz="2400" i="1" dirty="0">
                <a:latin typeface="Berlin Sans FB" panose="020E0602020502020306" pitchFamily="34" charset="0"/>
              </a:rPr>
              <a:t>US Senate HELP (Health, Education, Labor, Pensions) Committee, US Congress</a:t>
            </a:r>
          </a:p>
          <a:p>
            <a:r>
              <a:rPr lang="en-US" dirty="0">
                <a:latin typeface="Berlin Sans FB" panose="020E0602020502020306" pitchFamily="34" charset="0"/>
              </a:rPr>
              <a:t>What are their values?</a:t>
            </a:r>
          </a:p>
          <a:p>
            <a:pPr lvl="1"/>
            <a:r>
              <a:rPr lang="en-US" sz="2400" i="1" dirty="0">
                <a:latin typeface="Berlin Sans FB" panose="020E0602020502020306" pitchFamily="34" charset="0"/>
              </a:rPr>
              <a:t>Generally care about delivering primary care to communities, fiscally conservative</a:t>
            </a:r>
          </a:p>
          <a:p>
            <a:r>
              <a:rPr lang="en-US" dirty="0">
                <a:latin typeface="Berlin Sans FB" panose="020E0602020502020306" pitchFamily="34" charset="0"/>
              </a:rPr>
              <a:t>What are the relevant practical and political realities?</a:t>
            </a:r>
          </a:p>
          <a:p>
            <a:pPr lvl="1"/>
            <a:r>
              <a:rPr lang="en-US" sz="2200" i="1" dirty="0">
                <a:latin typeface="Berlin Sans FB" panose="020E0602020502020306" pitchFamily="34" charset="0"/>
              </a:rPr>
              <a:t>Divided Congressional Landscape, No speaker of the house, expiration of continuing resolution that kept government open, Upcoming Election, Other healthcare priorities in the short term</a:t>
            </a:r>
          </a:p>
          <a:p>
            <a:r>
              <a:rPr lang="en-US" dirty="0">
                <a:latin typeface="Berlin Sans FB" panose="020E0602020502020306" pitchFamily="34" charset="0"/>
              </a:rPr>
              <a:t>Broad or narrow problem statement?</a:t>
            </a:r>
          </a:p>
          <a:p>
            <a:pPr lvl="1"/>
            <a:r>
              <a:rPr lang="en-US" sz="2000" i="1" dirty="0">
                <a:latin typeface="Berlin Sans FB" panose="020E0602020502020306" pitchFamily="34" charset="0"/>
              </a:rPr>
              <a:t>Broad</a:t>
            </a:r>
          </a:p>
        </p:txBody>
      </p:sp>
    </p:spTree>
    <p:extLst>
      <p:ext uri="{BB962C8B-B14F-4D97-AF65-F5344CB8AC3E}">
        <p14:creationId xmlns:p14="http://schemas.microsoft.com/office/powerpoint/2010/main" val="37211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additive="base">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3C0-0DB0-4C70-A0A2-337CCACBF8CD}"/>
              </a:ext>
            </a:extLst>
          </p:cNvPr>
          <p:cNvSpPr>
            <a:spLocks noGrp="1"/>
          </p:cNvSpPr>
          <p:nvPr>
            <p:ph type="title"/>
          </p:nvPr>
        </p:nvSpPr>
        <p:spPr/>
        <p:txBody>
          <a:bodyPr/>
          <a:lstStyle/>
          <a:p>
            <a:r>
              <a:rPr lang="en-US" dirty="0">
                <a:latin typeface="Berlin Sans FB" panose="020E0602020502020306" pitchFamily="34" charset="0"/>
              </a:rPr>
              <a:t>Background</a:t>
            </a:r>
          </a:p>
        </p:txBody>
      </p:sp>
      <p:sp>
        <p:nvSpPr>
          <p:cNvPr id="3" name="Text Placeholder 2">
            <a:extLst>
              <a:ext uri="{FF2B5EF4-FFF2-40B4-BE49-F238E27FC236}">
                <a16:creationId xmlns:a16="http://schemas.microsoft.com/office/drawing/2014/main" id="{C744A478-14EF-43EB-823D-4861A64159B1}"/>
              </a:ext>
            </a:extLst>
          </p:cNvPr>
          <p:cNvSpPr>
            <a:spLocks noGrp="1"/>
          </p:cNvSpPr>
          <p:nvPr>
            <p:ph type="body" idx="1"/>
          </p:nvPr>
        </p:nvSpPr>
        <p:spPr>
          <a:xfrm>
            <a:off x="609441" y="1600201"/>
            <a:ext cx="10971371" cy="2529037"/>
          </a:xfrm>
        </p:spPr>
        <p:txBody>
          <a:bodyPr/>
          <a:lstStyle/>
          <a:p>
            <a:pPr marL="114300" indent="0">
              <a:buNone/>
            </a:pPr>
            <a:r>
              <a:rPr lang="en-US" dirty="0">
                <a:latin typeface="Berlin Sans FB" panose="020E0602020502020306" pitchFamily="34" charset="0"/>
              </a:rPr>
              <a:t>Detailed description of the problem </a:t>
            </a:r>
          </a:p>
          <a:p>
            <a:r>
              <a:rPr lang="en-US" dirty="0">
                <a:latin typeface="Berlin Sans FB" panose="020E0602020502020306" pitchFamily="34" charset="0"/>
              </a:rPr>
              <a:t>Summarizes Evidence </a:t>
            </a:r>
          </a:p>
          <a:p>
            <a:r>
              <a:rPr lang="en-US" dirty="0">
                <a:latin typeface="Berlin Sans FB" panose="020E0602020502020306" pitchFamily="34" charset="0"/>
              </a:rPr>
              <a:t>Provides a Fact Base</a:t>
            </a:r>
          </a:p>
          <a:p>
            <a:r>
              <a:rPr lang="en-US" dirty="0">
                <a:latin typeface="Berlin Sans FB" panose="020E0602020502020306" pitchFamily="34" charset="0"/>
              </a:rPr>
              <a:t>Determines the Magnitude of the Problem</a:t>
            </a:r>
          </a:p>
        </p:txBody>
      </p:sp>
      <p:sp>
        <p:nvSpPr>
          <p:cNvPr id="4" name="TextBox 3">
            <a:extLst>
              <a:ext uri="{FF2B5EF4-FFF2-40B4-BE49-F238E27FC236}">
                <a16:creationId xmlns:a16="http://schemas.microsoft.com/office/drawing/2014/main" id="{D9058201-C2B2-4599-9A4B-9203B93AF3D2}"/>
              </a:ext>
            </a:extLst>
          </p:cNvPr>
          <p:cNvSpPr txBox="1"/>
          <p:nvPr/>
        </p:nvSpPr>
        <p:spPr>
          <a:xfrm>
            <a:off x="2107933" y="4311801"/>
            <a:ext cx="7854214" cy="769441"/>
          </a:xfrm>
          <a:prstGeom prst="rect">
            <a:avLst/>
          </a:prstGeom>
          <a:noFill/>
        </p:spPr>
        <p:txBody>
          <a:bodyPr wrap="square" rtlCol="0">
            <a:spAutoFit/>
          </a:bodyPr>
          <a:lstStyle/>
          <a:p>
            <a:r>
              <a:rPr lang="en-US" sz="4400" i="1" dirty="0">
                <a:latin typeface="Berlin Sans FB" panose="020E0602020502020306" pitchFamily="34" charset="0"/>
              </a:rPr>
              <a:t>Why is this issue area important?</a:t>
            </a:r>
          </a:p>
        </p:txBody>
      </p:sp>
    </p:spTree>
    <p:extLst>
      <p:ext uri="{BB962C8B-B14F-4D97-AF65-F5344CB8AC3E}">
        <p14:creationId xmlns:p14="http://schemas.microsoft.com/office/powerpoint/2010/main" val="24633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CDCA-A870-4E5D-B628-E3BA08B0E87E}"/>
              </a:ext>
            </a:extLst>
          </p:cNvPr>
          <p:cNvSpPr>
            <a:spLocks noGrp="1"/>
          </p:cNvSpPr>
          <p:nvPr>
            <p:ph type="title"/>
          </p:nvPr>
        </p:nvSpPr>
        <p:spPr/>
        <p:txBody>
          <a:bodyPr/>
          <a:lstStyle/>
          <a:p>
            <a:r>
              <a:rPr lang="en-US" dirty="0">
                <a:latin typeface="Berlin Sans FB" panose="020E0602020502020306" pitchFamily="34" charset="0"/>
              </a:rPr>
              <a:t>Background</a:t>
            </a:r>
          </a:p>
        </p:txBody>
      </p:sp>
      <p:sp>
        <p:nvSpPr>
          <p:cNvPr id="3" name="Text Placeholder 2">
            <a:extLst>
              <a:ext uri="{FF2B5EF4-FFF2-40B4-BE49-F238E27FC236}">
                <a16:creationId xmlns:a16="http://schemas.microsoft.com/office/drawing/2014/main" id="{7B17D67E-2470-4ECC-9DFD-8A87BB9053F6}"/>
              </a:ext>
            </a:extLst>
          </p:cNvPr>
          <p:cNvSpPr>
            <a:spLocks noGrp="1"/>
          </p:cNvSpPr>
          <p:nvPr>
            <p:ph type="body" idx="1"/>
          </p:nvPr>
        </p:nvSpPr>
        <p:spPr/>
        <p:txBody>
          <a:bodyPr>
            <a:normAutofit fontScale="92500" lnSpcReduction="10000"/>
          </a:bodyPr>
          <a:lstStyle/>
          <a:p>
            <a:pPr marL="114300" indent="0">
              <a:buNone/>
            </a:pPr>
            <a:r>
              <a:rPr lang="en-US" b="1" dirty="0">
                <a:latin typeface="Berlin Sans FB" panose="020E0602020502020306" pitchFamily="34" charset="0"/>
              </a:rPr>
              <a:t>Is the problem changing?</a:t>
            </a:r>
          </a:p>
          <a:p>
            <a:pPr marL="114300" indent="0">
              <a:buNone/>
            </a:pPr>
            <a:r>
              <a:rPr lang="en-US" dirty="0">
                <a:latin typeface="Berlin Sans FB" panose="020E0602020502020306" pitchFamily="34" charset="0"/>
              </a:rPr>
              <a:t>	Historical Trends</a:t>
            </a:r>
          </a:p>
          <a:p>
            <a:pPr marL="114300" indent="0">
              <a:buNone/>
            </a:pPr>
            <a:r>
              <a:rPr lang="en-US" dirty="0">
                <a:latin typeface="Berlin Sans FB" panose="020E0602020502020306" pitchFamily="34" charset="0"/>
              </a:rPr>
              <a:t>	Future Projections</a:t>
            </a:r>
          </a:p>
          <a:p>
            <a:pPr marL="114300" indent="0">
              <a:buNone/>
            </a:pPr>
            <a:endParaRPr lang="en-US" dirty="0">
              <a:latin typeface="Berlin Sans FB" panose="020E0602020502020306" pitchFamily="34" charset="0"/>
            </a:endParaRPr>
          </a:p>
          <a:p>
            <a:pPr marL="114300" indent="0">
              <a:buNone/>
            </a:pPr>
            <a:r>
              <a:rPr lang="en-US" b="1" dirty="0">
                <a:latin typeface="Berlin Sans FB" panose="020E0602020502020306" pitchFamily="34" charset="0"/>
              </a:rPr>
              <a:t>Who is affected?</a:t>
            </a:r>
          </a:p>
          <a:p>
            <a:pPr marL="114300" indent="0">
              <a:buNone/>
            </a:pPr>
            <a:r>
              <a:rPr lang="en-US" dirty="0">
                <a:latin typeface="Berlin Sans FB" panose="020E0602020502020306" pitchFamily="34" charset="0"/>
              </a:rPr>
              <a:t>	Populations</a:t>
            </a:r>
          </a:p>
          <a:p>
            <a:pPr marL="114300" indent="0">
              <a:buNone/>
            </a:pPr>
            <a:r>
              <a:rPr lang="en-US" dirty="0">
                <a:latin typeface="Berlin Sans FB" panose="020E0602020502020306" pitchFamily="34" charset="0"/>
              </a:rPr>
              <a:t>	Geography</a:t>
            </a:r>
          </a:p>
          <a:p>
            <a:pPr marL="114300" indent="0">
              <a:buNone/>
            </a:pPr>
            <a:r>
              <a:rPr lang="en-US" dirty="0">
                <a:latin typeface="Berlin Sans FB" panose="020E0602020502020306" pitchFamily="34" charset="0"/>
              </a:rPr>
              <a:t>	Affected Equally?</a:t>
            </a:r>
          </a:p>
        </p:txBody>
      </p:sp>
    </p:spTree>
    <p:extLst>
      <p:ext uri="{BB962C8B-B14F-4D97-AF65-F5344CB8AC3E}">
        <p14:creationId xmlns:p14="http://schemas.microsoft.com/office/powerpoint/2010/main" val="27389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460F-B448-4AB4-ACEE-1403D5AEEDB5}"/>
              </a:ext>
            </a:extLst>
          </p:cNvPr>
          <p:cNvSpPr>
            <a:spLocks noGrp="1"/>
          </p:cNvSpPr>
          <p:nvPr>
            <p:ph type="title"/>
          </p:nvPr>
        </p:nvSpPr>
        <p:spPr>
          <a:xfrm>
            <a:off x="565636" y="148872"/>
            <a:ext cx="10969943" cy="1143000"/>
          </a:xfrm>
        </p:spPr>
        <p:txBody>
          <a:bodyPr/>
          <a:lstStyle/>
          <a:p>
            <a:r>
              <a:rPr lang="en-US" dirty="0">
                <a:latin typeface="Berlin Sans FB" panose="020E0602020502020306" pitchFamily="34" charset="0"/>
              </a:rPr>
              <a:t>Landscape</a:t>
            </a:r>
          </a:p>
        </p:txBody>
      </p:sp>
      <p:graphicFrame>
        <p:nvGraphicFramePr>
          <p:cNvPr id="3" name="Diagram 2">
            <a:extLst>
              <a:ext uri="{FF2B5EF4-FFF2-40B4-BE49-F238E27FC236}">
                <a16:creationId xmlns:a16="http://schemas.microsoft.com/office/drawing/2014/main" id="{9D377C91-7370-4AE8-8888-42727169BDE4}"/>
              </a:ext>
            </a:extLst>
          </p:cNvPr>
          <p:cNvGraphicFramePr/>
          <p:nvPr>
            <p:extLst>
              <p:ext uri="{D42A27DB-BD31-4B8C-83A1-F6EECF244321}">
                <p14:modId xmlns:p14="http://schemas.microsoft.com/office/powerpoint/2010/main" val="2538347155"/>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24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362890" y="1600200"/>
            <a:ext cx="724679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lt1"/>
                </a:solidFill>
                <a:latin typeface="Arial"/>
                <a:ea typeface="Arial"/>
                <a:cs typeface="Arial"/>
                <a:sym typeface="Arial"/>
              </a:rPr>
              <a:t>2022 FMEC Annual Meeting</a:t>
            </a:r>
            <a:endParaRPr/>
          </a:p>
        </p:txBody>
      </p:sp>
      <p:sp>
        <p:nvSpPr>
          <p:cNvPr id="93" name="Google Shape;93;p2"/>
          <p:cNvSpPr txBox="1"/>
          <p:nvPr/>
        </p:nvSpPr>
        <p:spPr>
          <a:xfrm>
            <a:off x="353748" y="3657600"/>
            <a:ext cx="112650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Berlin Sans FB" panose="020E0602020502020306" pitchFamily="34" charset="0"/>
                <a:ea typeface="Calibri"/>
                <a:cs typeface="Calibri"/>
                <a:sym typeface="Calibri"/>
              </a:rPr>
              <a:t>October 13 - 15 |  Providence, RI</a:t>
            </a:r>
            <a:endParaRPr dirty="0">
              <a:latin typeface="Berlin Sans FB" panose="020E0602020502020306" pitchFamily="34" charset="0"/>
            </a:endParaRPr>
          </a:p>
          <a:p>
            <a:pPr marL="0" marR="0" lvl="0" indent="0" algn="ctr" rtl="0">
              <a:spcBef>
                <a:spcPts val="0"/>
              </a:spcBef>
              <a:spcAft>
                <a:spcPts val="0"/>
              </a:spcAft>
              <a:buNone/>
            </a:pPr>
            <a:endParaRPr sz="3200" b="1" i="1" dirty="0">
              <a:solidFill>
                <a:schemeClr val="dk1"/>
              </a:solidFill>
              <a:latin typeface="Berlin Sans FB" panose="020E0602020502020306" pitchFamily="34" charset="0"/>
              <a:ea typeface="Calibri"/>
              <a:cs typeface="Calibri"/>
              <a:sym typeface="Calibri"/>
            </a:endParaRPr>
          </a:p>
          <a:p>
            <a:pPr marL="0" marR="0" lvl="0" indent="0" algn="ctr" rtl="0">
              <a:spcBef>
                <a:spcPts val="0"/>
              </a:spcBef>
              <a:spcAft>
                <a:spcPts val="0"/>
              </a:spcAft>
              <a:buNone/>
            </a:pPr>
            <a:r>
              <a:rPr lang="en-US" sz="3200" b="1" dirty="0">
                <a:solidFill>
                  <a:schemeClr val="dk1"/>
                </a:solidFill>
                <a:latin typeface="Berlin Sans FB" panose="020E0602020502020306" pitchFamily="34" charset="0"/>
                <a:ea typeface="Calibri"/>
                <a:cs typeface="Calibri"/>
                <a:sym typeface="Calibri"/>
              </a:rPr>
              <a:t>Family Medicine: Anchoring Patients and Communities</a:t>
            </a:r>
            <a:endParaRPr dirty="0">
              <a:latin typeface="Berlin Sans FB" panose="020E0602020502020306" pitchFamily="34" charset="0"/>
            </a:endParaRPr>
          </a:p>
        </p:txBody>
      </p:sp>
      <p:pic>
        <p:nvPicPr>
          <p:cNvPr id="94" name="Google Shape;94;p2" descr="FMEC logo final.JPG"/>
          <p:cNvPicPr preferRelativeResize="0"/>
          <p:nvPr/>
        </p:nvPicPr>
        <p:blipFill rotWithShape="1">
          <a:blip r:embed="rId3">
            <a:alphaModFix/>
          </a:blip>
          <a:srcRect/>
          <a:stretch/>
        </p:blipFill>
        <p:spPr>
          <a:xfrm>
            <a:off x="4387991" y="1524000"/>
            <a:ext cx="3196590" cy="1805940"/>
          </a:xfrm>
          <a:prstGeom prst="rect">
            <a:avLst/>
          </a:prstGeom>
          <a:noFill/>
          <a:ln>
            <a:noFill/>
          </a:ln>
        </p:spPr>
      </p:pic>
      <p:sp>
        <p:nvSpPr>
          <p:cNvPr id="95" name="Google Shape;95;p2"/>
          <p:cNvSpPr txBox="1"/>
          <p:nvPr/>
        </p:nvSpPr>
        <p:spPr>
          <a:xfrm>
            <a:off x="3538719" y="341432"/>
            <a:ext cx="4895058"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latin typeface="Berlin Sans FB" panose="020E0602020502020306" pitchFamily="34" charset="0"/>
                <a:ea typeface="Calibri"/>
                <a:cs typeface="Calibri"/>
                <a:sym typeface="Calibri"/>
              </a:rPr>
              <a:t>2023 FMEC Annual Meeting</a:t>
            </a:r>
            <a:endParaRPr dirty="0">
              <a:latin typeface="Berlin Sans FB" panose="020E0602020502020306"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F648-A97E-4DBE-B9DD-49F94E740000}"/>
              </a:ext>
            </a:extLst>
          </p:cNvPr>
          <p:cNvSpPr>
            <a:spLocks noGrp="1"/>
          </p:cNvSpPr>
          <p:nvPr>
            <p:ph type="title"/>
          </p:nvPr>
        </p:nvSpPr>
        <p:spPr/>
        <p:txBody>
          <a:bodyPr/>
          <a:lstStyle/>
          <a:p>
            <a:r>
              <a:rPr lang="en-US" dirty="0">
                <a:latin typeface="Berlin Sans FB" panose="020E0602020502020306" pitchFamily="34" charset="0"/>
              </a:rPr>
              <a:t>Options</a:t>
            </a:r>
          </a:p>
        </p:txBody>
      </p:sp>
      <p:sp>
        <p:nvSpPr>
          <p:cNvPr id="3" name="Text Placeholder 2">
            <a:extLst>
              <a:ext uri="{FF2B5EF4-FFF2-40B4-BE49-F238E27FC236}">
                <a16:creationId xmlns:a16="http://schemas.microsoft.com/office/drawing/2014/main" id="{71901966-FAC5-4B26-8459-730F50F32C18}"/>
              </a:ext>
            </a:extLst>
          </p:cNvPr>
          <p:cNvSpPr>
            <a:spLocks noGrp="1"/>
          </p:cNvSpPr>
          <p:nvPr>
            <p:ph type="body" idx="1"/>
          </p:nvPr>
        </p:nvSpPr>
        <p:spPr/>
        <p:txBody>
          <a:bodyPr/>
          <a:lstStyle/>
          <a:p>
            <a:r>
              <a:rPr lang="en-US" dirty="0">
                <a:latin typeface="Berlin Sans FB" panose="020E0602020502020306" pitchFamily="34" charset="0"/>
              </a:rPr>
              <a:t>Identify Evaluation Criteria</a:t>
            </a:r>
          </a:p>
          <a:p>
            <a:r>
              <a:rPr lang="en-US" dirty="0">
                <a:latin typeface="Berlin Sans FB" panose="020E0602020502020306" pitchFamily="34" charset="0"/>
              </a:rPr>
              <a:t>Identify options (potential solutions)</a:t>
            </a:r>
          </a:p>
          <a:p>
            <a:r>
              <a:rPr lang="en-US" dirty="0">
                <a:latin typeface="Berlin Sans FB" panose="020E0602020502020306" pitchFamily="34" charset="0"/>
              </a:rPr>
              <a:t>Evaluate</a:t>
            </a:r>
          </a:p>
          <a:p>
            <a:endParaRPr lang="en-US" dirty="0"/>
          </a:p>
          <a:p>
            <a:endParaRPr lang="en-US" dirty="0"/>
          </a:p>
          <a:p>
            <a:pPr marL="114300" indent="0">
              <a:buNone/>
            </a:pPr>
            <a:endParaRPr lang="en-US" dirty="0"/>
          </a:p>
        </p:txBody>
      </p:sp>
      <p:sp>
        <p:nvSpPr>
          <p:cNvPr id="4" name="Rectangle 3">
            <a:extLst>
              <a:ext uri="{FF2B5EF4-FFF2-40B4-BE49-F238E27FC236}">
                <a16:creationId xmlns:a16="http://schemas.microsoft.com/office/drawing/2014/main" id="{609C8651-7445-4723-8735-70801CC548B6}"/>
              </a:ext>
            </a:extLst>
          </p:cNvPr>
          <p:cNvSpPr/>
          <p:nvPr/>
        </p:nvSpPr>
        <p:spPr>
          <a:xfrm>
            <a:off x="2597051" y="3655874"/>
            <a:ext cx="6885218" cy="1754326"/>
          </a:xfrm>
          <a:prstGeom prst="rect">
            <a:avLst/>
          </a:prstGeom>
          <a:noFill/>
        </p:spPr>
        <p:txBody>
          <a:bodyPr wrap="none" lIns="91440" tIns="45720" rIns="91440" bIns="45720">
            <a:spAutoFit/>
          </a:bodyPr>
          <a:lstStyle/>
          <a:p>
            <a:pPr algn="ctr"/>
            <a:r>
              <a:rPr lang="en-US" sz="54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rPr>
              <a:t>Justify Your </a:t>
            </a:r>
          </a:p>
          <a:p>
            <a:pPr algn="ctr"/>
            <a:r>
              <a:rPr lang="en-US" sz="54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rPr>
              <a:t>Final Recommendation</a:t>
            </a:r>
          </a:p>
        </p:txBody>
      </p:sp>
    </p:spTree>
    <p:extLst>
      <p:ext uri="{BB962C8B-B14F-4D97-AF65-F5344CB8AC3E}">
        <p14:creationId xmlns:p14="http://schemas.microsoft.com/office/powerpoint/2010/main" val="3004458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BA4C-245A-4070-936C-14AD719DD402}"/>
              </a:ext>
            </a:extLst>
          </p:cNvPr>
          <p:cNvSpPr>
            <a:spLocks noGrp="1"/>
          </p:cNvSpPr>
          <p:nvPr>
            <p:ph type="title"/>
          </p:nvPr>
        </p:nvSpPr>
        <p:spPr/>
        <p:txBody>
          <a:bodyPr/>
          <a:lstStyle/>
          <a:p>
            <a:r>
              <a:rPr lang="en-US" dirty="0">
                <a:latin typeface="Berlin Sans FB" panose="020E0602020502020306" pitchFamily="34" charset="0"/>
              </a:rPr>
              <a:t>Potential Evaluation Criteria</a:t>
            </a:r>
          </a:p>
        </p:txBody>
      </p:sp>
      <p:sp>
        <p:nvSpPr>
          <p:cNvPr id="3" name="Text Placeholder 2">
            <a:extLst>
              <a:ext uri="{FF2B5EF4-FFF2-40B4-BE49-F238E27FC236}">
                <a16:creationId xmlns:a16="http://schemas.microsoft.com/office/drawing/2014/main" id="{D7699F3B-3939-41E3-9394-034D61B065CE}"/>
              </a:ext>
            </a:extLst>
          </p:cNvPr>
          <p:cNvSpPr>
            <a:spLocks noGrp="1"/>
          </p:cNvSpPr>
          <p:nvPr>
            <p:ph type="body" idx="1"/>
          </p:nvPr>
        </p:nvSpPr>
        <p:spPr/>
        <p:txBody>
          <a:bodyPr>
            <a:normAutofit lnSpcReduction="10000"/>
          </a:bodyPr>
          <a:lstStyle/>
          <a:p>
            <a:r>
              <a:rPr lang="en-US" dirty="0"/>
              <a:t>Net Benefit</a:t>
            </a:r>
          </a:p>
          <a:p>
            <a:r>
              <a:rPr lang="en-US" dirty="0"/>
              <a:t>Cost and Financing </a:t>
            </a:r>
          </a:p>
          <a:p>
            <a:r>
              <a:rPr lang="en-US" dirty="0"/>
              <a:t>Equity</a:t>
            </a:r>
          </a:p>
          <a:p>
            <a:r>
              <a:rPr lang="en-US" dirty="0"/>
              <a:t>Administrative Ease</a:t>
            </a:r>
          </a:p>
          <a:p>
            <a:r>
              <a:rPr lang="en-US" dirty="0"/>
              <a:t>Legality</a:t>
            </a:r>
          </a:p>
          <a:p>
            <a:r>
              <a:rPr lang="en-US" dirty="0"/>
              <a:t>Political Feasibility</a:t>
            </a:r>
          </a:p>
          <a:p>
            <a:r>
              <a:rPr lang="en-US" dirty="0"/>
              <a:t>Social Acceptability</a:t>
            </a:r>
          </a:p>
        </p:txBody>
      </p:sp>
      <p:pic>
        <p:nvPicPr>
          <p:cNvPr id="5" name="Graphic 4" descr="Doctor">
            <a:extLst>
              <a:ext uri="{FF2B5EF4-FFF2-40B4-BE49-F238E27FC236}">
                <a16:creationId xmlns:a16="http://schemas.microsoft.com/office/drawing/2014/main" id="{2AC8E2A3-FDD8-4215-AABF-7A125C1959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1307" y="1513504"/>
            <a:ext cx="1317303" cy="1317303"/>
          </a:xfrm>
          <a:prstGeom prst="rect">
            <a:avLst/>
          </a:prstGeom>
        </p:spPr>
      </p:pic>
      <p:pic>
        <p:nvPicPr>
          <p:cNvPr id="7" name="Graphic 6" descr="City">
            <a:extLst>
              <a:ext uri="{FF2B5EF4-FFF2-40B4-BE49-F238E27FC236}">
                <a16:creationId xmlns:a16="http://schemas.microsoft.com/office/drawing/2014/main" id="{E1799E95-8DA8-49EF-BE4F-6099923557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6977" y="2616925"/>
            <a:ext cx="1317303" cy="1317303"/>
          </a:xfrm>
          <a:prstGeom prst="rect">
            <a:avLst/>
          </a:prstGeom>
        </p:spPr>
      </p:pic>
      <p:pic>
        <p:nvPicPr>
          <p:cNvPr id="9" name="Graphic 8" descr="Cheers">
            <a:extLst>
              <a:ext uri="{FF2B5EF4-FFF2-40B4-BE49-F238E27FC236}">
                <a16:creationId xmlns:a16="http://schemas.microsoft.com/office/drawing/2014/main" id="{235267BD-B2DC-42C4-BEA1-B60BB9F737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8508" y="3893957"/>
            <a:ext cx="1317303" cy="1317303"/>
          </a:xfrm>
          <a:prstGeom prst="rect">
            <a:avLst/>
          </a:prstGeom>
        </p:spPr>
      </p:pic>
      <p:pic>
        <p:nvPicPr>
          <p:cNvPr id="11" name="Graphic 10" descr="Dollar">
            <a:extLst>
              <a:ext uri="{FF2B5EF4-FFF2-40B4-BE49-F238E27FC236}">
                <a16:creationId xmlns:a16="http://schemas.microsoft.com/office/drawing/2014/main" id="{857AD2FC-46E4-424A-B1F7-16A0663C66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5760" y="3985334"/>
            <a:ext cx="1317303" cy="1317303"/>
          </a:xfrm>
          <a:prstGeom prst="rect">
            <a:avLst/>
          </a:prstGeom>
        </p:spPr>
      </p:pic>
      <p:pic>
        <p:nvPicPr>
          <p:cNvPr id="13" name="Graphic 12" descr="Lightbulb and gear">
            <a:extLst>
              <a:ext uri="{FF2B5EF4-FFF2-40B4-BE49-F238E27FC236}">
                <a16:creationId xmlns:a16="http://schemas.microsoft.com/office/drawing/2014/main" id="{E1C6CE37-F1E2-4FAF-B0A0-CE49F9D85E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84031" y="1600201"/>
            <a:ext cx="1317303" cy="1317303"/>
          </a:xfrm>
          <a:prstGeom prst="rect">
            <a:avLst/>
          </a:prstGeom>
        </p:spPr>
      </p:pic>
      <p:pic>
        <p:nvPicPr>
          <p:cNvPr id="15" name="Graphic 14" descr="Scales of justice">
            <a:extLst>
              <a:ext uri="{FF2B5EF4-FFF2-40B4-BE49-F238E27FC236}">
                <a16:creationId xmlns:a16="http://schemas.microsoft.com/office/drawing/2014/main" id="{205E6EC0-6633-4A77-8A10-1CA63B73D6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41256" y="3934228"/>
            <a:ext cx="1317303" cy="1317303"/>
          </a:xfrm>
          <a:prstGeom prst="rect">
            <a:avLst/>
          </a:prstGeom>
        </p:spPr>
      </p:pic>
      <p:pic>
        <p:nvPicPr>
          <p:cNvPr id="17" name="Graphic 16" descr="Questions">
            <a:extLst>
              <a:ext uri="{FF2B5EF4-FFF2-40B4-BE49-F238E27FC236}">
                <a16:creationId xmlns:a16="http://schemas.microsoft.com/office/drawing/2014/main" id="{14BAB3D2-C84D-489D-9610-B3BDEA967AB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05041" y="1447800"/>
            <a:ext cx="1317303" cy="1317303"/>
          </a:xfrm>
          <a:prstGeom prst="rect">
            <a:avLst/>
          </a:prstGeom>
        </p:spPr>
      </p:pic>
    </p:spTree>
    <p:extLst>
      <p:ext uri="{BB962C8B-B14F-4D97-AF65-F5344CB8AC3E}">
        <p14:creationId xmlns:p14="http://schemas.microsoft.com/office/powerpoint/2010/main" val="183343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A575-4587-4F69-8A8E-02D8CC3584D1}"/>
              </a:ext>
            </a:extLst>
          </p:cNvPr>
          <p:cNvSpPr>
            <a:spLocks noGrp="1"/>
          </p:cNvSpPr>
          <p:nvPr>
            <p:ph type="title"/>
          </p:nvPr>
        </p:nvSpPr>
        <p:spPr/>
        <p:txBody>
          <a:bodyPr/>
          <a:lstStyle/>
          <a:p>
            <a:r>
              <a:rPr lang="en-US" dirty="0">
                <a:latin typeface="Berlin Sans FB" panose="020E0602020502020306" pitchFamily="34" charset="0"/>
              </a:rPr>
              <a:t>Recommendation</a:t>
            </a:r>
          </a:p>
        </p:txBody>
      </p:sp>
      <p:sp>
        <p:nvSpPr>
          <p:cNvPr id="3" name="Text Placeholder 2">
            <a:extLst>
              <a:ext uri="{FF2B5EF4-FFF2-40B4-BE49-F238E27FC236}">
                <a16:creationId xmlns:a16="http://schemas.microsoft.com/office/drawing/2014/main" id="{8769A545-558B-4C15-BA5B-AFE71FEE26BD}"/>
              </a:ext>
            </a:extLst>
          </p:cNvPr>
          <p:cNvSpPr>
            <a:spLocks noGrp="1"/>
          </p:cNvSpPr>
          <p:nvPr>
            <p:ph type="body" idx="1"/>
          </p:nvPr>
        </p:nvSpPr>
        <p:spPr>
          <a:xfrm>
            <a:off x="609441" y="1600202"/>
            <a:ext cx="10971371" cy="3433812"/>
          </a:xfrm>
        </p:spPr>
        <p:txBody>
          <a:bodyPr/>
          <a:lstStyle/>
          <a:p>
            <a:pPr marL="114300" indent="0">
              <a:buNone/>
            </a:pPr>
            <a:r>
              <a:rPr lang="en-US" dirty="0">
                <a:latin typeface="Berlin Sans FB" panose="020E0602020502020306" pitchFamily="34" charset="0"/>
              </a:rPr>
              <a:t>Choose only one option: </a:t>
            </a:r>
          </a:p>
          <a:p>
            <a:pPr marL="628650" indent="-514350">
              <a:buAutoNum type="arabicPeriod"/>
            </a:pPr>
            <a:r>
              <a:rPr lang="en-US" dirty="0">
                <a:latin typeface="Berlin Sans FB" panose="020E0602020502020306" pitchFamily="34" charset="0"/>
              </a:rPr>
              <a:t>Which proposed policy solution is strongest when evaluated by the standardized criteria?</a:t>
            </a:r>
          </a:p>
          <a:p>
            <a:pPr marL="628650" indent="-514350">
              <a:buAutoNum type="arabicPeriod"/>
            </a:pPr>
            <a:r>
              <a:rPr lang="en-US" dirty="0">
                <a:latin typeface="Berlin Sans FB" panose="020E0602020502020306" pitchFamily="34" charset="0"/>
              </a:rPr>
              <a:t>What is the best course of action?</a:t>
            </a:r>
          </a:p>
        </p:txBody>
      </p:sp>
      <p:sp>
        <p:nvSpPr>
          <p:cNvPr id="4" name="Rectangle 3">
            <a:extLst>
              <a:ext uri="{FF2B5EF4-FFF2-40B4-BE49-F238E27FC236}">
                <a16:creationId xmlns:a16="http://schemas.microsoft.com/office/drawing/2014/main" id="{A9C04BE8-BD1C-4026-BA15-6A83A845F704}"/>
              </a:ext>
            </a:extLst>
          </p:cNvPr>
          <p:cNvSpPr/>
          <p:nvPr/>
        </p:nvSpPr>
        <p:spPr>
          <a:xfrm>
            <a:off x="989660" y="4069428"/>
            <a:ext cx="10652275" cy="923330"/>
          </a:xfrm>
          <a:prstGeom prst="rect">
            <a:avLst/>
          </a:prstGeom>
          <a:noFill/>
        </p:spPr>
        <p:txBody>
          <a:bodyPr wrap="none" lIns="91440" tIns="45720" rIns="91440" bIns="45720">
            <a:spAutoFit/>
          </a:bodyPr>
          <a:lstStyle/>
          <a:p>
            <a:pPr algn="ctr"/>
            <a:r>
              <a:rPr lang="en-US" sz="54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rPr>
              <a:t>Remember: “Analysis, not advocacy”</a:t>
            </a:r>
          </a:p>
        </p:txBody>
      </p:sp>
    </p:spTree>
    <p:extLst>
      <p:ext uri="{BB962C8B-B14F-4D97-AF65-F5344CB8AC3E}">
        <p14:creationId xmlns:p14="http://schemas.microsoft.com/office/powerpoint/2010/main" val="385370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6963-3FA2-4DD8-9FF4-6CB318382C78}"/>
              </a:ext>
            </a:extLst>
          </p:cNvPr>
          <p:cNvSpPr>
            <a:spLocks noGrp="1"/>
          </p:cNvSpPr>
          <p:nvPr>
            <p:ph type="title"/>
          </p:nvPr>
        </p:nvSpPr>
        <p:spPr/>
        <p:txBody>
          <a:bodyPr/>
          <a:lstStyle/>
          <a:p>
            <a:r>
              <a:rPr lang="en-US" dirty="0">
                <a:latin typeface="Berlin Sans FB" panose="020E0602020502020306" pitchFamily="34" charset="0"/>
              </a:rPr>
              <a:t>Example</a:t>
            </a:r>
          </a:p>
        </p:txBody>
      </p:sp>
      <p:graphicFrame>
        <p:nvGraphicFramePr>
          <p:cNvPr id="5" name="Table 4">
            <a:extLst>
              <a:ext uri="{FF2B5EF4-FFF2-40B4-BE49-F238E27FC236}">
                <a16:creationId xmlns:a16="http://schemas.microsoft.com/office/drawing/2014/main" id="{E0E5447A-8DC6-4406-A640-91F83A357F8B}"/>
              </a:ext>
            </a:extLst>
          </p:cNvPr>
          <p:cNvGraphicFramePr>
            <a:graphicFrameLocks noGrp="1"/>
          </p:cNvGraphicFramePr>
          <p:nvPr>
            <p:extLst>
              <p:ext uri="{D42A27DB-BD31-4B8C-83A1-F6EECF244321}">
                <p14:modId xmlns:p14="http://schemas.microsoft.com/office/powerpoint/2010/main" val="1338929517"/>
              </p:ext>
            </p:extLst>
          </p:nvPr>
        </p:nvGraphicFramePr>
        <p:xfrm>
          <a:off x="1395662" y="1417638"/>
          <a:ext cx="9793704" cy="3948446"/>
        </p:xfrm>
        <a:graphic>
          <a:graphicData uri="http://schemas.openxmlformats.org/drawingml/2006/table">
            <a:tbl>
              <a:tblPr firstRow="1" bandRow="1">
                <a:tableStyleId>{5C22544A-7EE6-4342-B048-85BDC9FD1C3A}</a:tableStyleId>
              </a:tblPr>
              <a:tblGrid>
                <a:gridCol w="2448426">
                  <a:extLst>
                    <a:ext uri="{9D8B030D-6E8A-4147-A177-3AD203B41FA5}">
                      <a16:colId xmlns:a16="http://schemas.microsoft.com/office/drawing/2014/main" val="1543990785"/>
                    </a:ext>
                  </a:extLst>
                </a:gridCol>
                <a:gridCol w="2448426">
                  <a:extLst>
                    <a:ext uri="{9D8B030D-6E8A-4147-A177-3AD203B41FA5}">
                      <a16:colId xmlns:a16="http://schemas.microsoft.com/office/drawing/2014/main" val="3426116768"/>
                    </a:ext>
                  </a:extLst>
                </a:gridCol>
                <a:gridCol w="2448426">
                  <a:extLst>
                    <a:ext uri="{9D8B030D-6E8A-4147-A177-3AD203B41FA5}">
                      <a16:colId xmlns:a16="http://schemas.microsoft.com/office/drawing/2014/main" val="3779821969"/>
                    </a:ext>
                  </a:extLst>
                </a:gridCol>
                <a:gridCol w="2448426">
                  <a:extLst>
                    <a:ext uri="{9D8B030D-6E8A-4147-A177-3AD203B41FA5}">
                      <a16:colId xmlns:a16="http://schemas.microsoft.com/office/drawing/2014/main" val="2504038819"/>
                    </a:ext>
                  </a:extLst>
                </a:gridCol>
              </a:tblGrid>
              <a:tr h="897933">
                <a:tc>
                  <a:txBody>
                    <a:bodyPr/>
                    <a:lstStyle/>
                    <a:p>
                      <a:endParaRPr lang="en-US" dirty="0">
                        <a:latin typeface="Berlin Sans FB" panose="020E0602020502020306" pitchFamily="34" charset="0"/>
                      </a:endParaRPr>
                    </a:p>
                  </a:txBody>
                  <a:tcPr/>
                </a:tc>
                <a:tc>
                  <a:txBody>
                    <a:bodyPr/>
                    <a:lstStyle/>
                    <a:p>
                      <a:r>
                        <a:rPr lang="en-US" sz="2400" dirty="0">
                          <a:latin typeface="Berlin Sans FB" panose="020E0602020502020306" pitchFamily="34" charset="0"/>
                        </a:rPr>
                        <a:t>POLICY #1</a:t>
                      </a:r>
                    </a:p>
                  </a:txBody>
                  <a:tcPr/>
                </a:tc>
                <a:tc>
                  <a:txBody>
                    <a:bodyPr/>
                    <a:lstStyle/>
                    <a:p>
                      <a:r>
                        <a:rPr lang="en-US" sz="2400" dirty="0">
                          <a:latin typeface="Berlin Sans FB" panose="020E0602020502020306" pitchFamily="34" charset="0"/>
                        </a:rPr>
                        <a:t>POLICY #2</a:t>
                      </a:r>
                    </a:p>
                  </a:txBody>
                  <a:tcPr/>
                </a:tc>
                <a:tc>
                  <a:txBody>
                    <a:bodyPr/>
                    <a:lstStyle/>
                    <a:p>
                      <a:r>
                        <a:rPr lang="en-US" sz="2400" dirty="0">
                          <a:latin typeface="Berlin Sans FB" panose="020E0602020502020306" pitchFamily="34" charset="0"/>
                        </a:rPr>
                        <a:t>POLICY #3</a:t>
                      </a:r>
                    </a:p>
                  </a:txBody>
                  <a:tcPr/>
                </a:tc>
                <a:extLst>
                  <a:ext uri="{0D108BD9-81ED-4DB2-BD59-A6C34878D82A}">
                    <a16:rowId xmlns:a16="http://schemas.microsoft.com/office/drawing/2014/main" val="1329699642"/>
                  </a:ext>
                </a:extLst>
              </a:tr>
              <a:tr h="1254647">
                <a:tc>
                  <a:txBody>
                    <a:bodyPr/>
                    <a:lstStyle/>
                    <a:p>
                      <a:r>
                        <a:rPr lang="en-US" sz="2000" dirty="0">
                          <a:latin typeface="Berlin Sans FB" panose="020E0602020502020306" pitchFamily="34" charset="0"/>
                        </a:rPr>
                        <a:t>Efficacy (increase the number of FM in PC)</a:t>
                      </a:r>
                    </a:p>
                  </a:txBody>
                  <a:tcPr/>
                </a:tc>
                <a:tc>
                  <a:txBody>
                    <a:bodyPr/>
                    <a:lstStyle/>
                    <a:p>
                      <a:endParaRPr lang="en-US" dirty="0">
                        <a:latin typeface="Berlin Sans FB" panose="020E0602020502020306" pitchFamily="34" charset="0"/>
                      </a:endParaRPr>
                    </a:p>
                  </a:txBody>
                  <a:tcPr/>
                </a:tc>
                <a:tc>
                  <a:txBody>
                    <a:bodyPr/>
                    <a:lstStyle/>
                    <a:p>
                      <a:endParaRPr lang="en-US" dirty="0">
                        <a:latin typeface="Berlin Sans FB" panose="020E0602020502020306" pitchFamily="34" charset="0"/>
                      </a:endParaRPr>
                    </a:p>
                  </a:txBody>
                  <a:tcPr/>
                </a:tc>
                <a:tc>
                  <a:txBody>
                    <a:bodyPr/>
                    <a:lstStyle/>
                    <a:p>
                      <a:endParaRPr lang="en-US">
                        <a:latin typeface="Berlin Sans FB" panose="020E0602020502020306" pitchFamily="34" charset="0"/>
                      </a:endParaRPr>
                    </a:p>
                  </a:txBody>
                  <a:tcPr/>
                </a:tc>
                <a:extLst>
                  <a:ext uri="{0D108BD9-81ED-4DB2-BD59-A6C34878D82A}">
                    <a16:rowId xmlns:a16="http://schemas.microsoft.com/office/drawing/2014/main" val="173504336"/>
                  </a:ext>
                </a:extLst>
              </a:tr>
              <a:tr h="897933">
                <a:tc>
                  <a:txBody>
                    <a:bodyPr/>
                    <a:lstStyle/>
                    <a:p>
                      <a:r>
                        <a:rPr lang="en-US" sz="2000" dirty="0">
                          <a:latin typeface="Berlin Sans FB" panose="020E0602020502020306" pitchFamily="34" charset="0"/>
                        </a:rPr>
                        <a:t>Implementation Cost</a:t>
                      </a:r>
                    </a:p>
                  </a:txBody>
                  <a:tcPr/>
                </a:tc>
                <a:tc>
                  <a:txBody>
                    <a:bodyPr/>
                    <a:lstStyle/>
                    <a:p>
                      <a:endParaRPr lang="en-US" dirty="0">
                        <a:latin typeface="Berlin Sans FB" panose="020E0602020502020306" pitchFamily="34" charset="0"/>
                      </a:endParaRPr>
                    </a:p>
                  </a:txBody>
                  <a:tcPr/>
                </a:tc>
                <a:tc>
                  <a:txBody>
                    <a:bodyPr/>
                    <a:lstStyle/>
                    <a:p>
                      <a:endParaRPr lang="en-US" dirty="0">
                        <a:latin typeface="Berlin Sans FB" panose="020E0602020502020306" pitchFamily="34" charset="0"/>
                      </a:endParaRPr>
                    </a:p>
                  </a:txBody>
                  <a:tcPr/>
                </a:tc>
                <a:tc>
                  <a:txBody>
                    <a:bodyPr/>
                    <a:lstStyle/>
                    <a:p>
                      <a:endParaRPr lang="en-US">
                        <a:latin typeface="Berlin Sans FB" panose="020E0602020502020306" pitchFamily="34" charset="0"/>
                      </a:endParaRPr>
                    </a:p>
                  </a:txBody>
                  <a:tcPr/>
                </a:tc>
                <a:extLst>
                  <a:ext uri="{0D108BD9-81ED-4DB2-BD59-A6C34878D82A}">
                    <a16:rowId xmlns:a16="http://schemas.microsoft.com/office/drawing/2014/main" val="4208283661"/>
                  </a:ext>
                </a:extLst>
              </a:tr>
              <a:tr h="897933">
                <a:tc>
                  <a:txBody>
                    <a:bodyPr/>
                    <a:lstStyle/>
                    <a:p>
                      <a:r>
                        <a:rPr lang="en-US" sz="2400" dirty="0">
                          <a:latin typeface="Berlin Sans FB" panose="020E0602020502020306" pitchFamily="34" charset="0"/>
                        </a:rPr>
                        <a:t>Political Feasibility</a:t>
                      </a:r>
                    </a:p>
                  </a:txBody>
                  <a:tcPr/>
                </a:tc>
                <a:tc>
                  <a:txBody>
                    <a:bodyPr/>
                    <a:lstStyle/>
                    <a:p>
                      <a:endParaRPr lang="en-US">
                        <a:latin typeface="Berlin Sans FB" panose="020E0602020502020306" pitchFamily="34" charset="0"/>
                      </a:endParaRPr>
                    </a:p>
                  </a:txBody>
                  <a:tcPr/>
                </a:tc>
                <a:tc>
                  <a:txBody>
                    <a:bodyPr/>
                    <a:lstStyle/>
                    <a:p>
                      <a:endParaRPr lang="en-US" dirty="0">
                        <a:latin typeface="Berlin Sans FB" panose="020E0602020502020306" pitchFamily="34" charset="0"/>
                      </a:endParaRPr>
                    </a:p>
                  </a:txBody>
                  <a:tcPr/>
                </a:tc>
                <a:tc>
                  <a:txBody>
                    <a:bodyPr/>
                    <a:lstStyle/>
                    <a:p>
                      <a:endParaRPr lang="en-US" dirty="0">
                        <a:latin typeface="Berlin Sans FB" panose="020E0602020502020306" pitchFamily="34" charset="0"/>
                      </a:endParaRPr>
                    </a:p>
                  </a:txBody>
                  <a:tcPr/>
                </a:tc>
                <a:extLst>
                  <a:ext uri="{0D108BD9-81ED-4DB2-BD59-A6C34878D82A}">
                    <a16:rowId xmlns:a16="http://schemas.microsoft.com/office/drawing/2014/main" val="847735493"/>
                  </a:ext>
                </a:extLst>
              </a:tr>
            </a:tbl>
          </a:graphicData>
        </a:graphic>
      </p:graphicFrame>
    </p:spTree>
    <p:extLst>
      <p:ext uri="{BB962C8B-B14F-4D97-AF65-F5344CB8AC3E}">
        <p14:creationId xmlns:p14="http://schemas.microsoft.com/office/powerpoint/2010/main" val="934202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B44-3102-40C8-960A-C5F87DFB9025}"/>
              </a:ext>
            </a:extLst>
          </p:cNvPr>
          <p:cNvSpPr>
            <a:spLocks noGrp="1"/>
          </p:cNvSpPr>
          <p:nvPr>
            <p:ph type="title"/>
          </p:nvPr>
        </p:nvSpPr>
        <p:spPr/>
        <p:txBody>
          <a:bodyPr>
            <a:noAutofit/>
          </a:bodyPr>
          <a:lstStyle/>
          <a:p>
            <a:r>
              <a:rPr lang="en-US" sz="3200" dirty="0">
                <a:latin typeface="Berlin Sans FB" panose="020E0602020502020306" pitchFamily="34" charset="0"/>
              </a:rPr>
              <a:t>Your Policy Analysis: Increase the FM Workforce by 2033</a:t>
            </a:r>
          </a:p>
        </p:txBody>
      </p:sp>
      <p:graphicFrame>
        <p:nvGraphicFramePr>
          <p:cNvPr id="4" name="Table 3">
            <a:extLst>
              <a:ext uri="{FF2B5EF4-FFF2-40B4-BE49-F238E27FC236}">
                <a16:creationId xmlns:a16="http://schemas.microsoft.com/office/drawing/2014/main" id="{B230C209-7451-4E8A-8BE7-131ECA9C05DB}"/>
              </a:ext>
            </a:extLst>
          </p:cNvPr>
          <p:cNvGraphicFramePr>
            <a:graphicFrameLocks noGrp="1"/>
          </p:cNvGraphicFramePr>
          <p:nvPr>
            <p:extLst>
              <p:ext uri="{D42A27DB-BD31-4B8C-83A1-F6EECF244321}">
                <p14:modId xmlns:p14="http://schemas.microsoft.com/office/powerpoint/2010/main" val="759080376"/>
              </p:ext>
            </p:extLst>
          </p:nvPr>
        </p:nvGraphicFramePr>
        <p:xfrm>
          <a:off x="1328286" y="1417637"/>
          <a:ext cx="9630078" cy="4391576"/>
        </p:xfrm>
        <a:graphic>
          <a:graphicData uri="http://schemas.openxmlformats.org/drawingml/2006/table">
            <a:tbl>
              <a:tblPr firstRow="1" bandRow="1">
                <a:tableStyleId>{5C22544A-7EE6-4342-B048-85BDC9FD1C3A}</a:tableStyleId>
              </a:tblPr>
              <a:tblGrid>
                <a:gridCol w="3210026">
                  <a:extLst>
                    <a:ext uri="{9D8B030D-6E8A-4147-A177-3AD203B41FA5}">
                      <a16:colId xmlns:a16="http://schemas.microsoft.com/office/drawing/2014/main" val="3426116768"/>
                    </a:ext>
                  </a:extLst>
                </a:gridCol>
                <a:gridCol w="3210026">
                  <a:extLst>
                    <a:ext uri="{9D8B030D-6E8A-4147-A177-3AD203B41FA5}">
                      <a16:colId xmlns:a16="http://schemas.microsoft.com/office/drawing/2014/main" val="3779821969"/>
                    </a:ext>
                  </a:extLst>
                </a:gridCol>
                <a:gridCol w="3210026">
                  <a:extLst>
                    <a:ext uri="{9D8B030D-6E8A-4147-A177-3AD203B41FA5}">
                      <a16:colId xmlns:a16="http://schemas.microsoft.com/office/drawing/2014/main" val="2504038819"/>
                    </a:ext>
                  </a:extLst>
                </a:gridCol>
              </a:tblGrid>
              <a:tr h="1282616">
                <a:tc>
                  <a:txBody>
                    <a:bodyPr/>
                    <a:lstStyle/>
                    <a:p>
                      <a:r>
                        <a:rPr lang="en-US" sz="2400" dirty="0">
                          <a:latin typeface="Berlin Sans FB" panose="020E0602020502020306" pitchFamily="34" charset="0"/>
                        </a:rPr>
                        <a:t>POLICY #1</a:t>
                      </a:r>
                    </a:p>
                  </a:txBody>
                  <a:tcPr/>
                </a:tc>
                <a:tc>
                  <a:txBody>
                    <a:bodyPr/>
                    <a:lstStyle/>
                    <a:p>
                      <a:r>
                        <a:rPr lang="en-US" sz="2400" dirty="0">
                          <a:latin typeface="Berlin Sans FB" panose="020E0602020502020306" pitchFamily="34" charset="0"/>
                        </a:rPr>
                        <a:t>POLICY #2</a:t>
                      </a:r>
                    </a:p>
                  </a:txBody>
                  <a:tcPr/>
                </a:tc>
                <a:tc>
                  <a:txBody>
                    <a:bodyPr/>
                    <a:lstStyle/>
                    <a:p>
                      <a:r>
                        <a:rPr lang="en-US" sz="2400" dirty="0">
                          <a:latin typeface="Berlin Sans FB" panose="020E0602020502020306" pitchFamily="34" charset="0"/>
                        </a:rPr>
                        <a:t>POLICY #3</a:t>
                      </a:r>
                    </a:p>
                  </a:txBody>
                  <a:tcPr/>
                </a:tc>
                <a:extLst>
                  <a:ext uri="{0D108BD9-81ED-4DB2-BD59-A6C34878D82A}">
                    <a16:rowId xmlns:a16="http://schemas.microsoft.com/office/drawing/2014/main" val="1329699642"/>
                  </a:ext>
                </a:extLst>
              </a:tr>
              <a:tr h="2882400">
                <a:tc>
                  <a:txBody>
                    <a:bodyPr/>
                    <a:lstStyle/>
                    <a:p>
                      <a:pPr algn="ctr"/>
                      <a:r>
                        <a:rPr lang="en-US" sz="1800" dirty="0">
                          <a:latin typeface="Berlin Sans FB" panose="020E0602020502020306" pitchFamily="34" charset="0"/>
                        </a:rPr>
                        <a:t>Increase the Capacity of the Teaching Health Center Program by: </a:t>
                      </a:r>
                    </a:p>
                    <a:p>
                      <a:pPr marL="285750" indent="-285750" algn="ctr">
                        <a:buFontTx/>
                        <a:buChar char="-"/>
                      </a:pPr>
                      <a:r>
                        <a:rPr lang="en-US" sz="1800" dirty="0">
                          <a:latin typeface="Berlin Sans FB" panose="020E0602020502020306" pitchFamily="34" charset="0"/>
                        </a:rPr>
                        <a:t>Increase Funding Term to 8 years</a:t>
                      </a:r>
                    </a:p>
                    <a:p>
                      <a:pPr marL="285750" indent="-285750" algn="ctr">
                        <a:buFontTx/>
                        <a:buChar char="-"/>
                      </a:pPr>
                      <a:r>
                        <a:rPr lang="en-US" sz="1800" dirty="0">
                          <a:latin typeface="Berlin Sans FB" panose="020E0602020502020306" pitchFamily="34" charset="0"/>
                        </a:rPr>
                        <a:t>Increase Per Resident Amount (PRA) to $210,000 annually</a:t>
                      </a:r>
                    </a:p>
                    <a:p>
                      <a:pPr marL="285750" indent="-285750" algn="ctr">
                        <a:buFontTx/>
                        <a:buChar char="-"/>
                      </a:pPr>
                      <a:r>
                        <a:rPr lang="en-US" sz="1800" dirty="0">
                          <a:latin typeface="Berlin Sans FB" panose="020E0602020502020306" pitchFamily="34" charset="0"/>
                        </a:rPr>
                        <a:t>Increase number of Teaching Health Center Planning Grants </a:t>
                      </a:r>
                    </a:p>
                  </a:txBody>
                  <a:tcPr/>
                </a:tc>
                <a:tc>
                  <a:txBody>
                    <a:bodyPr/>
                    <a:lstStyle/>
                    <a:p>
                      <a:pPr algn="ctr"/>
                      <a:r>
                        <a:rPr lang="en-US" sz="1800" dirty="0">
                          <a:latin typeface="Berlin Sans FB" panose="020E0602020502020306" pitchFamily="34" charset="0"/>
                        </a:rPr>
                        <a:t>Increase Primary Care Pathways: </a:t>
                      </a:r>
                    </a:p>
                    <a:p>
                      <a:pPr algn="ctr"/>
                      <a:r>
                        <a:rPr lang="en-US" sz="1800" dirty="0">
                          <a:latin typeface="Berlin Sans FB" panose="020E0602020502020306" pitchFamily="34" charset="0"/>
                        </a:rPr>
                        <a:t>Develop National Law that requires any medical education institution receiving federal funding needs to have a primary care training track in their health professions education</a:t>
                      </a:r>
                    </a:p>
                  </a:txBody>
                  <a:tcPr/>
                </a:tc>
                <a:tc>
                  <a:txBody>
                    <a:bodyPr/>
                    <a:lstStyle/>
                    <a:p>
                      <a:pPr algn="ctr"/>
                      <a:r>
                        <a:rPr lang="en-US" sz="1800" dirty="0">
                          <a:latin typeface="Berlin Sans FB" panose="020E0602020502020306" pitchFamily="34" charset="0"/>
                        </a:rPr>
                        <a:t>Make Primary Care Salaries More Competitive in Underserved Settings: </a:t>
                      </a:r>
                    </a:p>
                    <a:p>
                      <a:pPr algn="ctr"/>
                      <a:r>
                        <a:rPr lang="en-US" sz="1800" dirty="0">
                          <a:latin typeface="Berlin Sans FB" panose="020E0602020502020306" pitchFamily="34" charset="0"/>
                        </a:rPr>
                        <a:t>Revamping the National Health Service Corps Budget to Increase Salaries/Provide Loan Repayment</a:t>
                      </a:r>
                    </a:p>
                  </a:txBody>
                  <a:tcPr/>
                </a:tc>
                <a:extLst>
                  <a:ext uri="{0D108BD9-81ED-4DB2-BD59-A6C34878D82A}">
                    <a16:rowId xmlns:a16="http://schemas.microsoft.com/office/drawing/2014/main" val="173504336"/>
                  </a:ext>
                </a:extLst>
              </a:tr>
            </a:tbl>
          </a:graphicData>
        </a:graphic>
      </p:graphicFrame>
    </p:spTree>
    <p:extLst>
      <p:ext uri="{BB962C8B-B14F-4D97-AF65-F5344CB8AC3E}">
        <p14:creationId xmlns:p14="http://schemas.microsoft.com/office/powerpoint/2010/main" val="2018481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03AC-5DFF-479D-82CC-86A4D695E9A6}"/>
              </a:ext>
            </a:extLst>
          </p:cNvPr>
          <p:cNvSpPr>
            <a:spLocks noGrp="1"/>
          </p:cNvSpPr>
          <p:nvPr>
            <p:ph type="title"/>
          </p:nvPr>
        </p:nvSpPr>
        <p:spPr>
          <a:xfrm>
            <a:off x="643129" y="1795430"/>
            <a:ext cx="10969943" cy="1143000"/>
          </a:xfrm>
        </p:spPr>
        <p:txBody>
          <a:bodyPr>
            <a:normAutofit fontScale="90000"/>
          </a:bodyPr>
          <a:lstStyle/>
          <a:p>
            <a:r>
              <a:rPr lang="en-US" dirty="0">
                <a:latin typeface="Berlin Sans FB" panose="020E0602020502020306" pitchFamily="34" charset="0"/>
              </a:rPr>
              <a:t>What do you recommend to the Senate HELP committee?</a:t>
            </a:r>
          </a:p>
        </p:txBody>
      </p:sp>
    </p:spTree>
    <p:extLst>
      <p:ext uri="{BB962C8B-B14F-4D97-AF65-F5344CB8AC3E}">
        <p14:creationId xmlns:p14="http://schemas.microsoft.com/office/powerpoint/2010/main" val="19812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21CE-4FB7-4C19-A4B1-24F3AFEF4520}"/>
              </a:ext>
            </a:extLst>
          </p:cNvPr>
          <p:cNvSpPr>
            <a:spLocks noGrp="1"/>
          </p:cNvSpPr>
          <p:nvPr>
            <p:ph type="title"/>
          </p:nvPr>
        </p:nvSpPr>
        <p:spPr/>
        <p:txBody>
          <a:bodyPr/>
          <a:lstStyle/>
          <a:p>
            <a:r>
              <a:rPr lang="en-US" dirty="0">
                <a:latin typeface="Berlin Sans FB" panose="020E0602020502020306" pitchFamily="34" charset="0"/>
              </a:rPr>
              <a:t>Which Evaluation Criteria Did You Use?</a:t>
            </a:r>
          </a:p>
        </p:txBody>
      </p:sp>
      <p:sp>
        <p:nvSpPr>
          <p:cNvPr id="3" name="Text Placeholder 2">
            <a:extLst>
              <a:ext uri="{FF2B5EF4-FFF2-40B4-BE49-F238E27FC236}">
                <a16:creationId xmlns:a16="http://schemas.microsoft.com/office/drawing/2014/main" id="{101C1B28-F5F7-4788-9F59-D7C345AB5B19}"/>
              </a:ext>
            </a:extLst>
          </p:cNvPr>
          <p:cNvSpPr>
            <a:spLocks noGrp="1"/>
          </p:cNvSpPr>
          <p:nvPr>
            <p:ph type="body" idx="1"/>
          </p:nvPr>
        </p:nvSpPr>
        <p:spPr/>
        <p:txBody>
          <a:bodyPr>
            <a:normAutofit fontScale="92500" lnSpcReduction="10000"/>
          </a:bodyPr>
          <a:lstStyle/>
          <a:p>
            <a:r>
              <a:rPr lang="en-US" dirty="0">
                <a:latin typeface="Berlin Sans FB" panose="020E0602020502020306" pitchFamily="34" charset="0"/>
              </a:rPr>
              <a:t>Cost</a:t>
            </a:r>
          </a:p>
          <a:p>
            <a:r>
              <a:rPr lang="en-US" dirty="0">
                <a:latin typeface="Berlin Sans FB" panose="020E0602020502020306" pitchFamily="34" charset="0"/>
              </a:rPr>
              <a:t>Simplicity of Policy</a:t>
            </a:r>
          </a:p>
          <a:p>
            <a:r>
              <a:rPr lang="en-US" dirty="0">
                <a:latin typeface="Berlin Sans FB" panose="020E0602020502020306" pitchFamily="34" charset="0"/>
              </a:rPr>
              <a:t>Ease of Implementation</a:t>
            </a:r>
          </a:p>
          <a:p>
            <a:r>
              <a:rPr lang="en-US" dirty="0">
                <a:latin typeface="Berlin Sans FB" panose="020E0602020502020306" pitchFamily="34" charset="0"/>
              </a:rPr>
              <a:t>Ability to Measure Outcomes</a:t>
            </a:r>
          </a:p>
          <a:p>
            <a:r>
              <a:rPr lang="en-US" dirty="0">
                <a:latin typeface="Berlin Sans FB" panose="020E0602020502020306" pitchFamily="34" charset="0"/>
              </a:rPr>
              <a:t>Social Acceptability</a:t>
            </a:r>
          </a:p>
          <a:p>
            <a:r>
              <a:rPr lang="en-US" dirty="0">
                <a:latin typeface="Berlin Sans FB" panose="020E0602020502020306" pitchFamily="34" charset="0"/>
              </a:rPr>
              <a:t>Political Feasibility</a:t>
            </a:r>
          </a:p>
          <a:p>
            <a:r>
              <a:rPr lang="en-US" dirty="0">
                <a:latin typeface="Berlin Sans FB" panose="020E0602020502020306" pitchFamily="34" charset="0"/>
              </a:rPr>
              <a:t>Overall Impact on the Workforce</a:t>
            </a:r>
          </a:p>
          <a:p>
            <a:r>
              <a:rPr lang="en-US" dirty="0">
                <a:latin typeface="Berlin Sans FB" panose="020E0602020502020306" pitchFamily="34" charset="0"/>
              </a:rPr>
              <a:t>Equitable Access</a:t>
            </a:r>
          </a:p>
        </p:txBody>
      </p:sp>
    </p:spTree>
    <p:extLst>
      <p:ext uri="{BB962C8B-B14F-4D97-AF65-F5344CB8AC3E}">
        <p14:creationId xmlns:p14="http://schemas.microsoft.com/office/powerpoint/2010/main" val="237709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9F31-3E7D-4CDA-A54B-E5812B7E22FC}"/>
              </a:ext>
            </a:extLst>
          </p:cNvPr>
          <p:cNvSpPr>
            <a:spLocks noGrp="1"/>
          </p:cNvSpPr>
          <p:nvPr>
            <p:ph type="title"/>
          </p:nvPr>
        </p:nvSpPr>
        <p:spPr/>
        <p:txBody>
          <a:bodyPr/>
          <a:lstStyle/>
          <a:p>
            <a:r>
              <a:rPr lang="en-US" dirty="0">
                <a:latin typeface="Berlin Sans FB" panose="020E0602020502020306" pitchFamily="34" charset="0"/>
              </a:rPr>
              <a:t>What challenges did you observe?</a:t>
            </a:r>
          </a:p>
        </p:txBody>
      </p:sp>
      <p:sp>
        <p:nvSpPr>
          <p:cNvPr id="3" name="Text Placeholder 2">
            <a:extLst>
              <a:ext uri="{FF2B5EF4-FFF2-40B4-BE49-F238E27FC236}">
                <a16:creationId xmlns:a16="http://schemas.microsoft.com/office/drawing/2014/main" id="{5C71353E-A647-454F-A278-E482D4C4C946}"/>
              </a:ext>
            </a:extLst>
          </p:cNvPr>
          <p:cNvSpPr>
            <a:spLocks noGrp="1"/>
          </p:cNvSpPr>
          <p:nvPr>
            <p:ph type="body" idx="1"/>
          </p:nvPr>
        </p:nvSpPr>
        <p:spPr>
          <a:xfrm>
            <a:off x="609441" y="1600201"/>
            <a:ext cx="6460315" cy="4386713"/>
          </a:xfrm>
        </p:spPr>
        <p:txBody>
          <a:bodyPr>
            <a:normAutofit fontScale="92500" lnSpcReduction="10000"/>
          </a:bodyPr>
          <a:lstStyle/>
          <a:p>
            <a:r>
              <a:rPr lang="en-US" dirty="0">
                <a:latin typeface="Berlin Sans FB" panose="020E0602020502020306" pitchFamily="34" charset="0"/>
              </a:rPr>
              <a:t>Tailoring to stakeholders</a:t>
            </a:r>
          </a:p>
          <a:p>
            <a:r>
              <a:rPr lang="en-US" dirty="0">
                <a:latin typeface="Berlin Sans FB" panose="020E0602020502020306" pitchFamily="34" charset="0"/>
              </a:rPr>
              <a:t>National Impact vs. more effect starting locally</a:t>
            </a:r>
          </a:p>
          <a:p>
            <a:r>
              <a:rPr lang="en-US" dirty="0">
                <a:latin typeface="Berlin Sans FB" panose="020E0602020502020306" pitchFamily="34" charset="0"/>
              </a:rPr>
              <a:t>Cost</a:t>
            </a:r>
          </a:p>
          <a:p>
            <a:r>
              <a:rPr lang="en-US" dirty="0">
                <a:latin typeface="Berlin Sans FB" panose="020E0602020502020306" pitchFamily="34" charset="0"/>
              </a:rPr>
              <a:t>No standardized definition for terms like “underserved”</a:t>
            </a:r>
          </a:p>
          <a:p>
            <a:r>
              <a:rPr lang="en-US" dirty="0">
                <a:latin typeface="Berlin Sans FB" panose="020E0602020502020306" pitchFamily="34" charset="0"/>
              </a:rPr>
              <a:t>Non-specific, broad policy language</a:t>
            </a:r>
          </a:p>
          <a:p>
            <a:r>
              <a:rPr lang="en-US" dirty="0">
                <a:latin typeface="Berlin Sans FB" panose="020E0602020502020306" pitchFamily="34" charset="0"/>
              </a:rPr>
              <a:t>Who holds the responsibility to implement</a:t>
            </a:r>
          </a:p>
        </p:txBody>
      </p:sp>
      <p:pic>
        <p:nvPicPr>
          <p:cNvPr id="5" name="Picture 4">
            <a:extLst>
              <a:ext uri="{FF2B5EF4-FFF2-40B4-BE49-F238E27FC236}">
                <a16:creationId xmlns:a16="http://schemas.microsoft.com/office/drawing/2014/main" id="{2680858E-29C0-4BBF-875A-CFFE25F1E4B4}"/>
              </a:ext>
            </a:extLst>
          </p:cNvPr>
          <p:cNvPicPr>
            <a:picLocks noChangeAspect="1"/>
          </p:cNvPicPr>
          <p:nvPr/>
        </p:nvPicPr>
        <p:blipFill>
          <a:blip r:embed="rId2"/>
          <a:stretch>
            <a:fillRect/>
          </a:stretch>
        </p:blipFill>
        <p:spPr>
          <a:xfrm>
            <a:off x="7302829" y="1482290"/>
            <a:ext cx="3766224" cy="4038393"/>
          </a:xfrm>
          <a:prstGeom prst="rect">
            <a:avLst/>
          </a:prstGeom>
        </p:spPr>
      </p:pic>
      <p:sp>
        <p:nvSpPr>
          <p:cNvPr id="6" name="TextBox 5">
            <a:extLst>
              <a:ext uri="{FF2B5EF4-FFF2-40B4-BE49-F238E27FC236}">
                <a16:creationId xmlns:a16="http://schemas.microsoft.com/office/drawing/2014/main" id="{96996F1D-1C06-46F4-925C-8AD85DAAB6E0}"/>
              </a:ext>
            </a:extLst>
          </p:cNvPr>
          <p:cNvSpPr txBox="1"/>
          <p:nvPr/>
        </p:nvSpPr>
        <p:spPr>
          <a:xfrm>
            <a:off x="10034337" y="5962255"/>
            <a:ext cx="2637322" cy="261610"/>
          </a:xfrm>
          <a:prstGeom prst="rect">
            <a:avLst/>
          </a:prstGeom>
          <a:noFill/>
        </p:spPr>
        <p:txBody>
          <a:bodyPr wrap="square" rtlCol="0">
            <a:spAutoFit/>
          </a:bodyPr>
          <a:lstStyle/>
          <a:p>
            <a:r>
              <a:rPr lang="en-US" sz="1100" dirty="0"/>
              <a:t>Source: help.senate.gov</a:t>
            </a:r>
          </a:p>
        </p:txBody>
      </p:sp>
    </p:spTree>
    <p:extLst>
      <p:ext uri="{BB962C8B-B14F-4D97-AF65-F5344CB8AC3E}">
        <p14:creationId xmlns:p14="http://schemas.microsoft.com/office/powerpoint/2010/main" val="600389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E638-45D9-4E5B-AEA1-44714F862609}"/>
              </a:ext>
            </a:extLst>
          </p:cNvPr>
          <p:cNvSpPr>
            <a:spLocks noGrp="1"/>
          </p:cNvSpPr>
          <p:nvPr>
            <p:ph type="title"/>
          </p:nvPr>
        </p:nvSpPr>
        <p:spPr>
          <a:xfrm>
            <a:off x="652755" y="2141939"/>
            <a:ext cx="10969943" cy="1143000"/>
          </a:xfrm>
        </p:spPr>
        <p:txBody>
          <a:bodyPr>
            <a:normAutofit fontScale="90000"/>
          </a:bodyPr>
          <a:lstStyle/>
          <a:p>
            <a:r>
              <a:rPr lang="en-US" dirty="0">
                <a:latin typeface="Berlin Sans FB" panose="020E0602020502020306" pitchFamily="34" charset="0"/>
              </a:rPr>
              <a:t>How Can You Utilize This Framework for Policy Issues in Your Own Community?</a:t>
            </a:r>
          </a:p>
        </p:txBody>
      </p:sp>
    </p:spTree>
    <p:extLst>
      <p:ext uri="{BB962C8B-B14F-4D97-AF65-F5344CB8AC3E}">
        <p14:creationId xmlns:p14="http://schemas.microsoft.com/office/powerpoint/2010/main" val="125052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p:nvPr/>
        </p:nvSpPr>
        <p:spPr>
          <a:xfrm>
            <a:off x="284747" y="-101348"/>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dirty="0">
                <a:solidFill>
                  <a:schemeClr val="dk1"/>
                </a:solidFill>
                <a:latin typeface="Berlin Sans FB" panose="020E0602020502020306" pitchFamily="34" charset="0"/>
                <a:sym typeface="Arial"/>
              </a:rPr>
              <a:t>Thank you! Questions?</a:t>
            </a:r>
            <a:endParaRPr dirty="0">
              <a:latin typeface="Berlin Sans FB" panose="020E0602020502020306" pitchFamily="34" charset="0"/>
            </a:endParaRPr>
          </a:p>
        </p:txBody>
      </p:sp>
      <p:sp>
        <p:nvSpPr>
          <p:cNvPr id="124" name="Google Shape;124;p7"/>
          <p:cNvSpPr txBox="1"/>
          <p:nvPr/>
        </p:nvSpPr>
        <p:spPr>
          <a:xfrm>
            <a:off x="511727" y="1690688"/>
            <a:ext cx="5811285" cy="4189995"/>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rgbClr val="0000FF"/>
              </a:buClr>
              <a:buSzPct val="100000"/>
              <a:buFont typeface="Arial"/>
              <a:buNone/>
            </a:pPr>
            <a:r>
              <a:rPr lang="en-US" sz="2800" b="0" i="0" u="none" strike="noStrike" cap="none" dirty="0">
                <a:solidFill>
                  <a:srgbClr val="0000FF"/>
                </a:solidFill>
                <a:latin typeface="Arial"/>
                <a:ea typeface="Arial"/>
                <a:cs typeface="Arial"/>
                <a:sym typeface="Arial"/>
              </a:rPr>
              <a:t>Don’t forget to evaluate this session!</a:t>
            </a:r>
            <a:endParaRPr dirty="0"/>
          </a:p>
          <a:p>
            <a:pPr marL="0" marR="0" lvl="0" indent="0" algn="ctr" rtl="0">
              <a:lnSpc>
                <a:spcPct val="90000"/>
              </a:lnSpc>
              <a:spcBef>
                <a:spcPts val="1000"/>
              </a:spcBef>
              <a:spcAft>
                <a:spcPts val="0"/>
              </a:spcAft>
              <a:buClr>
                <a:schemeClr val="dk1"/>
              </a:buClr>
              <a:buSzPct val="100000"/>
              <a:buFont typeface="Arial"/>
              <a:buNone/>
            </a:pPr>
            <a:endParaRPr sz="2800" dirty="0">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ct val="100000"/>
              <a:buFont typeface="Arial"/>
              <a:buNone/>
            </a:pPr>
            <a:r>
              <a:rPr lang="en-US" sz="2100" u="sng" dirty="0">
                <a:solidFill>
                  <a:schemeClr val="dk1"/>
                </a:solidFill>
                <a:latin typeface="Arial"/>
                <a:ea typeface="Arial"/>
                <a:cs typeface="Arial"/>
                <a:sym typeface="Arial"/>
              </a:rPr>
              <a:t>How to Rate a session in the Conference App:</a:t>
            </a:r>
            <a:endParaRPr dirty="0"/>
          </a:p>
          <a:p>
            <a:pPr marL="0" marR="0" lvl="0" indent="0" algn="ctr" rtl="0">
              <a:lnSpc>
                <a:spcPct val="90000"/>
              </a:lnSpc>
              <a:spcBef>
                <a:spcPts val="1000"/>
              </a:spcBef>
              <a:spcAft>
                <a:spcPts val="0"/>
              </a:spcAft>
              <a:buClr>
                <a:schemeClr val="dk1"/>
              </a:buClr>
              <a:buSzPct val="100000"/>
              <a:buFont typeface="Arial"/>
              <a:buNone/>
            </a:pPr>
            <a:r>
              <a:rPr lang="en-US" sz="2100" dirty="0">
                <a:solidFill>
                  <a:schemeClr val="dk1"/>
                </a:solidFill>
                <a:latin typeface="Arial"/>
                <a:ea typeface="Arial"/>
                <a:cs typeface="Arial"/>
                <a:sym typeface="Arial"/>
              </a:rPr>
              <a:t> </a:t>
            </a:r>
            <a:endParaRPr dirty="0"/>
          </a:p>
          <a:p>
            <a:pPr marL="514350" marR="0" lvl="0" indent="-514381" algn="l" rtl="0">
              <a:lnSpc>
                <a:spcPct val="90000"/>
              </a:lnSpc>
              <a:spcBef>
                <a:spcPts val="1000"/>
              </a:spcBef>
              <a:spcAft>
                <a:spcPts val="0"/>
              </a:spcAft>
              <a:buClr>
                <a:schemeClr val="dk1"/>
              </a:buClr>
              <a:buSzPct val="100000"/>
              <a:buFont typeface="Calibri"/>
              <a:buAutoNum type="arabicPeriod"/>
            </a:pPr>
            <a:r>
              <a:rPr lang="en-US" sz="2100" dirty="0">
                <a:solidFill>
                  <a:schemeClr val="dk1"/>
                </a:solidFill>
                <a:latin typeface="Arial"/>
                <a:ea typeface="Arial"/>
                <a:cs typeface="Arial"/>
                <a:sym typeface="Arial"/>
              </a:rPr>
              <a:t>Go to the session you want to rate</a:t>
            </a:r>
            <a:endParaRPr dirty="0"/>
          </a:p>
          <a:p>
            <a:pPr marL="514350" marR="0" lvl="0" indent="-514381" algn="l" rtl="0">
              <a:lnSpc>
                <a:spcPct val="90000"/>
              </a:lnSpc>
              <a:spcBef>
                <a:spcPts val="1000"/>
              </a:spcBef>
              <a:spcAft>
                <a:spcPts val="0"/>
              </a:spcAft>
              <a:buClr>
                <a:schemeClr val="dk1"/>
              </a:buClr>
              <a:buSzPct val="100000"/>
              <a:buFont typeface="Calibri"/>
              <a:buAutoNum type="arabicPeriod"/>
            </a:pPr>
            <a:r>
              <a:rPr lang="en-US" sz="2100" dirty="0">
                <a:solidFill>
                  <a:schemeClr val="dk1"/>
                </a:solidFill>
                <a:latin typeface="Arial"/>
                <a:ea typeface="Arial"/>
                <a:cs typeface="Arial"/>
                <a:sym typeface="Arial"/>
              </a:rPr>
              <a:t>Click on the purple button that says “Rate Session”</a:t>
            </a:r>
            <a:endParaRPr dirty="0"/>
          </a:p>
          <a:p>
            <a:pPr marL="514350" marR="0" lvl="0" indent="-514381" algn="l" rtl="0">
              <a:lnSpc>
                <a:spcPct val="90000"/>
              </a:lnSpc>
              <a:spcBef>
                <a:spcPts val="1000"/>
              </a:spcBef>
              <a:spcAft>
                <a:spcPts val="0"/>
              </a:spcAft>
              <a:buClr>
                <a:schemeClr val="dk1"/>
              </a:buClr>
              <a:buSzPct val="100000"/>
              <a:buFont typeface="Calibri"/>
              <a:buAutoNum type="arabicPeriod"/>
            </a:pPr>
            <a:r>
              <a:rPr lang="en-US" sz="2100" dirty="0">
                <a:solidFill>
                  <a:schemeClr val="dk1"/>
                </a:solidFill>
                <a:latin typeface="Arial"/>
                <a:ea typeface="Arial"/>
                <a:cs typeface="Arial"/>
                <a:sym typeface="Arial"/>
              </a:rPr>
              <a:t>Click on the stars and rate it from 1-5 stars</a:t>
            </a:r>
            <a:endParaRPr dirty="0"/>
          </a:p>
          <a:p>
            <a:pPr marL="514350" marR="0" lvl="0" indent="-514381" algn="l" rtl="0">
              <a:lnSpc>
                <a:spcPct val="90000"/>
              </a:lnSpc>
              <a:spcBef>
                <a:spcPts val="1000"/>
              </a:spcBef>
              <a:spcAft>
                <a:spcPts val="0"/>
              </a:spcAft>
              <a:buClr>
                <a:schemeClr val="dk1"/>
              </a:buClr>
              <a:buSzPct val="100000"/>
              <a:buFont typeface="Calibri"/>
              <a:buAutoNum type="arabicPeriod"/>
            </a:pPr>
            <a:r>
              <a:rPr lang="en-US" sz="2100" dirty="0">
                <a:solidFill>
                  <a:schemeClr val="dk1"/>
                </a:solidFill>
                <a:latin typeface="Arial"/>
                <a:ea typeface="Arial"/>
                <a:cs typeface="Arial"/>
                <a:sym typeface="Arial"/>
              </a:rPr>
              <a:t>Please enter comments and feedback for the presenter.  This data is presented to them after the conference.</a:t>
            </a:r>
            <a:endParaRPr dirty="0"/>
          </a:p>
          <a:p>
            <a:pPr marL="0" marR="0" lvl="0" indent="0" algn="ctr"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sp>
        <p:nvSpPr>
          <p:cNvPr id="5" name="Google Shape;106;p4">
            <a:extLst>
              <a:ext uri="{FF2B5EF4-FFF2-40B4-BE49-F238E27FC236}">
                <a16:creationId xmlns:a16="http://schemas.microsoft.com/office/drawing/2014/main" id="{5AF1C6B7-A048-4D7E-B9AE-C912F7DB7127}"/>
              </a:ext>
            </a:extLst>
          </p:cNvPr>
          <p:cNvSpPr txBox="1"/>
          <p:nvPr/>
        </p:nvSpPr>
        <p:spPr>
          <a:xfrm>
            <a:off x="6487442" y="1517732"/>
            <a:ext cx="5539324" cy="453590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u="sng" dirty="0">
                <a:solidFill>
                  <a:schemeClr val="dk1"/>
                </a:solidFill>
                <a:latin typeface="Berlin Sans FB" panose="020E0602020502020306" pitchFamily="34" charset="0"/>
                <a:sym typeface="Arial"/>
              </a:rPr>
              <a:t>Contact Information</a:t>
            </a:r>
            <a:endParaRPr dirty="0">
              <a:latin typeface="Berlin Sans FB" panose="020E0602020502020306" pitchFamily="34" charset="0"/>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sym typeface="Arial"/>
              </a:rPr>
              <a:t>Madeline Taskier, MD</a:t>
            </a:r>
            <a:endParaRPr dirty="0">
              <a:latin typeface="Berlin Sans FB" panose="020E0602020502020306" pitchFamily="34" charset="0"/>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sym typeface="Arial"/>
              </a:rPr>
              <a:t>taskierm@thewrightcenter.org</a:t>
            </a:r>
            <a:endParaRPr dirty="0">
              <a:latin typeface="Berlin Sans FB" panose="020E0602020502020306" pitchFamily="34" charset="0"/>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sym typeface="Arial"/>
              </a:rPr>
              <a:t>@</a:t>
            </a:r>
            <a:r>
              <a:rPr lang="en-US" sz="2800" dirty="0" err="1">
                <a:solidFill>
                  <a:schemeClr val="dk1"/>
                </a:solidFill>
                <a:latin typeface="Berlin Sans FB" panose="020E0602020502020306" pitchFamily="34" charset="0"/>
                <a:sym typeface="Arial"/>
              </a:rPr>
              <a:t>MTaskierMed</a:t>
            </a:r>
            <a:endParaRPr lang="en-US" sz="2800" dirty="0">
              <a:solidFill>
                <a:schemeClr val="dk1"/>
              </a:solidFill>
              <a:latin typeface="Berlin Sans FB" panose="020E0602020502020306" pitchFamily="34" charset="0"/>
              <a:sym typeface="Arial"/>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rPr>
              <a:t>@</a:t>
            </a:r>
            <a:r>
              <a:rPr lang="en-US" sz="2800" dirty="0" err="1">
                <a:solidFill>
                  <a:schemeClr val="dk1"/>
                </a:solidFill>
                <a:latin typeface="Berlin Sans FB" panose="020E0602020502020306" pitchFamily="34" charset="0"/>
              </a:rPr>
              <a:t>EmmelineHa</a:t>
            </a:r>
            <a:endParaRPr dirty="0">
              <a:latin typeface="Berlin Sans FB" panose="020E0602020502020306" pitchFamily="34" charset="0"/>
            </a:endParaRPr>
          </a:p>
        </p:txBody>
      </p:sp>
      <p:pic>
        <p:nvPicPr>
          <p:cNvPr id="3" name="Picture 2">
            <a:extLst>
              <a:ext uri="{FF2B5EF4-FFF2-40B4-BE49-F238E27FC236}">
                <a16:creationId xmlns:a16="http://schemas.microsoft.com/office/drawing/2014/main" id="{3585A2D2-B80D-41C3-9278-2E5E0AD116D9}"/>
              </a:ext>
            </a:extLst>
          </p:cNvPr>
          <p:cNvPicPr>
            <a:picLocks noChangeAspect="1"/>
          </p:cNvPicPr>
          <p:nvPr/>
        </p:nvPicPr>
        <p:blipFill>
          <a:blip r:embed="rId3"/>
          <a:stretch>
            <a:fillRect/>
          </a:stretch>
        </p:blipFill>
        <p:spPr>
          <a:xfrm>
            <a:off x="8295773" y="4130974"/>
            <a:ext cx="1922663" cy="19226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a:latin typeface="Berlin Sans FB" panose="020E0602020502020306" pitchFamily="34" charset="0"/>
              </a:rPr>
              <a:t>Making It Count: Health Policy Analysis Skill Building Workshop for Family Physicians</a:t>
            </a:r>
            <a:endParaRPr dirty="0">
              <a:latin typeface="Berlin Sans FB" panose="020E0602020502020306" pitchFamily="34" charset="0"/>
            </a:endParaRPr>
          </a:p>
        </p:txBody>
      </p:sp>
      <p:sp>
        <p:nvSpPr>
          <p:cNvPr id="101" name="Google Shape;101;p3"/>
          <p:cNvSpPr txBox="1">
            <a:spLocks noGrp="1"/>
          </p:cNvSpPr>
          <p:nvPr>
            <p:ph type="subTitle" idx="1"/>
          </p:nvPr>
        </p:nvSpPr>
        <p:spPr>
          <a:xfrm>
            <a:off x="1900956" y="3704427"/>
            <a:ext cx="9144000" cy="165576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dirty="0">
                <a:latin typeface="Berlin Sans FB" panose="020E0602020502020306" pitchFamily="34" charset="0"/>
              </a:rPr>
              <a:t>Madeline Taskier, MD</a:t>
            </a:r>
          </a:p>
          <a:p>
            <a:pPr marL="0" lvl="0" indent="0" algn="ctr" rtl="0">
              <a:spcBef>
                <a:spcPts val="0"/>
              </a:spcBef>
              <a:spcAft>
                <a:spcPts val="0"/>
              </a:spcAft>
              <a:buClr>
                <a:srgbClr val="888888"/>
              </a:buClr>
              <a:buSzPts val="3200"/>
              <a:buNone/>
            </a:pPr>
            <a:r>
              <a:rPr lang="en-US" dirty="0">
                <a:latin typeface="Berlin Sans FB" panose="020E0602020502020306" pitchFamily="34" charset="0"/>
              </a:rPr>
              <a:t>Emmeline Ha, MD</a:t>
            </a:r>
            <a:endParaRPr dirty="0">
              <a:latin typeface="Berlin Sans FB" panose="020E0602020502020306" pitchFamily="34" charset="0"/>
            </a:endParaRPr>
          </a:p>
        </p:txBody>
      </p:sp>
      <p:pic>
        <p:nvPicPr>
          <p:cNvPr id="3" name="Graphic 2" descr="Stethoscope">
            <a:extLst>
              <a:ext uri="{FF2B5EF4-FFF2-40B4-BE49-F238E27FC236}">
                <a16:creationId xmlns:a16="http://schemas.microsoft.com/office/drawing/2014/main" id="{C9AA803A-0DE5-466A-B327-39153735F2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1200" y="2816457"/>
            <a:ext cx="1387011" cy="1387011"/>
          </a:xfrm>
          <a:prstGeom prst="rect">
            <a:avLst/>
          </a:prstGeom>
        </p:spPr>
      </p:pic>
      <p:pic>
        <p:nvPicPr>
          <p:cNvPr id="5" name="Graphic 4" descr="Hospital">
            <a:extLst>
              <a:ext uri="{FF2B5EF4-FFF2-40B4-BE49-F238E27FC236}">
                <a16:creationId xmlns:a16="http://schemas.microsoft.com/office/drawing/2014/main" id="{3AA515CE-602C-46C9-AE37-AE839879B4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5997" y="4357838"/>
            <a:ext cx="1577918" cy="1577918"/>
          </a:xfrm>
          <a:prstGeom prst="rect">
            <a:avLst/>
          </a:prstGeom>
        </p:spPr>
      </p:pic>
      <p:pic>
        <p:nvPicPr>
          <p:cNvPr id="7" name="Graphic 6" descr="Doctor">
            <a:extLst>
              <a:ext uri="{FF2B5EF4-FFF2-40B4-BE49-F238E27FC236}">
                <a16:creationId xmlns:a16="http://schemas.microsoft.com/office/drawing/2014/main" id="{9376B84C-4378-453F-BB1D-8DFB6D644F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5103" y="4292555"/>
            <a:ext cx="1708484" cy="1708484"/>
          </a:xfrm>
          <a:prstGeom prst="rect">
            <a:avLst/>
          </a:prstGeom>
        </p:spPr>
      </p:pic>
      <p:pic>
        <p:nvPicPr>
          <p:cNvPr id="9" name="Graphic 8" descr="Person with idea">
            <a:extLst>
              <a:ext uri="{FF2B5EF4-FFF2-40B4-BE49-F238E27FC236}">
                <a16:creationId xmlns:a16="http://schemas.microsoft.com/office/drawing/2014/main" id="{EE7B30F3-A60A-4C54-B2B6-9DE877FCA1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1807" y="2906737"/>
            <a:ext cx="1740758" cy="1740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dirty="0">
                <a:latin typeface="Berlin Sans FB" panose="020E0602020502020306" pitchFamily="34" charset="0"/>
                <a:ea typeface="Arial"/>
                <a:cs typeface="Arial"/>
                <a:sym typeface="Arial"/>
              </a:rPr>
              <a:t>Faculty Disclosure</a:t>
            </a:r>
            <a:endParaRPr dirty="0">
              <a:latin typeface="Berlin Sans FB" panose="020E0602020502020306" pitchFamily="34" charset="0"/>
            </a:endParaRPr>
          </a:p>
        </p:txBody>
      </p:sp>
      <p:sp>
        <p:nvSpPr>
          <p:cNvPr id="112" name="Google Shape;112;p5"/>
          <p:cNvSpPr txBox="1">
            <a:spLocks noGrp="1"/>
          </p:cNvSpPr>
          <p:nvPr>
            <p:ph type="body" idx="1"/>
          </p:nvPr>
        </p:nvSpPr>
        <p:spPr>
          <a:xfrm>
            <a:off x="609441" y="1600201"/>
            <a:ext cx="10971371" cy="3809999"/>
          </a:xfrm>
          <a:prstGeom prst="rect">
            <a:avLst/>
          </a:prstGeom>
          <a:noFill/>
          <a:ln>
            <a:noFill/>
          </a:ln>
        </p:spPr>
        <p:txBody>
          <a:bodyPr spcFirstLastPara="1" wrap="square" lIns="91425" tIns="45700" rIns="91425" bIns="45700" anchor="t" anchorCtr="0">
            <a:normAutofit/>
          </a:bodyPr>
          <a:lstStyle/>
          <a:p>
            <a:pPr marL="400050" lvl="1" indent="0" algn="l" rtl="0">
              <a:spcBef>
                <a:spcPts val="0"/>
              </a:spcBef>
              <a:spcAft>
                <a:spcPts val="0"/>
              </a:spcAft>
              <a:buClr>
                <a:srgbClr val="000000"/>
              </a:buClr>
              <a:buSzPts val="1700"/>
              <a:buFont typeface="Arial"/>
              <a:buNone/>
            </a:pPr>
            <a:r>
              <a:rPr lang="en-US" sz="1700" dirty="0">
                <a:solidFill>
                  <a:srgbClr val="000000"/>
                </a:solidFill>
                <a:latin typeface="Berlin Sans FB" panose="020E0602020502020306" pitchFamily="34" charset="0"/>
                <a:ea typeface="Arial"/>
                <a:cs typeface="Arial"/>
                <a:sym typeface="Arial"/>
              </a:rPr>
              <a:t>It is the policy of the FMEC that all individuals in a position to control content disclose any relationships with commercial interests upon nomination/invitation of participation. Disclosure documents are reviewed for potential conflict of interest (COI), and if identified, conflicts are resolved prior to confirmation of participation. Only those participants who had no conflict of interest or who agreed to an identified resolution process prior to their participation were involved in this CME activity. </a:t>
            </a:r>
            <a:endParaRPr dirty="0">
              <a:latin typeface="Berlin Sans FB" panose="020E0602020502020306" pitchFamily="34" charset="0"/>
            </a:endParaRPr>
          </a:p>
          <a:p>
            <a:pPr marL="400050" lvl="1" indent="0" algn="l" rtl="0">
              <a:spcBef>
                <a:spcPts val="340"/>
              </a:spcBef>
              <a:spcAft>
                <a:spcPts val="0"/>
              </a:spcAft>
              <a:buClr>
                <a:schemeClr val="dk1"/>
              </a:buClr>
              <a:buSzPts val="1700"/>
              <a:buFont typeface="Arial"/>
              <a:buNone/>
            </a:pPr>
            <a:endParaRPr sz="1700" dirty="0">
              <a:solidFill>
                <a:srgbClr val="000000"/>
              </a:solidFill>
              <a:latin typeface="Berlin Sans FB" panose="020E0602020502020306" pitchFamily="34" charset="0"/>
              <a:ea typeface="Arial"/>
              <a:cs typeface="Arial"/>
              <a:sym typeface="Arial"/>
            </a:endParaRPr>
          </a:p>
          <a:p>
            <a:pPr marL="457200" lvl="1" indent="0" algn="l" rtl="0">
              <a:spcBef>
                <a:spcPts val="340"/>
              </a:spcBef>
              <a:spcAft>
                <a:spcPts val="0"/>
              </a:spcAft>
              <a:buClr>
                <a:srgbClr val="000000"/>
              </a:buClr>
              <a:buSzPts val="1700"/>
              <a:buNone/>
            </a:pPr>
            <a:r>
              <a:rPr lang="en-US" sz="1700" b="1" dirty="0">
                <a:solidFill>
                  <a:srgbClr val="000000"/>
                </a:solidFill>
                <a:latin typeface="Berlin Sans FB" panose="020E0602020502020306" pitchFamily="34" charset="0"/>
                <a:ea typeface="Arial"/>
                <a:cs typeface="Arial"/>
                <a:sym typeface="Arial"/>
              </a:rPr>
              <a:t>All faculty in a position to control content for this session have indicated they have no relevant financial relationships to disclose. </a:t>
            </a:r>
            <a:endParaRPr dirty="0">
              <a:latin typeface="Berlin Sans FB" panose="020E0602020502020306" pitchFamily="34" charset="0"/>
            </a:endParaRPr>
          </a:p>
          <a:p>
            <a:pPr marL="457200" lvl="1" indent="0" algn="l" rtl="0">
              <a:spcBef>
                <a:spcPts val="340"/>
              </a:spcBef>
              <a:spcAft>
                <a:spcPts val="0"/>
              </a:spcAft>
              <a:buClr>
                <a:schemeClr val="dk1"/>
              </a:buClr>
              <a:buSzPts val="1700"/>
              <a:buNone/>
            </a:pPr>
            <a:endParaRPr sz="1700" dirty="0">
              <a:solidFill>
                <a:srgbClr val="000000"/>
              </a:solidFill>
              <a:latin typeface="Berlin Sans FB" panose="020E0602020502020306" pitchFamily="34" charset="0"/>
              <a:ea typeface="Arial"/>
              <a:cs typeface="Arial"/>
              <a:sym typeface="Arial"/>
            </a:endParaRPr>
          </a:p>
          <a:p>
            <a:pPr marL="400050" lvl="1" indent="0" algn="l" rtl="0">
              <a:spcBef>
                <a:spcPts val="340"/>
              </a:spcBef>
              <a:spcAft>
                <a:spcPts val="0"/>
              </a:spcAft>
              <a:buClr>
                <a:srgbClr val="000000"/>
              </a:buClr>
              <a:buSzPts val="1700"/>
              <a:buFont typeface="Arial"/>
              <a:buNone/>
            </a:pPr>
            <a:r>
              <a:rPr lang="en-US" sz="1700" dirty="0">
                <a:solidFill>
                  <a:srgbClr val="000000"/>
                </a:solidFill>
                <a:latin typeface="Berlin Sans FB" panose="020E0602020502020306" pitchFamily="34" charset="0"/>
                <a:ea typeface="Arial"/>
                <a:cs typeface="Arial"/>
                <a:sym typeface="Arial"/>
              </a:rPr>
              <a:t>The content of this material/presentation in this CME activity </a:t>
            </a:r>
            <a:r>
              <a:rPr lang="en-US" sz="1700" u="sng" dirty="0">
                <a:solidFill>
                  <a:srgbClr val="000000"/>
                </a:solidFill>
                <a:latin typeface="Berlin Sans FB" panose="020E0602020502020306" pitchFamily="34" charset="0"/>
                <a:ea typeface="Arial"/>
                <a:cs typeface="Arial"/>
                <a:sym typeface="Arial"/>
              </a:rPr>
              <a:t>will not </a:t>
            </a:r>
            <a:r>
              <a:rPr lang="en-US" sz="1700" dirty="0">
                <a:solidFill>
                  <a:srgbClr val="000000"/>
                </a:solidFill>
                <a:latin typeface="Berlin Sans FB" panose="020E0602020502020306" pitchFamily="34" charset="0"/>
                <a:ea typeface="Arial"/>
                <a:cs typeface="Arial"/>
                <a:sym typeface="Arial"/>
              </a:rPr>
              <a:t>include discussion of unapproved or investigational uses of products or devices. </a:t>
            </a:r>
            <a:endParaRPr dirty="0">
              <a:latin typeface="Berlin Sans FB" panose="020E0602020502020306" pitchFamily="34" charset="0"/>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36B6-1F68-4AAA-BA60-BFDA3EA78AA9}"/>
              </a:ext>
            </a:extLst>
          </p:cNvPr>
          <p:cNvSpPr>
            <a:spLocks noGrp="1"/>
          </p:cNvSpPr>
          <p:nvPr>
            <p:ph type="title"/>
          </p:nvPr>
        </p:nvSpPr>
        <p:spPr/>
        <p:txBody>
          <a:bodyPr/>
          <a:lstStyle/>
          <a:p>
            <a:r>
              <a:rPr lang="en-US" dirty="0">
                <a:latin typeface="Berlin Sans FB" panose="020E0602020502020306" pitchFamily="34" charset="0"/>
              </a:rPr>
              <a:t>Outline</a:t>
            </a:r>
          </a:p>
        </p:txBody>
      </p:sp>
      <p:sp>
        <p:nvSpPr>
          <p:cNvPr id="3" name="Text Placeholder 2">
            <a:extLst>
              <a:ext uri="{FF2B5EF4-FFF2-40B4-BE49-F238E27FC236}">
                <a16:creationId xmlns:a16="http://schemas.microsoft.com/office/drawing/2014/main" id="{43CAED39-2FC5-46A0-88C7-517E8DDE6162}"/>
              </a:ext>
            </a:extLst>
          </p:cNvPr>
          <p:cNvSpPr>
            <a:spLocks noGrp="1"/>
          </p:cNvSpPr>
          <p:nvPr>
            <p:ph type="body" idx="1"/>
          </p:nvPr>
        </p:nvSpPr>
        <p:spPr/>
        <p:txBody>
          <a:bodyPr>
            <a:normAutofit/>
          </a:bodyPr>
          <a:lstStyle/>
          <a:p>
            <a:pPr marL="628650" indent="-514350">
              <a:buAutoNum type="arabicPeriod"/>
            </a:pPr>
            <a:r>
              <a:rPr lang="en-US" dirty="0">
                <a:latin typeface="Berlin Sans FB" panose="020E0602020502020306" pitchFamily="34" charset="0"/>
              </a:rPr>
              <a:t>Introductions</a:t>
            </a:r>
          </a:p>
          <a:p>
            <a:pPr marL="628650" indent="-514350">
              <a:buAutoNum type="arabicPeriod"/>
            </a:pPr>
            <a:r>
              <a:rPr lang="en-US" dirty="0">
                <a:latin typeface="Berlin Sans FB" panose="020E0602020502020306" pitchFamily="34" charset="0"/>
              </a:rPr>
              <a:t>Key Health Policy Issues Affecting Family Physicians</a:t>
            </a:r>
          </a:p>
          <a:p>
            <a:pPr marL="628650" indent="-514350">
              <a:buAutoNum type="arabicPeriod"/>
            </a:pPr>
            <a:r>
              <a:rPr lang="en-US" dirty="0">
                <a:latin typeface="Berlin Sans FB" panose="020E0602020502020306" pitchFamily="34" charset="0"/>
              </a:rPr>
              <a:t>Intro to Health Policy Analysis</a:t>
            </a:r>
          </a:p>
          <a:p>
            <a:pPr marL="628650" indent="-514350">
              <a:buAutoNum type="arabicPeriod"/>
            </a:pPr>
            <a:r>
              <a:rPr lang="en-US" dirty="0">
                <a:latin typeface="Berlin Sans FB" panose="020E0602020502020306" pitchFamily="34" charset="0"/>
              </a:rPr>
              <a:t>Our Policy Problem: Workshop </a:t>
            </a:r>
          </a:p>
          <a:p>
            <a:pPr marL="628650" indent="-514350">
              <a:buAutoNum type="arabicPeriod"/>
            </a:pPr>
            <a:r>
              <a:rPr lang="en-US" dirty="0">
                <a:latin typeface="Berlin Sans FB" panose="020E0602020502020306" pitchFamily="34" charset="0"/>
              </a:rPr>
              <a:t>Group Discussion </a:t>
            </a:r>
          </a:p>
          <a:p>
            <a:pPr marL="628650" indent="-514350">
              <a:buAutoNum type="arabicPeriod"/>
            </a:pPr>
            <a:r>
              <a:rPr lang="en-US" dirty="0">
                <a:latin typeface="Berlin Sans FB" panose="020E0602020502020306" pitchFamily="34" charset="0"/>
              </a:rPr>
              <a:t>Q&amp;A</a:t>
            </a:r>
          </a:p>
        </p:txBody>
      </p:sp>
    </p:spTree>
    <p:extLst>
      <p:ext uri="{BB962C8B-B14F-4D97-AF65-F5344CB8AC3E}">
        <p14:creationId xmlns:p14="http://schemas.microsoft.com/office/powerpoint/2010/main" val="66550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609441" y="273836"/>
            <a:ext cx="10969943"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Arial"/>
              <a:buNone/>
            </a:pPr>
            <a:r>
              <a:rPr lang="en-US" dirty="0">
                <a:latin typeface="Berlin Sans FB" panose="020E0602020502020306" pitchFamily="34" charset="0"/>
                <a:ea typeface="Arial"/>
                <a:cs typeface="Arial"/>
                <a:sym typeface="Arial"/>
              </a:rPr>
              <a:t>Learning Objectives</a:t>
            </a:r>
            <a:endParaRPr dirty="0">
              <a:latin typeface="Berlin Sans FB" panose="020E0602020502020306" pitchFamily="34" charset="0"/>
            </a:endParaRPr>
          </a:p>
        </p:txBody>
      </p:sp>
      <p:sp>
        <p:nvSpPr>
          <p:cNvPr id="118" name="Google Shape;118;p6"/>
          <p:cNvSpPr txBox="1">
            <a:spLocks noGrp="1"/>
          </p:cNvSpPr>
          <p:nvPr>
            <p:ph type="body" idx="1"/>
          </p:nvPr>
        </p:nvSpPr>
        <p:spPr>
          <a:xfrm>
            <a:off x="609441" y="1600201"/>
            <a:ext cx="10971371" cy="3809999"/>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rabicPeriod"/>
            </a:pPr>
            <a:r>
              <a:rPr lang="en-US" sz="2800" dirty="0">
                <a:latin typeface="Berlin Sans FB" panose="020E0602020502020306" pitchFamily="34" charset="0"/>
                <a:ea typeface="Arial"/>
                <a:cs typeface="Arial"/>
                <a:sym typeface="Arial"/>
              </a:rPr>
              <a:t>Describe the most salient issues in family medicine and primary care health policy in 2023. </a:t>
            </a:r>
          </a:p>
          <a:p>
            <a:pPr marL="514350" lvl="0" indent="-514350" algn="l" rtl="0">
              <a:spcBef>
                <a:spcPts val="0"/>
              </a:spcBef>
              <a:spcAft>
                <a:spcPts val="0"/>
              </a:spcAft>
              <a:buClr>
                <a:schemeClr val="dk1"/>
              </a:buClr>
              <a:buSzPts val="2800"/>
              <a:buAutoNum type="arabicPeriod"/>
            </a:pPr>
            <a:r>
              <a:rPr lang="en-US" sz="2800" dirty="0">
                <a:latin typeface="Berlin Sans FB" panose="020E0602020502020306" pitchFamily="34" charset="0"/>
                <a:cs typeface="Arial"/>
                <a:sym typeface="Arial"/>
              </a:rPr>
              <a:t>Identify core components of a health policy analysis framework. </a:t>
            </a:r>
          </a:p>
          <a:p>
            <a:pPr marL="514350" lvl="0" indent="-514350" algn="l" rtl="0">
              <a:spcBef>
                <a:spcPts val="0"/>
              </a:spcBef>
              <a:spcAft>
                <a:spcPts val="0"/>
              </a:spcAft>
              <a:buClr>
                <a:schemeClr val="dk1"/>
              </a:buClr>
              <a:buSzPts val="2800"/>
              <a:buAutoNum type="arabicPeriod"/>
            </a:pPr>
            <a:r>
              <a:rPr lang="en-US" sz="2800" dirty="0">
                <a:latin typeface="Berlin Sans FB" panose="020E0602020502020306" pitchFamily="34" charset="0"/>
                <a:cs typeface="Arial"/>
                <a:sym typeface="Arial"/>
              </a:rPr>
              <a:t>Evaluate three policy proposal options from a primary care policy issue and justify recommendations for a policy. </a:t>
            </a:r>
          </a:p>
          <a:p>
            <a:pPr marL="514350" lvl="0" indent="-514350" algn="l" rtl="0">
              <a:spcBef>
                <a:spcPts val="0"/>
              </a:spcBef>
              <a:spcAft>
                <a:spcPts val="0"/>
              </a:spcAft>
              <a:buClr>
                <a:schemeClr val="dk1"/>
              </a:buClr>
              <a:buSzPts val="2800"/>
              <a:buAutoNum type="arabicPeriod"/>
            </a:pPr>
            <a:r>
              <a:rPr lang="en-US" sz="2800" dirty="0">
                <a:latin typeface="Berlin Sans FB" panose="020E0602020502020306" pitchFamily="34" charset="0"/>
                <a:cs typeface="Arial"/>
                <a:sym typeface="Arial"/>
              </a:rPr>
              <a:t>Identify one to two actionable policy issues that affect your communities. </a:t>
            </a:r>
            <a:endParaRPr dirty="0">
              <a:latin typeface="Berlin Sans FB" panose="020E0602020502020306"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2372643" y="376025"/>
            <a:ext cx="6973487" cy="405505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u="sng" dirty="0">
                <a:solidFill>
                  <a:schemeClr val="dk1"/>
                </a:solidFill>
                <a:latin typeface="Berlin Sans FB" panose="020E0602020502020306" pitchFamily="34" charset="0"/>
                <a:sym typeface="Arial"/>
              </a:rPr>
              <a:t>Contact Information</a:t>
            </a:r>
            <a:endParaRPr dirty="0">
              <a:latin typeface="Berlin Sans FB" panose="020E0602020502020306" pitchFamily="34" charset="0"/>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sym typeface="Arial"/>
              </a:rPr>
              <a:t>Madeline Taskier, MD</a:t>
            </a:r>
            <a:endParaRPr dirty="0">
              <a:latin typeface="Berlin Sans FB" panose="020E0602020502020306" pitchFamily="34" charset="0"/>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sym typeface="Arial"/>
              </a:rPr>
              <a:t>taskierm@thewrightcenter.org</a:t>
            </a:r>
            <a:endParaRPr dirty="0">
              <a:latin typeface="Berlin Sans FB" panose="020E0602020502020306" pitchFamily="34" charset="0"/>
            </a:endParaRPr>
          </a:p>
          <a:p>
            <a:pPr marL="0" marR="0" lvl="0" indent="0" algn="ctr" rtl="0">
              <a:lnSpc>
                <a:spcPct val="90000"/>
              </a:lnSpc>
              <a:spcBef>
                <a:spcPts val="1000"/>
              </a:spcBef>
              <a:spcAft>
                <a:spcPts val="0"/>
              </a:spcAft>
              <a:buClr>
                <a:schemeClr val="dk1"/>
              </a:buClr>
              <a:buSzPts val="2800"/>
              <a:buFont typeface="Arial"/>
              <a:buNone/>
            </a:pPr>
            <a:endParaRPr sz="2800" dirty="0">
              <a:solidFill>
                <a:schemeClr val="dk1"/>
              </a:solidFill>
              <a:latin typeface="Berlin Sans FB" panose="020E0602020502020306" pitchFamily="34" charset="0"/>
              <a:sym typeface="Arial"/>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sym typeface="Arial"/>
              </a:rPr>
              <a:t>@</a:t>
            </a:r>
            <a:r>
              <a:rPr lang="en-US" sz="2800" dirty="0" err="1">
                <a:solidFill>
                  <a:schemeClr val="dk1"/>
                </a:solidFill>
                <a:latin typeface="Berlin Sans FB" panose="020E0602020502020306" pitchFamily="34" charset="0"/>
                <a:sym typeface="Arial"/>
              </a:rPr>
              <a:t>MTaskierMed</a:t>
            </a:r>
            <a:endParaRPr lang="en-US" sz="2800" dirty="0">
              <a:solidFill>
                <a:schemeClr val="dk1"/>
              </a:solidFill>
              <a:latin typeface="Berlin Sans FB" panose="020E0602020502020306" pitchFamily="34" charset="0"/>
              <a:sym typeface="Arial"/>
            </a:endParaRPr>
          </a:p>
          <a:p>
            <a:pPr marL="0" marR="0" lvl="0" indent="0" algn="ctr" rtl="0">
              <a:lnSpc>
                <a:spcPct val="90000"/>
              </a:lnSpc>
              <a:spcBef>
                <a:spcPts val="1000"/>
              </a:spcBef>
              <a:spcAft>
                <a:spcPts val="0"/>
              </a:spcAft>
              <a:buClr>
                <a:schemeClr val="dk1"/>
              </a:buClr>
              <a:buSzPts val="2800"/>
              <a:buFont typeface="Arial"/>
              <a:buNone/>
            </a:pPr>
            <a:endParaRPr lang="en-US" sz="2800" dirty="0">
              <a:solidFill>
                <a:schemeClr val="dk1"/>
              </a:solidFill>
              <a:latin typeface="Berlin Sans FB" panose="020E0602020502020306" pitchFamily="34" charset="0"/>
              <a:sym typeface="Arial"/>
            </a:endParaRPr>
          </a:p>
          <a:p>
            <a:pPr marL="0" marR="0" lvl="0" indent="0" algn="ctr" rtl="0">
              <a:lnSpc>
                <a:spcPct val="90000"/>
              </a:lnSpc>
              <a:spcBef>
                <a:spcPts val="1000"/>
              </a:spcBef>
              <a:spcAft>
                <a:spcPts val="0"/>
              </a:spcAft>
              <a:buClr>
                <a:schemeClr val="dk1"/>
              </a:buClr>
              <a:buSzPts val="2800"/>
              <a:buFont typeface="Arial"/>
              <a:buNone/>
            </a:pPr>
            <a:r>
              <a:rPr lang="en-US" sz="2800" dirty="0">
                <a:solidFill>
                  <a:schemeClr val="dk1"/>
                </a:solidFill>
                <a:latin typeface="Berlin Sans FB" panose="020E0602020502020306" pitchFamily="34" charset="0"/>
              </a:rPr>
              <a:t>@</a:t>
            </a:r>
            <a:r>
              <a:rPr lang="en-US" sz="2800" dirty="0" err="1">
                <a:solidFill>
                  <a:schemeClr val="dk1"/>
                </a:solidFill>
                <a:latin typeface="Berlin Sans FB" panose="020E0602020502020306" pitchFamily="34" charset="0"/>
              </a:rPr>
              <a:t>EmmelineHa</a:t>
            </a:r>
            <a:endParaRPr dirty="0">
              <a:latin typeface="Berlin Sans FB" panose="020E0602020502020306" pitchFamily="34" charset="0"/>
            </a:endParaRPr>
          </a:p>
        </p:txBody>
      </p:sp>
      <p:pic>
        <p:nvPicPr>
          <p:cNvPr id="1026" name="Picture 2" descr="Emmeline Ha, MD | GW Medical Faculty Associates">
            <a:extLst>
              <a:ext uri="{FF2B5EF4-FFF2-40B4-BE49-F238E27FC236}">
                <a16:creationId xmlns:a16="http://schemas.microsoft.com/office/drawing/2014/main" id="{247D3939-6DE3-4266-8787-5D04974C5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365" y="2497006"/>
            <a:ext cx="2629234" cy="2629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deline Taskier, M.D.">
            <a:extLst>
              <a:ext uri="{FF2B5EF4-FFF2-40B4-BE49-F238E27FC236}">
                <a16:creationId xmlns:a16="http://schemas.microsoft.com/office/drawing/2014/main" id="{BEB56A0D-E1AA-42FE-BB58-1D88BE70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8946" y="2325705"/>
            <a:ext cx="2704097" cy="2704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AF787F-2B5D-4B2A-9454-8D3BBF91B7AF}"/>
              </a:ext>
            </a:extLst>
          </p:cNvPr>
          <p:cNvSpPr txBox="1"/>
          <p:nvPr/>
        </p:nvSpPr>
        <p:spPr>
          <a:xfrm>
            <a:off x="880712" y="5183204"/>
            <a:ext cx="3599848" cy="954107"/>
          </a:xfrm>
          <a:prstGeom prst="rect">
            <a:avLst/>
          </a:prstGeom>
          <a:noFill/>
        </p:spPr>
        <p:txBody>
          <a:bodyPr wrap="square" rtlCol="0">
            <a:spAutoFit/>
          </a:bodyPr>
          <a:lstStyle/>
          <a:p>
            <a:r>
              <a:rPr lang="en-US" dirty="0">
                <a:latin typeface="Berlin Sans FB" panose="020E0602020502020306" pitchFamily="34" charset="0"/>
              </a:rPr>
              <a:t>Emmeline Ha, MD</a:t>
            </a:r>
          </a:p>
          <a:p>
            <a:r>
              <a:rPr lang="en-US" dirty="0">
                <a:latin typeface="Berlin Sans FB" panose="020E0602020502020306" pitchFamily="34" charset="0"/>
              </a:rPr>
              <a:t>Assistant Professor of Emergency Medicine, FM Division, George Washington University School of Medicine</a:t>
            </a:r>
          </a:p>
        </p:txBody>
      </p:sp>
      <p:sp>
        <p:nvSpPr>
          <p:cNvPr id="3" name="TextBox 2">
            <a:extLst>
              <a:ext uri="{FF2B5EF4-FFF2-40B4-BE49-F238E27FC236}">
                <a16:creationId xmlns:a16="http://schemas.microsoft.com/office/drawing/2014/main" id="{CE8E64C2-1DB8-4F01-A6BA-BEFDEBEFF974}"/>
              </a:ext>
            </a:extLst>
          </p:cNvPr>
          <p:cNvSpPr txBox="1"/>
          <p:nvPr/>
        </p:nvSpPr>
        <p:spPr>
          <a:xfrm>
            <a:off x="8340291" y="5075481"/>
            <a:ext cx="3261393" cy="1169551"/>
          </a:xfrm>
          <a:prstGeom prst="rect">
            <a:avLst/>
          </a:prstGeom>
          <a:noFill/>
        </p:spPr>
        <p:txBody>
          <a:bodyPr wrap="square" rtlCol="0">
            <a:spAutoFit/>
          </a:bodyPr>
          <a:lstStyle/>
          <a:p>
            <a:r>
              <a:rPr lang="en-US" dirty="0">
                <a:latin typeface="Berlin Sans FB" panose="020E0602020502020306" pitchFamily="34" charset="0"/>
              </a:rPr>
              <a:t>Madeline Taskier, MD</a:t>
            </a:r>
          </a:p>
          <a:p>
            <a:r>
              <a:rPr lang="en-US" dirty="0">
                <a:latin typeface="Berlin Sans FB" panose="020E0602020502020306" pitchFamily="34" charset="0"/>
              </a:rPr>
              <a:t>Core Faculty, The Wright Center National Family Medicine Residency at Unity Health Care.</a:t>
            </a:r>
          </a:p>
          <a:p>
            <a:r>
              <a:rPr lang="en-US" dirty="0">
                <a:latin typeface="Berlin Sans FB" panose="020E0602020502020306" pitchFamily="34" charset="0"/>
              </a:rPr>
              <a:t>Clinical Assistant Professor, GW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F911-0EB3-44F0-BB04-03BAA0137814}"/>
              </a:ext>
            </a:extLst>
          </p:cNvPr>
          <p:cNvSpPr>
            <a:spLocks noGrp="1"/>
          </p:cNvSpPr>
          <p:nvPr>
            <p:ph type="title"/>
          </p:nvPr>
        </p:nvSpPr>
        <p:spPr/>
        <p:txBody>
          <a:bodyPr/>
          <a:lstStyle/>
          <a:p>
            <a:r>
              <a:rPr lang="en-US" dirty="0">
                <a:latin typeface="Berlin Sans FB" panose="020E0602020502020306" pitchFamily="34" charset="0"/>
              </a:rPr>
              <a:t>CPV-GW Health Policy Research Fellowship</a:t>
            </a:r>
          </a:p>
        </p:txBody>
      </p:sp>
      <p:sp>
        <p:nvSpPr>
          <p:cNvPr id="3" name="Text Placeholder 2">
            <a:extLst>
              <a:ext uri="{FF2B5EF4-FFF2-40B4-BE49-F238E27FC236}">
                <a16:creationId xmlns:a16="http://schemas.microsoft.com/office/drawing/2014/main" id="{B6C389CB-D6BA-4F0A-8B27-A22546787AB2}"/>
              </a:ext>
            </a:extLst>
          </p:cNvPr>
          <p:cNvSpPr>
            <a:spLocks noGrp="1"/>
          </p:cNvSpPr>
          <p:nvPr>
            <p:ph type="body" idx="1"/>
          </p:nvPr>
        </p:nvSpPr>
        <p:spPr/>
        <p:txBody>
          <a:bodyPr/>
          <a:lstStyle/>
          <a:p>
            <a:r>
              <a:rPr lang="en-US" b="0" dirty="0">
                <a:latin typeface="Berlin Sans FB" panose="020E0602020502020306" pitchFamily="34" charset="0"/>
              </a:rPr>
              <a:t>Emmeline Ha, Fellow 2021-2022</a:t>
            </a:r>
          </a:p>
        </p:txBody>
      </p:sp>
      <p:sp>
        <p:nvSpPr>
          <p:cNvPr id="4" name="Text Placeholder 3">
            <a:extLst>
              <a:ext uri="{FF2B5EF4-FFF2-40B4-BE49-F238E27FC236}">
                <a16:creationId xmlns:a16="http://schemas.microsoft.com/office/drawing/2014/main" id="{F754D717-59B5-4063-AF6C-A185DBB17971}"/>
              </a:ext>
            </a:extLst>
          </p:cNvPr>
          <p:cNvSpPr>
            <a:spLocks noGrp="1"/>
          </p:cNvSpPr>
          <p:nvPr>
            <p:ph type="body" idx="2"/>
          </p:nvPr>
        </p:nvSpPr>
        <p:spPr/>
        <p:txBody>
          <a:bodyPr>
            <a:normAutofit fontScale="92500" lnSpcReduction="10000"/>
          </a:bodyPr>
          <a:lstStyle/>
          <a:p>
            <a:r>
              <a:rPr lang="en-US" dirty="0">
                <a:latin typeface="Berlin Sans FB" panose="020E0602020502020306" pitchFamily="34" charset="0"/>
              </a:rPr>
              <a:t>Research Areas: </a:t>
            </a:r>
          </a:p>
          <a:p>
            <a:pPr lvl="1"/>
            <a:r>
              <a:rPr lang="en-US" dirty="0">
                <a:latin typeface="Berlin Sans FB" panose="020E0602020502020306" pitchFamily="34" charset="0"/>
              </a:rPr>
              <a:t>Target Medical Schools</a:t>
            </a:r>
          </a:p>
          <a:p>
            <a:pPr lvl="1"/>
            <a:r>
              <a:rPr lang="en-US" dirty="0">
                <a:latin typeface="Berlin Sans FB" panose="020E0602020502020306" pitchFamily="34" charset="0"/>
              </a:rPr>
              <a:t>Landscape of Family Medicine</a:t>
            </a:r>
          </a:p>
          <a:p>
            <a:r>
              <a:rPr lang="en-US" dirty="0">
                <a:latin typeface="Berlin Sans FB" panose="020E0602020502020306" pitchFamily="34" charset="0"/>
              </a:rPr>
              <a:t>Op-Eds</a:t>
            </a:r>
          </a:p>
          <a:p>
            <a:pPr lvl="1"/>
            <a:r>
              <a:rPr lang="en-US" dirty="0">
                <a:latin typeface="Berlin Sans FB" panose="020E0602020502020306" pitchFamily="34" charset="0"/>
              </a:rPr>
              <a:t>Mask Access/Policies</a:t>
            </a:r>
          </a:p>
          <a:p>
            <a:pPr lvl="1"/>
            <a:r>
              <a:rPr lang="en-US" dirty="0">
                <a:latin typeface="Berlin Sans FB" panose="020E0602020502020306" pitchFamily="34" charset="0"/>
              </a:rPr>
              <a:t>Maternal Health Access in DC</a:t>
            </a:r>
          </a:p>
          <a:p>
            <a:r>
              <a:rPr lang="en-US" dirty="0">
                <a:latin typeface="Berlin Sans FB" panose="020E0602020502020306" pitchFamily="34" charset="0"/>
              </a:rPr>
              <a:t>Policy Placement: </a:t>
            </a:r>
          </a:p>
          <a:p>
            <a:pPr lvl="1"/>
            <a:r>
              <a:rPr lang="en-US" dirty="0">
                <a:latin typeface="Berlin Sans FB" panose="020E0602020502020306" pitchFamily="34" charset="0"/>
              </a:rPr>
              <a:t>AAPCHO </a:t>
            </a:r>
          </a:p>
          <a:p>
            <a:pPr lvl="2"/>
            <a:r>
              <a:rPr lang="en-US" dirty="0">
                <a:latin typeface="Berlin Sans FB" panose="020E0602020502020306" pitchFamily="34" charset="0"/>
              </a:rPr>
              <a:t>Language Access</a:t>
            </a:r>
          </a:p>
          <a:p>
            <a:pPr lvl="2"/>
            <a:r>
              <a:rPr lang="en-US" dirty="0">
                <a:latin typeface="Berlin Sans FB" panose="020E0602020502020306" pitchFamily="34" charset="0"/>
              </a:rPr>
              <a:t>Insurance Access</a:t>
            </a:r>
          </a:p>
          <a:p>
            <a:pPr lvl="1"/>
            <a:r>
              <a:rPr lang="en-US" dirty="0">
                <a:latin typeface="Berlin Sans FB" panose="020E0602020502020306" pitchFamily="34" charset="0"/>
              </a:rPr>
              <a:t>NCCL</a:t>
            </a:r>
          </a:p>
          <a:p>
            <a:pPr lvl="2"/>
            <a:r>
              <a:rPr lang="en-US" dirty="0">
                <a:latin typeface="Berlin Sans FB" panose="020E0602020502020306" pitchFamily="34" charset="0"/>
              </a:rPr>
              <a:t>DC Statehood!</a:t>
            </a:r>
          </a:p>
          <a:p>
            <a:pPr lvl="1"/>
            <a:endParaRPr lang="en-US" dirty="0"/>
          </a:p>
        </p:txBody>
      </p:sp>
      <p:sp>
        <p:nvSpPr>
          <p:cNvPr id="5" name="Text Placeholder 4">
            <a:extLst>
              <a:ext uri="{FF2B5EF4-FFF2-40B4-BE49-F238E27FC236}">
                <a16:creationId xmlns:a16="http://schemas.microsoft.com/office/drawing/2014/main" id="{DEFEFA0C-37E9-41EA-8A79-66141C97C2D8}"/>
              </a:ext>
            </a:extLst>
          </p:cNvPr>
          <p:cNvSpPr>
            <a:spLocks noGrp="1"/>
          </p:cNvSpPr>
          <p:nvPr>
            <p:ph type="body" idx="3"/>
          </p:nvPr>
        </p:nvSpPr>
        <p:spPr/>
        <p:txBody>
          <a:bodyPr/>
          <a:lstStyle/>
          <a:p>
            <a:r>
              <a:rPr lang="en-US" b="0" dirty="0">
                <a:latin typeface="Berlin Sans FB" panose="020E0602020502020306" pitchFamily="34" charset="0"/>
              </a:rPr>
              <a:t>Madeline Taskier, Fellow 2022-2023</a:t>
            </a:r>
          </a:p>
        </p:txBody>
      </p:sp>
      <p:sp>
        <p:nvSpPr>
          <p:cNvPr id="6" name="Text Placeholder 5">
            <a:extLst>
              <a:ext uri="{FF2B5EF4-FFF2-40B4-BE49-F238E27FC236}">
                <a16:creationId xmlns:a16="http://schemas.microsoft.com/office/drawing/2014/main" id="{123EBAFF-B0B5-444B-9CCC-6A45633945A2}"/>
              </a:ext>
            </a:extLst>
          </p:cNvPr>
          <p:cNvSpPr>
            <a:spLocks noGrp="1"/>
          </p:cNvSpPr>
          <p:nvPr>
            <p:ph type="body" idx="4"/>
          </p:nvPr>
        </p:nvSpPr>
        <p:spPr/>
        <p:txBody>
          <a:bodyPr>
            <a:normAutofit fontScale="92500" lnSpcReduction="10000"/>
          </a:bodyPr>
          <a:lstStyle/>
          <a:p>
            <a:r>
              <a:rPr lang="en-US" dirty="0">
                <a:latin typeface="Berlin Sans FB" panose="020E0602020502020306" pitchFamily="34" charset="0"/>
              </a:rPr>
              <a:t>Research Areas:</a:t>
            </a:r>
          </a:p>
          <a:p>
            <a:pPr lvl="1"/>
            <a:r>
              <a:rPr lang="en-US" dirty="0">
                <a:latin typeface="Berlin Sans FB" panose="020E0602020502020306" pitchFamily="34" charset="0"/>
              </a:rPr>
              <a:t>Integrated Behavioral Health Workforce</a:t>
            </a:r>
          </a:p>
          <a:p>
            <a:pPr lvl="1"/>
            <a:r>
              <a:rPr lang="en-US" dirty="0">
                <a:latin typeface="Berlin Sans FB" panose="020E0602020502020306" pitchFamily="34" charset="0"/>
              </a:rPr>
              <a:t>Long COVID and Natural Language Processing</a:t>
            </a:r>
          </a:p>
          <a:p>
            <a:pPr lvl="1"/>
            <a:r>
              <a:rPr lang="en-US" dirty="0">
                <a:latin typeface="Berlin Sans FB" panose="020E0602020502020306" pitchFamily="34" charset="0"/>
              </a:rPr>
              <a:t>Abortion Care Provision by Family Physicians after Dobbs </a:t>
            </a:r>
          </a:p>
          <a:p>
            <a:pPr lvl="1"/>
            <a:r>
              <a:rPr lang="en-US" dirty="0">
                <a:latin typeface="Berlin Sans FB" panose="020E0602020502020306" pitchFamily="34" charset="0"/>
              </a:rPr>
              <a:t>Health Policy Education in Residency</a:t>
            </a:r>
          </a:p>
          <a:p>
            <a:r>
              <a:rPr lang="en-US" dirty="0">
                <a:latin typeface="Berlin Sans FB" panose="020E0602020502020306" pitchFamily="34" charset="0"/>
              </a:rPr>
              <a:t>Writing: Trauma-Informed Care</a:t>
            </a:r>
          </a:p>
          <a:p>
            <a:r>
              <a:rPr lang="en-US" dirty="0">
                <a:latin typeface="Berlin Sans FB" panose="020E0602020502020306" pitchFamily="34" charset="0"/>
              </a:rPr>
              <a:t>Policy Placement: </a:t>
            </a:r>
          </a:p>
          <a:p>
            <a:pPr lvl="1"/>
            <a:r>
              <a:rPr lang="en-US" dirty="0">
                <a:latin typeface="Berlin Sans FB" panose="020E0602020502020306" pitchFamily="34" charset="0"/>
              </a:rPr>
              <a:t>HHS Office of the Assistant Secretary for Health Initiative to Strengthen Primary Health Care under Adm. Rachel Levine</a:t>
            </a:r>
          </a:p>
          <a:p>
            <a:pPr lvl="1"/>
            <a:endParaRPr lang="en-US" dirty="0"/>
          </a:p>
        </p:txBody>
      </p:sp>
    </p:spTree>
    <p:extLst>
      <p:ext uri="{BB962C8B-B14F-4D97-AF65-F5344CB8AC3E}">
        <p14:creationId xmlns:p14="http://schemas.microsoft.com/office/powerpoint/2010/main" val="406502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BC42-6AD8-4A84-8DCE-6BC38DF9181C}"/>
              </a:ext>
            </a:extLst>
          </p:cNvPr>
          <p:cNvSpPr>
            <a:spLocks noGrp="1"/>
          </p:cNvSpPr>
          <p:nvPr>
            <p:ph type="title"/>
          </p:nvPr>
        </p:nvSpPr>
        <p:spPr/>
        <p:txBody>
          <a:bodyPr/>
          <a:lstStyle/>
          <a:p>
            <a:r>
              <a:rPr lang="en-US" dirty="0">
                <a:latin typeface="Berlin Sans FB" panose="020E0602020502020306" pitchFamily="34" charset="0"/>
              </a:rPr>
              <a:t>Key Policy Issues Affecting Family Physicians</a:t>
            </a:r>
          </a:p>
        </p:txBody>
      </p:sp>
      <p:sp>
        <p:nvSpPr>
          <p:cNvPr id="3" name="Text Placeholder 2">
            <a:extLst>
              <a:ext uri="{FF2B5EF4-FFF2-40B4-BE49-F238E27FC236}">
                <a16:creationId xmlns:a16="http://schemas.microsoft.com/office/drawing/2014/main" id="{ECDC219E-59A2-4E6F-A679-34A484E4C0FA}"/>
              </a:ext>
            </a:extLst>
          </p:cNvPr>
          <p:cNvSpPr>
            <a:spLocks noGrp="1"/>
          </p:cNvSpPr>
          <p:nvPr>
            <p:ph type="body" idx="1"/>
          </p:nvPr>
        </p:nvSpPr>
        <p:spPr>
          <a:xfrm>
            <a:off x="608013" y="1600201"/>
            <a:ext cx="10971371" cy="3809999"/>
          </a:xfrm>
        </p:spPr>
        <p:txBody>
          <a:bodyPr/>
          <a:lstStyle/>
          <a:p>
            <a:pPr marL="114300" indent="0" algn="ctr">
              <a:buNone/>
            </a:pPr>
            <a:endParaRPr lang="en-US" sz="6000" dirty="0"/>
          </a:p>
          <a:p>
            <a:pPr marL="114300" indent="0" algn="ctr">
              <a:buNone/>
            </a:pPr>
            <a:r>
              <a:rPr lang="en-US" sz="6000" dirty="0"/>
              <a:t>What do you think?</a:t>
            </a:r>
          </a:p>
          <a:p>
            <a:pPr marL="114300" indent="0">
              <a:buNone/>
            </a:pPr>
            <a:endParaRPr lang="en-US" dirty="0"/>
          </a:p>
        </p:txBody>
      </p:sp>
      <p:pic>
        <p:nvPicPr>
          <p:cNvPr id="5" name="Picture 4">
            <a:extLst>
              <a:ext uri="{FF2B5EF4-FFF2-40B4-BE49-F238E27FC236}">
                <a16:creationId xmlns:a16="http://schemas.microsoft.com/office/drawing/2014/main" id="{19D00A9D-2D66-4D6A-B704-F56FB10A2A34}"/>
              </a:ext>
            </a:extLst>
          </p:cNvPr>
          <p:cNvPicPr>
            <a:picLocks noChangeAspect="1"/>
          </p:cNvPicPr>
          <p:nvPr/>
        </p:nvPicPr>
        <p:blipFill>
          <a:blip r:embed="rId2"/>
          <a:stretch>
            <a:fillRect/>
          </a:stretch>
        </p:blipFill>
        <p:spPr>
          <a:xfrm>
            <a:off x="1775860" y="1417638"/>
            <a:ext cx="8476631" cy="4665732"/>
          </a:xfrm>
          <a:prstGeom prst="rect">
            <a:avLst/>
          </a:prstGeom>
        </p:spPr>
      </p:pic>
      <p:sp>
        <p:nvSpPr>
          <p:cNvPr id="6" name="TextBox 5">
            <a:extLst>
              <a:ext uri="{FF2B5EF4-FFF2-40B4-BE49-F238E27FC236}">
                <a16:creationId xmlns:a16="http://schemas.microsoft.com/office/drawing/2014/main" id="{D3C413DF-99F4-4EAF-A1B7-259AE3F2E49A}"/>
              </a:ext>
            </a:extLst>
          </p:cNvPr>
          <p:cNvSpPr txBox="1"/>
          <p:nvPr/>
        </p:nvSpPr>
        <p:spPr>
          <a:xfrm>
            <a:off x="10597415" y="5900286"/>
            <a:ext cx="1434164" cy="261610"/>
          </a:xfrm>
          <a:prstGeom prst="rect">
            <a:avLst/>
          </a:prstGeom>
          <a:noFill/>
        </p:spPr>
        <p:txBody>
          <a:bodyPr wrap="square" rtlCol="0">
            <a:spAutoFit/>
          </a:bodyPr>
          <a:lstStyle/>
          <a:p>
            <a:r>
              <a:rPr lang="en-US" sz="1050" dirty="0"/>
              <a:t>Source: Aafp.org</a:t>
            </a:r>
          </a:p>
        </p:txBody>
      </p:sp>
    </p:spTree>
    <p:extLst>
      <p:ext uri="{BB962C8B-B14F-4D97-AF65-F5344CB8AC3E}">
        <p14:creationId xmlns:p14="http://schemas.microsoft.com/office/powerpoint/2010/main" val="36128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0B86B59242A0459AA3DA07E130DFBA" ma:contentTypeVersion="8" ma:contentTypeDescription="Create a new document." ma:contentTypeScope="" ma:versionID="c65ccff47edfd0347deae577fbfcf945">
  <xsd:schema xmlns:xsd="http://www.w3.org/2001/XMLSchema" xmlns:xs="http://www.w3.org/2001/XMLSchema" xmlns:p="http://schemas.microsoft.com/office/2006/metadata/properties" xmlns:ns3="6764d067-a3c1-4223-9fbb-d2b12e2650d6" targetNamespace="http://schemas.microsoft.com/office/2006/metadata/properties" ma:root="true" ma:fieldsID="d2d0e37296d211680bc828ddeaa603ee" ns3:_="">
    <xsd:import namespace="6764d067-a3c1-4223-9fbb-d2b12e2650d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4d067-a3c1-4223-9fbb-d2b12e265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ABAF9A-975D-4652-B752-C532178240C8}">
  <ds:schemaRefs>
    <ds:schemaRef ds:uri="http://schemas.microsoft.com/sharepoint/v3/contenttype/forms"/>
  </ds:schemaRefs>
</ds:datastoreItem>
</file>

<file path=customXml/itemProps2.xml><?xml version="1.0" encoding="utf-8"?>
<ds:datastoreItem xmlns:ds="http://schemas.openxmlformats.org/officeDocument/2006/customXml" ds:itemID="{ACF8FB97-3D5A-4897-A033-249CE9927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64d067-a3c1-4223-9fbb-d2b12e265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4A2D5D-633A-4842-B09E-3BAB0E7A924A}">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purl.org/dc/dcmitype/"/>
    <ds:schemaRef ds:uri="6764d067-a3c1-4223-9fbb-d2b12e2650d6"/>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158</TotalTime>
  <Words>1320</Words>
  <Application>Microsoft Office PowerPoint</Application>
  <PresentationFormat>Custom</PresentationFormat>
  <Paragraphs>216</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Berlin Sans FB</vt:lpstr>
      <vt:lpstr>Calibri</vt:lpstr>
      <vt:lpstr>Comic Sans MS</vt:lpstr>
      <vt:lpstr>Office Theme</vt:lpstr>
      <vt:lpstr>PowerPoint Presentation</vt:lpstr>
      <vt:lpstr>PowerPoint Presentation</vt:lpstr>
      <vt:lpstr>Making It Count: Health Policy Analysis Skill Building Workshop for Family Physicians</vt:lpstr>
      <vt:lpstr>Faculty Disclosure</vt:lpstr>
      <vt:lpstr>Outline</vt:lpstr>
      <vt:lpstr>Learning Objectives</vt:lpstr>
      <vt:lpstr>PowerPoint Presentation</vt:lpstr>
      <vt:lpstr>CPV-GW Health Policy Research Fellowship</vt:lpstr>
      <vt:lpstr>Key Policy Issues Affecting Family Physicians</vt:lpstr>
      <vt:lpstr>This is a loaded question!</vt:lpstr>
      <vt:lpstr>What policy issues are affecting MOST family physicians?</vt:lpstr>
      <vt:lpstr>Health Policy Analysis</vt:lpstr>
      <vt:lpstr>Why Health Policy Analysis?</vt:lpstr>
      <vt:lpstr>Core Elements of a Policy Analysis</vt:lpstr>
      <vt:lpstr>Problem Statement</vt:lpstr>
      <vt:lpstr>Problem Statement</vt:lpstr>
      <vt:lpstr>Background</vt:lpstr>
      <vt:lpstr>Background</vt:lpstr>
      <vt:lpstr>Landscape</vt:lpstr>
      <vt:lpstr>Options</vt:lpstr>
      <vt:lpstr>Potential Evaluation Criteria</vt:lpstr>
      <vt:lpstr>Recommendation</vt:lpstr>
      <vt:lpstr>Example</vt:lpstr>
      <vt:lpstr>Your Policy Analysis: Increase the FM Workforce by 2033</vt:lpstr>
      <vt:lpstr>What do you recommend to the Senate HELP committee?</vt:lpstr>
      <vt:lpstr>Which Evaluation Criteria Did You Use?</vt:lpstr>
      <vt:lpstr>What challenges did you observe?</vt:lpstr>
      <vt:lpstr>How Can You Utilize This Framework for Policy Issues in Your Own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Stamper</dc:creator>
  <cp:lastModifiedBy>Madeline Taskier</cp:lastModifiedBy>
  <cp:revision>14</cp:revision>
  <dcterms:created xsi:type="dcterms:W3CDTF">2020-08-19T13:59:20Z</dcterms:created>
  <dcterms:modified xsi:type="dcterms:W3CDTF">2023-10-14T16:17:43Z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0x010100600B86B59242A0459AA3DA07E130DFBA</vt:lpwstr>
  </property>
</Properties>
</file>