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4" r:id="rId2"/>
    <p:sldId id="262" r:id="rId3"/>
    <p:sldId id="265" r:id="rId4"/>
    <p:sldId id="267" r:id="rId5"/>
    <p:sldId id="273" r:id="rId6"/>
    <p:sldId id="266" r:id="rId7"/>
    <p:sldId id="270" r:id="rId8"/>
    <p:sldId id="271" r:id="rId9"/>
    <p:sldId id="272" r:id="rId10"/>
    <p:sldId id="268" r:id="rId11"/>
    <p:sldId id="274" r:id="rId12"/>
    <p:sldId id="269" r:id="rId13"/>
    <p:sldId id="276" r:id="rId14"/>
    <p:sldId id="27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4534"/>
  </p:normalViewPr>
  <p:slideViewPr>
    <p:cSldViewPr snapToGrid="0" snapToObjects="1">
      <p:cViewPr>
        <p:scale>
          <a:sx n="80" d="100"/>
          <a:sy n="80" d="100"/>
        </p:scale>
        <p:origin x="-15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E425C-DBB5-46F0-B194-EEC67CEBCC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168F7-F972-4484-9BC3-A4F033B5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46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6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3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7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1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4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9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0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68F7-F972-4484-9BC3-A4F033B556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snp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S06: How to Write an Op-Ed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228" y="3699545"/>
            <a:ext cx="7977931" cy="2116764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Bich</a:t>
            </a:r>
            <a:r>
              <a:rPr lang="en-US" dirty="0" smtClean="0"/>
              <a:t>-May Nguyen, MD, MPH, FAAFP @</a:t>
            </a:r>
            <a:r>
              <a:rPr lang="en-US" dirty="0" err="1" smtClean="0"/>
              <a:t>bicmay</a:t>
            </a:r>
            <a:endParaRPr lang="en-US" dirty="0" smtClean="0"/>
          </a:p>
          <a:p>
            <a:r>
              <a:rPr lang="en-US" dirty="0" smtClean="0"/>
              <a:t>Ranit Mishori, MD, MHS, FAAFP @</a:t>
            </a:r>
            <a:r>
              <a:rPr lang="en-US" dirty="0" err="1" smtClean="0"/>
              <a:t>ranitmd</a:t>
            </a:r>
            <a:endParaRPr lang="en-US" dirty="0" smtClean="0"/>
          </a:p>
          <a:p>
            <a:r>
              <a:rPr lang="en-US" dirty="0" smtClean="0"/>
              <a:t>Kenneth W. Lin, MD, MPH, FAAFP @</a:t>
            </a:r>
            <a:r>
              <a:rPr lang="en-US" dirty="0" err="1" smtClean="0"/>
              <a:t>kennylinafp</a:t>
            </a:r>
            <a:endParaRPr lang="en-US" dirty="0" smtClean="0"/>
          </a:p>
          <a:p>
            <a:r>
              <a:rPr lang="en-US" dirty="0" smtClean="0"/>
              <a:t>Sarah Kureshi, MD, 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2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Getting Published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original</a:t>
            </a:r>
          </a:p>
          <a:p>
            <a:r>
              <a:rPr lang="en-US" dirty="0" smtClean="0"/>
              <a:t>Have a unique point of view</a:t>
            </a:r>
          </a:p>
          <a:p>
            <a:r>
              <a:rPr lang="en-US" dirty="0" smtClean="0"/>
              <a:t>Tug on emotion</a:t>
            </a:r>
          </a:p>
          <a:p>
            <a:r>
              <a:rPr lang="en-US" dirty="0" smtClean="0"/>
              <a:t>Offer specific recommendations</a:t>
            </a:r>
          </a:p>
          <a:p>
            <a:r>
              <a:rPr lang="en-US" dirty="0" smtClean="0"/>
              <a:t>Tout local angles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1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your legislators’ offices</a:t>
            </a:r>
          </a:p>
          <a:p>
            <a:r>
              <a:rPr lang="en-US" dirty="0" smtClean="0"/>
              <a:t>Share on social media multiple times</a:t>
            </a:r>
          </a:p>
          <a:p>
            <a:r>
              <a:rPr lang="en-US" dirty="0" smtClean="0"/>
              <a:t>Send copies to your communications department</a:t>
            </a:r>
          </a:p>
          <a:p>
            <a:r>
              <a:rPr lang="en-US" dirty="0" smtClean="0"/>
              <a:t>Send copies to STFM, AAFP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9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Right 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Geography: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://www.usnpl.com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Topic</a:t>
            </a:r>
          </a:p>
          <a:p>
            <a:r>
              <a:rPr lang="en-US" dirty="0" smtClean="0"/>
              <a:t>Timeliness</a:t>
            </a:r>
          </a:p>
          <a:p>
            <a:r>
              <a:rPr lang="en-US" dirty="0" smtClean="0"/>
              <a:t>Format</a:t>
            </a:r>
          </a:p>
          <a:p>
            <a:r>
              <a:rPr lang="en-US" dirty="0" smtClean="0"/>
              <a:t>Published before?</a:t>
            </a:r>
          </a:p>
          <a:p>
            <a:r>
              <a:rPr lang="en-US" dirty="0" smtClean="0"/>
              <a:t>DO NOT pitch story without first reading publication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1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Pitch to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editor by name</a:t>
            </a:r>
          </a:p>
          <a:p>
            <a:r>
              <a:rPr lang="en-US" dirty="0" smtClean="0"/>
              <a:t>State who referred you</a:t>
            </a:r>
          </a:p>
          <a:p>
            <a:r>
              <a:rPr lang="en-US" dirty="0" smtClean="0"/>
              <a:t>Introduce yourself and why you’re writing</a:t>
            </a:r>
          </a:p>
          <a:p>
            <a:r>
              <a:rPr lang="en-US" dirty="0" smtClean="0"/>
              <a:t>Summarize context, background, evidence</a:t>
            </a:r>
          </a:p>
          <a:p>
            <a:r>
              <a:rPr lang="en-US" dirty="0" smtClean="0"/>
              <a:t>Explain why audience would be interested</a:t>
            </a:r>
          </a:p>
          <a:p>
            <a:r>
              <a:rPr lang="en-US" dirty="0" smtClean="0"/>
              <a:t>Acknowledge process </a:t>
            </a:r>
          </a:p>
        </p:txBody>
      </p:sp>
    </p:spTree>
    <p:extLst>
      <p:ext uri="{BB962C8B-B14F-4D97-AF65-F5344CB8AC3E}">
        <p14:creationId xmlns:p14="http://schemas.microsoft.com/office/powerpoint/2010/main" val="25957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Bich</a:t>
            </a:r>
            <a:r>
              <a:rPr lang="en-US" dirty="0"/>
              <a:t>-May Nguyen, MD, MPH, FAAFP @</a:t>
            </a:r>
            <a:r>
              <a:rPr lang="en-US" dirty="0" err="1"/>
              <a:t>bicmay</a:t>
            </a:r>
            <a:endParaRPr lang="en-US" dirty="0"/>
          </a:p>
          <a:p>
            <a:r>
              <a:rPr lang="en-US" dirty="0"/>
              <a:t>Ranit Mishori, MD, MHS, FAAFP @</a:t>
            </a:r>
            <a:r>
              <a:rPr lang="en-US" dirty="0" err="1"/>
              <a:t>ranitmd</a:t>
            </a:r>
            <a:endParaRPr lang="en-US" dirty="0"/>
          </a:p>
          <a:p>
            <a:r>
              <a:rPr lang="en-US" dirty="0"/>
              <a:t>Kenneth W. Lin, MD, MPH, FAAFP @</a:t>
            </a:r>
            <a:r>
              <a:rPr lang="en-US" dirty="0" err="1"/>
              <a:t>kennylinafp</a:t>
            </a:r>
            <a:endParaRPr lang="en-US" dirty="0"/>
          </a:p>
          <a:p>
            <a:r>
              <a:rPr lang="en-US" dirty="0"/>
              <a:t>Sarah Kureshi, MD, MPH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7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Opinion-Editorials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column, usually 500-700 words</a:t>
            </a:r>
          </a:p>
          <a:p>
            <a:r>
              <a:rPr lang="en-US" dirty="0" smtClean="0"/>
              <a:t>The smaller the paper, the better change of getting published</a:t>
            </a:r>
          </a:p>
          <a:p>
            <a:r>
              <a:rPr lang="en-US" dirty="0" smtClean="0"/>
              <a:t>You are well-positioned to be an “expert”</a:t>
            </a:r>
          </a:p>
          <a:p>
            <a:r>
              <a:rPr lang="en-US" dirty="0" smtClean="0"/>
              <a:t>Has anyone published one?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2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Anecdote</a:t>
            </a:r>
          </a:p>
          <a:p>
            <a:r>
              <a:rPr lang="en-US" dirty="0" smtClean="0"/>
              <a:t>Problem </a:t>
            </a:r>
          </a:p>
          <a:p>
            <a:r>
              <a:rPr lang="en-US" dirty="0" smtClean="0"/>
              <a:t>Solution</a:t>
            </a:r>
          </a:p>
          <a:p>
            <a:r>
              <a:rPr lang="en-US" dirty="0" smtClean="0"/>
              <a:t>Call to action</a:t>
            </a:r>
          </a:p>
          <a:p>
            <a:r>
              <a:rPr lang="en-US" dirty="0" smtClean="0"/>
              <a:t>Tie back to anecdote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2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aseballsoftballuk.com/uploads/_images/Images/general/inverted%20pyra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944047"/>
            <a:ext cx="62293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3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main message?</a:t>
            </a:r>
          </a:p>
          <a:p>
            <a:r>
              <a:rPr lang="en-US" dirty="0" smtClean="0"/>
              <a:t>Name three arguments supporting your main message</a:t>
            </a:r>
          </a:p>
          <a:p>
            <a:r>
              <a:rPr lang="en-US" dirty="0" smtClean="0"/>
              <a:t>What is the call to action? </a:t>
            </a:r>
          </a:p>
          <a:p>
            <a:r>
              <a:rPr lang="en-US" dirty="0" smtClean="0"/>
              <a:t>Make outline and one group will report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8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1-2 opposing arguments? </a:t>
            </a:r>
          </a:p>
          <a:p>
            <a:r>
              <a:rPr lang="en-US" dirty="0" smtClean="0"/>
              <a:t>What are your counterarguments?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2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remember stories, not stats</a:t>
            </a:r>
          </a:p>
          <a:p>
            <a:r>
              <a:rPr lang="en-US" dirty="0" smtClean="0"/>
              <a:t>Stories grab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2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Individually, reflect on a personal experience that shows why this topic is </a:t>
            </a:r>
            <a:r>
              <a:rPr lang="en-US" dirty="0" smtClean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198825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345</Words>
  <Application>Microsoft Office PowerPoint</Application>
  <PresentationFormat>On-screen Show (4:3)</PresentationFormat>
  <Paragraphs>77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S06: How to Write an Op-Ed</vt:lpstr>
      <vt:lpstr>Disclosures</vt:lpstr>
      <vt:lpstr>Opinion-Editorials</vt:lpstr>
      <vt:lpstr>Basic Structure</vt:lpstr>
      <vt:lpstr>PowerPoint Presentation</vt:lpstr>
      <vt:lpstr>Exercise 1</vt:lpstr>
      <vt:lpstr>Exercise 2</vt:lpstr>
      <vt:lpstr>Tell Us a Story</vt:lpstr>
      <vt:lpstr>Exercise 3</vt:lpstr>
      <vt:lpstr>Keys to Getting Published</vt:lpstr>
      <vt:lpstr>After Publication</vt:lpstr>
      <vt:lpstr>Finding the Right Venue</vt:lpstr>
      <vt:lpstr>How to Pitch to Editor</vt:lpstr>
      <vt:lpstr>Thank You! Questions? </vt:lpstr>
      <vt:lpstr>PowerPoint Presentation</vt:lpstr>
    </vt:vector>
  </TitlesOfParts>
  <Company>STFM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Nguyen, Bich-May</cp:lastModifiedBy>
  <cp:revision>48</cp:revision>
  <dcterms:created xsi:type="dcterms:W3CDTF">2013-07-17T19:19:39Z</dcterms:created>
  <dcterms:modified xsi:type="dcterms:W3CDTF">2018-05-04T19:49:54Z</dcterms:modified>
</cp:coreProperties>
</file>