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4" r:id="rId3"/>
    <p:sldId id="275" r:id="rId4"/>
    <p:sldId id="276" r:id="rId5"/>
    <p:sldId id="296" r:id="rId6"/>
    <p:sldId id="278" r:id="rId7"/>
    <p:sldId id="280" r:id="rId8"/>
    <p:sldId id="281" r:id="rId9"/>
    <p:sldId id="292" r:id="rId10"/>
    <p:sldId id="299" r:id="rId11"/>
    <p:sldId id="258" r:id="rId12"/>
    <p:sldId id="295" r:id="rId13"/>
    <p:sldId id="301" r:id="rId14"/>
    <p:sldId id="306" r:id="rId15"/>
    <p:sldId id="283" r:id="rId16"/>
    <p:sldId id="298" r:id="rId17"/>
    <p:sldId id="285" r:id="rId18"/>
    <p:sldId id="293" r:id="rId19"/>
    <p:sldId id="304" r:id="rId20"/>
    <p:sldId id="284" r:id="rId21"/>
    <p:sldId id="305" r:id="rId22"/>
    <p:sldId id="282" r:id="rId23"/>
    <p:sldId id="302" r:id="rId24"/>
    <p:sldId id="303" r:id="rId25"/>
    <p:sldId id="291" r:id="rId26"/>
    <p:sldId id="277" r:id="rId27"/>
    <p:sldId id="294" r:id="rId28"/>
    <p:sldId id="288" r:id="rId29"/>
    <p:sldId id="297" r:id="rId30"/>
    <p:sldId id="290" r:id="rId31"/>
    <p:sldId id="271"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Liang" initials="SL" lastIdx="2" clrIdx="0">
    <p:extLst>
      <p:ext uri="{19B8F6BF-5375-455C-9EA6-DF929625EA0E}">
        <p15:presenceInfo xmlns:p15="http://schemas.microsoft.com/office/powerpoint/2012/main" userId="C3oo3m7iO7PNHphAbdtVgpIH56OIPJUQlRiPYCV6bU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A31F1-00DD-4D1F-81A4-A3B7BB27ED73}" v="30" dt="2020-04-13T00:30:46.780"/>
    <p1510:client id="{0F243D3E-4256-43BC-8BE6-BFE228C9D02D}" v="477" dt="2020-04-11T20:42:26.925"/>
    <p1510:client id="{0F563BE2-A4FA-45A2-9C8E-0F2258312707}" v="58" dt="2020-04-11T21:42:49.140"/>
    <p1510:client id="{1603CD9B-B383-4BE1-9070-D3894BDF58F3}" v="1206" dt="2020-04-05T23:43:59.942"/>
    <p1510:client id="{2B30B8CF-4327-4E8C-A761-FF2E4050E0F0}" v="531" dt="2020-04-12T18:44:12.699"/>
    <p1510:client id="{302412E3-2946-4A88-AB12-03F9BEEAE56B}" v="19" dt="2020-04-26T00:05:48.692"/>
    <p1510:client id="{3C232221-5757-4107-AB9D-9D6FFC0788E6}" v="714" dt="2020-04-13T01:28:56.089"/>
    <p1510:client id="{40015C9B-93FA-4D9C-8C6D-54EEB1A67370}" v="67" dt="2020-04-13T00:06:07.083"/>
    <p1510:client id="{523D615D-EE5D-481A-A773-A99BA6A0649A}" v="526" dt="2020-04-06T21:17:08.513"/>
    <p1510:client id="{590C3844-8CE6-4F07-A2DE-71C71646930A}" v="589" dt="2020-04-06T16:58:12.440"/>
    <p1510:client id="{620F8D48-83A3-4077-AB4A-8C83723BF08C}" v="630" dt="2020-04-11T23:00:20.055"/>
    <p1510:client id="{622C440A-FF4F-4029-BF78-1DD89323C707}" v="95" dt="2020-04-12T16:37:48.397"/>
    <p1510:client id="{7491CA37-2A1F-40F7-92C7-D96A99B5BF8F}" v="165" dt="2020-04-05T22:21:38.030"/>
    <p1510:client id="{8A05BAB4-CF4C-4A4C-9BA5-E42046207811}" v="723" dt="2020-04-13T06:13:21.081"/>
    <p1510:client id="{965EC135-0C61-4E14-860A-57C9C5F5D5AD}" v="183" dt="2020-04-11T20:11:27.405"/>
    <p1510:client id="{9E84337F-C1A1-4C12-B5B3-238E49306F49}" v="119" dt="2020-04-05T21:48:07.955"/>
    <p1510:client id="{BB5A0A6C-68C8-4D05-BD35-8816FA82C6F0}" v="182" dt="2020-04-13T04:22:31.968"/>
    <p1510:client id="{BCC81290-B043-40B3-B5C6-2B141E5E0F11}" v="1172" dt="2020-04-13T19:34:28.898"/>
    <p1510:client id="{BFB60D0D-CDB1-4E1E-A04F-F31BAED82E6E}" v="16" dt="2020-04-13T03:52:14.996"/>
    <p1510:client id="{EBB140FF-82CE-499C-9FB2-3F7E8A98C08D}" v="70" dt="2020-04-06T18:41:02.717"/>
    <p1510:client id="{FBABD05D-B079-4972-B0AA-29B8111CB414}" v="291" dt="2020-04-13T20:09:18.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CC81290-B043-40B3-B5C6-2B141E5E0F11}"/>
    <pc:docChg chg="addSld delSld modSld sldOrd">
      <pc:chgData name="" userId="" providerId="" clId="Web-{BCC81290-B043-40B3-B5C6-2B141E5E0F11}" dt="2020-04-13T19:34:28.898" v="1153"/>
      <pc:docMkLst>
        <pc:docMk/>
      </pc:docMkLst>
      <pc:sldChg chg="addSp modSp ord">
        <pc:chgData name="" userId="" providerId="" clId="Web-{BCC81290-B043-40B3-B5C6-2B141E5E0F11}" dt="2020-04-13T17:48:10.412" v="229" actId="1076"/>
        <pc:sldMkLst>
          <pc:docMk/>
          <pc:sldMk cId="2503834974" sldId="258"/>
        </pc:sldMkLst>
        <pc:spChg chg="add mod">
          <ac:chgData name="" userId="" providerId="" clId="Web-{BCC81290-B043-40B3-B5C6-2B141E5E0F11}" dt="2020-04-13T17:48:10.412" v="229" actId="1076"/>
          <ac:spMkLst>
            <pc:docMk/>
            <pc:sldMk cId="2503834974" sldId="258"/>
            <ac:spMk id="7" creationId="{0EDA15B0-9DE4-4D27-B04E-56942D296B54}"/>
          </ac:spMkLst>
        </pc:spChg>
      </pc:sldChg>
      <pc:sldChg chg="del">
        <pc:chgData name="" userId="" providerId="" clId="Web-{BCC81290-B043-40B3-B5C6-2B141E5E0F11}" dt="2020-04-13T18:53:32.373" v="1079"/>
        <pc:sldMkLst>
          <pc:docMk/>
          <pc:sldMk cId="2102420100" sldId="273"/>
        </pc:sldMkLst>
      </pc:sldChg>
      <pc:sldChg chg="modSp">
        <pc:chgData name="" userId="" providerId="" clId="Web-{BCC81290-B043-40B3-B5C6-2B141E5E0F11}" dt="2020-04-13T19:05:25.823" v="1127" actId="20577"/>
        <pc:sldMkLst>
          <pc:docMk/>
          <pc:sldMk cId="1606818999" sldId="275"/>
        </pc:sldMkLst>
        <pc:spChg chg="mod">
          <ac:chgData name="" userId="" providerId="" clId="Web-{BCC81290-B043-40B3-B5C6-2B141E5E0F11}" dt="2020-04-13T19:05:25.823" v="1127" actId="20577"/>
          <ac:spMkLst>
            <pc:docMk/>
            <pc:sldMk cId="1606818999" sldId="275"/>
            <ac:spMk id="3" creationId="{7255D8C2-1C33-4959-9578-17596AFF85A3}"/>
          </ac:spMkLst>
        </pc:spChg>
      </pc:sldChg>
      <pc:sldChg chg="modSp">
        <pc:chgData name="" userId="" providerId="" clId="Web-{BCC81290-B043-40B3-B5C6-2B141E5E0F11}" dt="2020-04-13T19:06:32.718" v="1133" actId="1076"/>
        <pc:sldMkLst>
          <pc:docMk/>
          <pc:sldMk cId="2180327087" sldId="276"/>
        </pc:sldMkLst>
        <pc:spChg chg="mod">
          <ac:chgData name="" userId="" providerId="" clId="Web-{BCC81290-B043-40B3-B5C6-2B141E5E0F11}" dt="2020-04-13T19:06:32.718" v="1133" actId="1076"/>
          <ac:spMkLst>
            <pc:docMk/>
            <pc:sldMk cId="2180327087" sldId="276"/>
            <ac:spMk id="3" creationId="{FE4D890A-DFE6-4D13-B523-D4BDBEEFBA5A}"/>
          </ac:spMkLst>
        </pc:spChg>
      </pc:sldChg>
      <pc:sldChg chg="modSp">
        <pc:chgData name="" userId="" providerId="" clId="Web-{BCC81290-B043-40B3-B5C6-2B141E5E0F11}" dt="2020-04-13T19:04:24.928" v="1102" actId="20577"/>
        <pc:sldMkLst>
          <pc:docMk/>
          <pc:sldMk cId="2311315092" sldId="277"/>
        </pc:sldMkLst>
        <pc:spChg chg="mod">
          <ac:chgData name="" userId="" providerId="" clId="Web-{BCC81290-B043-40B3-B5C6-2B141E5E0F11}" dt="2020-04-13T19:04:24.928" v="1102" actId="20577"/>
          <ac:spMkLst>
            <pc:docMk/>
            <pc:sldMk cId="2311315092" sldId="277"/>
            <ac:spMk id="3" creationId="{142EFC82-3D2C-4E96-A560-00A48C58BDBE}"/>
          </ac:spMkLst>
        </pc:spChg>
      </pc:sldChg>
      <pc:sldChg chg="addSp delSp modSp">
        <pc:chgData name="" userId="" providerId="" clId="Web-{BCC81290-B043-40B3-B5C6-2B141E5E0F11}" dt="2020-04-13T19:33:25.426" v="1147" actId="14100"/>
        <pc:sldMkLst>
          <pc:docMk/>
          <pc:sldMk cId="3277376492" sldId="280"/>
        </pc:sldMkLst>
        <pc:picChg chg="del">
          <ac:chgData name="" userId="" providerId="" clId="Web-{BCC81290-B043-40B3-B5C6-2B141E5E0F11}" dt="2020-04-13T19:33:08.237" v="1144"/>
          <ac:picMkLst>
            <pc:docMk/>
            <pc:sldMk cId="3277376492" sldId="280"/>
            <ac:picMk id="2" creationId="{E2648ACA-2206-42BB-9458-BC1F437CF872}"/>
          </ac:picMkLst>
        </pc:picChg>
        <pc:picChg chg="add mod">
          <ac:chgData name="" userId="" providerId="" clId="Web-{BCC81290-B043-40B3-B5C6-2B141E5E0F11}" dt="2020-04-13T19:33:25.426" v="1147" actId="14100"/>
          <ac:picMkLst>
            <pc:docMk/>
            <pc:sldMk cId="3277376492" sldId="280"/>
            <ac:picMk id="3" creationId="{39FA7A93-844E-4978-9777-5439FCEDCB51}"/>
          </ac:picMkLst>
        </pc:picChg>
      </pc:sldChg>
      <pc:sldChg chg="addSp delSp modSp">
        <pc:chgData name="" userId="" providerId="" clId="Web-{BCC81290-B043-40B3-B5C6-2B141E5E0F11}" dt="2020-04-13T19:34:10.163" v="1151" actId="1076"/>
        <pc:sldMkLst>
          <pc:docMk/>
          <pc:sldMk cId="4029197564" sldId="281"/>
        </pc:sldMkLst>
        <pc:spChg chg="add del mod">
          <ac:chgData name="" userId="" providerId="" clId="Web-{BCC81290-B043-40B3-B5C6-2B141E5E0F11}" dt="2020-04-13T19:34:03.428" v="1149"/>
          <ac:spMkLst>
            <pc:docMk/>
            <pc:sldMk cId="4029197564" sldId="281"/>
            <ac:spMk id="3" creationId="{2898E428-0F85-4CC8-8D98-C7965522640E}"/>
          </ac:spMkLst>
        </pc:spChg>
        <pc:picChg chg="del">
          <ac:chgData name="" userId="" providerId="" clId="Web-{BCC81290-B043-40B3-B5C6-2B141E5E0F11}" dt="2020-04-13T19:33:47.958" v="1148"/>
          <ac:picMkLst>
            <pc:docMk/>
            <pc:sldMk cId="4029197564" sldId="281"/>
            <ac:picMk id="4" creationId="{0336BB6D-D690-4163-9E49-2F7BD3C1A883}"/>
          </ac:picMkLst>
        </pc:picChg>
        <pc:picChg chg="add mod ord">
          <ac:chgData name="" userId="" providerId="" clId="Web-{BCC81290-B043-40B3-B5C6-2B141E5E0F11}" dt="2020-04-13T19:34:10.163" v="1151" actId="1076"/>
          <ac:picMkLst>
            <pc:docMk/>
            <pc:sldMk cId="4029197564" sldId="281"/>
            <ac:picMk id="5" creationId="{F788101F-BD12-47A4-A29C-E5A9F664B445}"/>
          </ac:picMkLst>
        </pc:picChg>
      </pc:sldChg>
      <pc:sldChg chg="modSp">
        <pc:chgData name="" userId="" providerId="" clId="Web-{BCC81290-B043-40B3-B5C6-2B141E5E0F11}" dt="2020-04-13T18:38:06.941" v="757" actId="20577"/>
        <pc:sldMkLst>
          <pc:docMk/>
          <pc:sldMk cId="2008949093" sldId="282"/>
        </pc:sldMkLst>
        <pc:spChg chg="mod">
          <ac:chgData name="" userId="" providerId="" clId="Web-{BCC81290-B043-40B3-B5C6-2B141E5E0F11}" dt="2020-04-13T18:38:06.941" v="757" actId="20577"/>
          <ac:spMkLst>
            <pc:docMk/>
            <pc:sldMk cId="2008949093" sldId="282"/>
            <ac:spMk id="3" creationId="{7FC5E48F-62E2-4798-BB4B-DA79A73C62BC}"/>
          </ac:spMkLst>
        </pc:spChg>
      </pc:sldChg>
      <pc:sldChg chg="modSp addCm">
        <pc:chgData name="" userId="" providerId="" clId="Web-{BCC81290-B043-40B3-B5C6-2B141E5E0F11}" dt="2020-04-13T18:26:13.522" v="348" actId="20577"/>
        <pc:sldMkLst>
          <pc:docMk/>
          <pc:sldMk cId="1849810829" sldId="283"/>
        </pc:sldMkLst>
        <pc:spChg chg="mod">
          <ac:chgData name="" userId="" providerId="" clId="Web-{BCC81290-B043-40B3-B5C6-2B141E5E0F11}" dt="2020-04-13T18:26:13.522" v="348" actId="20577"/>
          <ac:spMkLst>
            <pc:docMk/>
            <pc:sldMk cId="1849810829" sldId="283"/>
            <ac:spMk id="3" creationId="{B2AAD363-1418-44A6-A3A8-C620893DA68F}"/>
          </ac:spMkLst>
        </pc:spChg>
      </pc:sldChg>
      <pc:sldChg chg="addSp delSp modSp">
        <pc:chgData name="" userId="" providerId="" clId="Web-{BCC81290-B043-40B3-B5C6-2B141E5E0F11}" dt="2020-04-13T18:52:04.008" v="1038"/>
        <pc:sldMkLst>
          <pc:docMk/>
          <pc:sldMk cId="2473642997" sldId="284"/>
        </pc:sldMkLst>
        <pc:spChg chg="del">
          <ac:chgData name="" userId="" providerId="" clId="Web-{BCC81290-B043-40B3-B5C6-2B141E5E0F11}" dt="2020-04-13T18:52:04.008" v="1038"/>
          <ac:spMkLst>
            <pc:docMk/>
            <pc:sldMk cId="2473642997" sldId="284"/>
            <ac:spMk id="3" creationId="{ADBF0F6E-3AAF-4371-AF93-01719BE7DEFC}"/>
          </ac:spMkLst>
        </pc:spChg>
        <pc:spChg chg="add mod">
          <ac:chgData name="" userId="" providerId="" clId="Web-{BCC81290-B043-40B3-B5C6-2B141E5E0F11}" dt="2020-04-13T18:52:04.008" v="1038"/>
          <ac:spMkLst>
            <pc:docMk/>
            <pc:sldMk cId="2473642997" sldId="284"/>
            <ac:spMk id="5" creationId="{016337A6-11B7-422D-8890-B7804BC6FCBF}"/>
          </ac:spMkLst>
        </pc:spChg>
      </pc:sldChg>
      <pc:sldChg chg="del">
        <pc:chgData name="" userId="" providerId="" clId="Web-{BCC81290-B043-40B3-B5C6-2B141E5E0F11}" dt="2020-04-13T18:53:18.028" v="1077"/>
        <pc:sldMkLst>
          <pc:docMk/>
          <pc:sldMk cId="2497465572" sldId="286"/>
        </pc:sldMkLst>
      </pc:sldChg>
      <pc:sldChg chg="del">
        <pc:chgData name="" userId="" providerId="" clId="Web-{BCC81290-B043-40B3-B5C6-2B141E5E0F11}" dt="2020-04-13T18:53:23.794" v="1078"/>
        <pc:sldMkLst>
          <pc:docMk/>
          <pc:sldMk cId="2488512587" sldId="287"/>
        </pc:sldMkLst>
      </pc:sldChg>
      <pc:sldChg chg="addSp delSp modSp">
        <pc:chgData name="" userId="" providerId="" clId="Web-{BCC81290-B043-40B3-B5C6-2B141E5E0F11}" dt="2020-04-13T19:34:28.898" v="1153"/>
        <pc:sldMkLst>
          <pc:docMk/>
          <pc:sldMk cId="472818947" sldId="291"/>
        </pc:sldMkLst>
        <pc:spChg chg="mod">
          <ac:chgData name="" userId="" providerId="" clId="Web-{BCC81290-B043-40B3-B5C6-2B141E5E0F11}" dt="2020-04-13T17:37:50.810" v="52" actId="14100"/>
          <ac:spMkLst>
            <pc:docMk/>
            <pc:sldMk cId="472818947" sldId="291"/>
            <ac:spMk id="5" creationId="{D7F08F08-9E04-4FBE-A37D-1AAD0B0178D0}"/>
          </ac:spMkLst>
        </pc:spChg>
        <pc:picChg chg="del">
          <ac:chgData name="" userId="" providerId="" clId="Web-{BCC81290-B043-40B3-B5C6-2B141E5E0F11}" dt="2020-04-13T19:34:28.898" v="1153"/>
          <ac:picMkLst>
            <pc:docMk/>
            <pc:sldMk cId="472818947" sldId="291"/>
            <ac:picMk id="2" creationId="{E2648ACA-2206-42BB-9458-BC1F437CF872}"/>
          </ac:picMkLst>
        </pc:picChg>
        <pc:picChg chg="add">
          <ac:chgData name="" userId="" providerId="" clId="Web-{BCC81290-B043-40B3-B5C6-2B141E5E0F11}" dt="2020-04-13T19:34:27.054" v="1152"/>
          <ac:picMkLst>
            <pc:docMk/>
            <pc:sldMk cId="472818947" sldId="291"/>
            <ac:picMk id="3" creationId="{6C5527B9-C091-4BD7-A2EF-187187DA7AAF}"/>
          </ac:picMkLst>
        </pc:picChg>
      </pc:sldChg>
      <pc:sldChg chg="addSp modSp new addCm">
        <pc:chgData name="" userId="" providerId="" clId="Web-{BCC81290-B043-40B3-B5C6-2B141E5E0F11}" dt="2020-04-13T17:33:08.308" v="18"/>
        <pc:sldMkLst>
          <pc:docMk/>
          <pc:sldMk cId="3135908420" sldId="292"/>
        </pc:sldMkLst>
        <pc:picChg chg="add mod">
          <ac:chgData name="" userId="" providerId="" clId="Web-{BCC81290-B043-40B3-B5C6-2B141E5E0F11}" dt="2020-04-13T17:27:08.099" v="4" actId="1076"/>
          <ac:picMkLst>
            <pc:docMk/>
            <pc:sldMk cId="3135908420" sldId="292"/>
            <ac:picMk id="2" creationId="{94233875-CF12-4F1D-A116-436ADB748B16}"/>
          </ac:picMkLst>
        </pc:picChg>
      </pc:sldChg>
      <pc:sldChg chg="addSp delSp modSp new">
        <pc:chgData name="" userId="" providerId="" clId="Web-{BCC81290-B043-40B3-B5C6-2B141E5E0F11}" dt="2020-04-13T18:50:46.191" v="1036"/>
        <pc:sldMkLst>
          <pc:docMk/>
          <pc:sldMk cId="337293122" sldId="293"/>
        </pc:sldMkLst>
        <pc:spChg chg="add del mod">
          <ac:chgData name="" userId="" providerId="" clId="Web-{BCC81290-B043-40B3-B5C6-2B141E5E0F11}" dt="2020-04-13T18:50:46.191" v="1036"/>
          <ac:spMkLst>
            <pc:docMk/>
            <pc:sldMk cId="337293122" sldId="293"/>
            <ac:spMk id="7" creationId="{5C68D597-3949-4E91-A809-86ED4F850B92}"/>
          </ac:spMkLst>
        </pc:spChg>
        <pc:picChg chg="add del mod">
          <ac:chgData name="" userId="" providerId="" clId="Web-{BCC81290-B043-40B3-B5C6-2B141E5E0F11}" dt="2020-04-13T17:30:29.861" v="12"/>
          <ac:picMkLst>
            <pc:docMk/>
            <pc:sldMk cId="337293122" sldId="293"/>
            <ac:picMk id="2" creationId="{A0145170-0451-4D9E-A977-01D76CC3BE3D}"/>
          </ac:picMkLst>
        </pc:picChg>
        <pc:picChg chg="add mod">
          <ac:chgData name="" userId="" providerId="" clId="Web-{BCC81290-B043-40B3-B5C6-2B141E5E0F11}" dt="2020-04-13T17:30:47.362" v="17" actId="14100"/>
          <ac:picMkLst>
            <pc:docMk/>
            <pc:sldMk cId="337293122" sldId="293"/>
            <ac:picMk id="4" creationId="{314CEA5F-2D34-42D8-A7A5-0AFEB91C4BAF}"/>
          </ac:picMkLst>
        </pc:picChg>
      </pc:sldChg>
      <pc:sldChg chg="modSp new">
        <pc:chgData name="" userId="" providerId="" clId="Web-{BCC81290-B043-40B3-B5C6-2B141E5E0F11}" dt="2020-04-13T18:53:12.153" v="1075" actId="20577"/>
        <pc:sldMkLst>
          <pc:docMk/>
          <pc:sldMk cId="2612281772" sldId="294"/>
        </pc:sldMkLst>
        <pc:spChg chg="mod">
          <ac:chgData name="" userId="" providerId="" clId="Web-{BCC81290-B043-40B3-B5C6-2B141E5E0F11}" dt="2020-04-13T17:38:38" v="61" actId="20577"/>
          <ac:spMkLst>
            <pc:docMk/>
            <pc:sldMk cId="2612281772" sldId="294"/>
            <ac:spMk id="2" creationId="{297D41C9-9C01-4BB8-8915-078B9CC04161}"/>
          </ac:spMkLst>
        </pc:spChg>
        <pc:spChg chg="mod">
          <ac:chgData name="" userId="" providerId="" clId="Web-{BCC81290-B043-40B3-B5C6-2B141E5E0F11}" dt="2020-04-13T18:53:12.153" v="1075" actId="20577"/>
          <ac:spMkLst>
            <pc:docMk/>
            <pc:sldMk cId="2612281772" sldId="294"/>
            <ac:spMk id="3" creationId="{298A0133-1057-4EAE-A700-3C9DE0EA3A99}"/>
          </ac:spMkLst>
        </pc:spChg>
      </pc:sldChg>
      <pc:sldChg chg="addSp modSp new">
        <pc:chgData name="" userId="" providerId="" clId="Web-{BCC81290-B043-40B3-B5C6-2B141E5E0F11}" dt="2020-04-13T17:41:21.792" v="167" actId="1076"/>
        <pc:sldMkLst>
          <pc:docMk/>
          <pc:sldMk cId="1238749722" sldId="295"/>
        </pc:sldMkLst>
        <pc:picChg chg="add mod">
          <ac:chgData name="" userId="" providerId="" clId="Web-{BCC81290-B043-40B3-B5C6-2B141E5E0F11}" dt="2020-04-13T17:41:21.792" v="167" actId="1076"/>
          <ac:picMkLst>
            <pc:docMk/>
            <pc:sldMk cId="1238749722" sldId="295"/>
            <ac:picMk id="2" creationId="{F03DF558-5193-4138-9261-C1FF753161FE}"/>
          </ac:picMkLst>
        </pc:picChg>
      </pc:sldChg>
      <pc:sldChg chg="modSp add replId">
        <pc:chgData name="" userId="" providerId="" clId="Web-{BCC81290-B043-40B3-B5C6-2B141E5E0F11}" dt="2020-04-13T19:07:58.129" v="1140" actId="20577"/>
        <pc:sldMkLst>
          <pc:docMk/>
          <pc:sldMk cId="1161536596" sldId="296"/>
        </pc:sldMkLst>
        <pc:spChg chg="mod">
          <ac:chgData name="" userId="" providerId="" clId="Web-{BCC81290-B043-40B3-B5C6-2B141E5E0F11}" dt="2020-04-13T19:07:58.129" v="1140" actId="20577"/>
          <ac:spMkLst>
            <pc:docMk/>
            <pc:sldMk cId="1161536596" sldId="296"/>
            <ac:spMk id="3" creationId="{142EFC82-3D2C-4E96-A560-00A48C58BDBE}"/>
          </ac:spMkLst>
        </pc:spChg>
      </pc:sldChg>
      <pc:sldChg chg="addSp modSp new">
        <pc:chgData name="" userId="" providerId="" clId="Web-{BCC81290-B043-40B3-B5C6-2B141E5E0F11}" dt="2020-04-13T18:09:44.413" v="247" actId="14100"/>
        <pc:sldMkLst>
          <pc:docMk/>
          <pc:sldMk cId="116818383" sldId="297"/>
        </pc:sldMkLst>
        <pc:picChg chg="add mod">
          <ac:chgData name="" userId="" providerId="" clId="Web-{BCC81290-B043-40B3-B5C6-2B141E5E0F11}" dt="2020-04-13T18:09:44.413" v="247" actId="14100"/>
          <ac:picMkLst>
            <pc:docMk/>
            <pc:sldMk cId="116818383" sldId="297"/>
            <ac:picMk id="2" creationId="{CBAD24C3-C06F-4433-AC7C-7AF4574990AE}"/>
          </ac:picMkLst>
        </pc:picChg>
        <pc:picChg chg="add mod">
          <ac:chgData name="" userId="" providerId="" clId="Web-{BCC81290-B043-40B3-B5C6-2B141E5E0F11}" dt="2020-04-13T18:09:37.162" v="245" actId="1076"/>
          <ac:picMkLst>
            <pc:docMk/>
            <pc:sldMk cId="116818383" sldId="297"/>
            <ac:picMk id="4" creationId="{7CC17BF1-6C4E-45A1-B2FA-8460D1AA60A3}"/>
          </ac:picMkLst>
        </pc:picChg>
      </pc:sldChg>
      <pc:sldChg chg="add replId">
        <pc:chgData name="" userId="" providerId="" clId="Web-{BCC81290-B043-40B3-B5C6-2B141E5E0F11}" dt="2020-04-13T18:25:51.849" v="320"/>
        <pc:sldMkLst>
          <pc:docMk/>
          <pc:sldMk cId="212677974" sldId="298"/>
        </pc:sldMkLst>
      </pc:sldChg>
      <pc:sldChg chg="addSp delSp modSp add replId">
        <pc:chgData name="" userId="" providerId="" clId="Web-{BCC81290-B043-40B3-B5C6-2B141E5E0F11}" dt="2020-04-13T18:27:07.401" v="364"/>
        <pc:sldMkLst>
          <pc:docMk/>
          <pc:sldMk cId="1649686294" sldId="299"/>
        </pc:sldMkLst>
        <pc:spChg chg="add del">
          <ac:chgData name="" userId="" providerId="" clId="Web-{BCC81290-B043-40B3-B5C6-2B141E5E0F11}" dt="2020-04-13T18:27:07.401" v="364"/>
          <ac:spMkLst>
            <pc:docMk/>
            <pc:sldMk cId="1649686294" sldId="299"/>
            <ac:spMk id="3" creationId="{8F1C2354-DEF5-42E6-8270-EC8A201D7025}"/>
          </ac:spMkLst>
        </pc:spChg>
        <pc:spChg chg="add mod">
          <ac:chgData name="" userId="" providerId="" clId="Web-{BCC81290-B043-40B3-B5C6-2B141E5E0F11}" dt="2020-04-13T18:27:03.635" v="362" actId="20577"/>
          <ac:spMkLst>
            <pc:docMk/>
            <pc:sldMk cId="1649686294" sldId="299"/>
            <ac:spMk id="4" creationId="{D8A49746-1A1E-4022-A5EB-C8DD24765B56}"/>
          </ac:spMkLst>
        </pc:spChg>
      </pc:sldChg>
      <pc:sldChg chg="new del">
        <pc:chgData name="" userId="" providerId="" clId="Web-{BCC81290-B043-40B3-B5C6-2B141E5E0F11}" dt="2020-04-13T18:28:45.672" v="371"/>
        <pc:sldMkLst>
          <pc:docMk/>
          <pc:sldMk cId="3000786129" sldId="300"/>
        </pc:sldMkLst>
      </pc:sldChg>
      <pc:sldChg chg="modSp new">
        <pc:chgData name="" userId="" providerId="" clId="Web-{BCC81290-B043-40B3-B5C6-2B141E5E0F11}" dt="2020-04-13T18:35:29.463" v="705" actId="20577"/>
        <pc:sldMkLst>
          <pc:docMk/>
          <pc:sldMk cId="3304817353" sldId="301"/>
        </pc:sldMkLst>
        <pc:spChg chg="mod">
          <ac:chgData name="" userId="" providerId="" clId="Web-{BCC81290-B043-40B3-B5C6-2B141E5E0F11}" dt="2020-04-13T18:29:07.439" v="400" actId="20577"/>
          <ac:spMkLst>
            <pc:docMk/>
            <pc:sldMk cId="3304817353" sldId="301"/>
            <ac:spMk id="2" creationId="{FD1D2B95-2795-470D-9B2E-3F2018BB2BD8}"/>
          </ac:spMkLst>
        </pc:spChg>
        <pc:spChg chg="mod">
          <ac:chgData name="" userId="" providerId="" clId="Web-{BCC81290-B043-40B3-B5C6-2B141E5E0F11}" dt="2020-04-13T18:35:29.463" v="705" actId="20577"/>
          <ac:spMkLst>
            <pc:docMk/>
            <pc:sldMk cId="3304817353" sldId="301"/>
            <ac:spMk id="3" creationId="{ED06D1FB-DB69-4FEC-8CF7-317EED947471}"/>
          </ac:spMkLst>
        </pc:spChg>
      </pc:sldChg>
      <pc:sldChg chg="addSp delSp modSp new">
        <pc:chgData name="" userId="" providerId="" clId="Web-{BCC81290-B043-40B3-B5C6-2B141E5E0F11}" dt="2020-04-13T18:46:39.723" v="1028" actId="20577"/>
        <pc:sldMkLst>
          <pc:docMk/>
          <pc:sldMk cId="3667041776" sldId="302"/>
        </pc:sldMkLst>
        <pc:spChg chg="add del mod">
          <ac:chgData name="" userId="" providerId="" clId="Web-{BCC81290-B043-40B3-B5C6-2B141E5E0F11}" dt="2020-04-13T18:46:02.595" v="991"/>
          <ac:spMkLst>
            <pc:docMk/>
            <pc:sldMk cId="3667041776" sldId="302"/>
            <ac:spMk id="6" creationId="{756CBDCD-D10B-4E79-A53D-1542DA141B39}"/>
          </ac:spMkLst>
        </pc:spChg>
        <pc:spChg chg="add mod">
          <ac:chgData name="" userId="" providerId="" clId="Web-{BCC81290-B043-40B3-B5C6-2B141E5E0F11}" dt="2020-04-13T18:46:01.564" v="989" actId="20577"/>
          <ac:spMkLst>
            <pc:docMk/>
            <pc:sldMk cId="3667041776" sldId="302"/>
            <ac:spMk id="7" creationId="{AA0E34F2-4036-400B-A0CE-73A9C0356614}"/>
          </ac:spMkLst>
        </pc:spChg>
        <pc:spChg chg="add mod">
          <ac:chgData name="" userId="" providerId="" clId="Web-{BCC81290-B043-40B3-B5C6-2B141E5E0F11}" dt="2020-04-13T18:46:39.723" v="1028" actId="20577"/>
          <ac:spMkLst>
            <pc:docMk/>
            <pc:sldMk cId="3667041776" sldId="302"/>
            <ac:spMk id="8" creationId="{1F1B977E-0FBD-4D4C-90FB-B347CC318072}"/>
          </ac:spMkLst>
        </pc:spChg>
        <pc:graphicFrameChg chg="add del modGraphic">
          <ac:chgData name="" userId="" providerId="" clId="Web-{BCC81290-B043-40B3-B5C6-2B141E5E0F11}" dt="2020-04-13T18:37:15" v="711"/>
          <ac:graphicFrameMkLst>
            <pc:docMk/>
            <pc:sldMk cId="3667041776" sldId="302"/>
            <ac:graphicFrameMk id="2" creationId="{46A5A9BB-EC33-42B1-A1C4-47CB2CAEE7DB}"/>
          </ac:graphicFrameMkLst>
        </pc:graphicFrameChg>
        <pc:picChg chg="add mod">
          <ac:chgData name="" userId="" providerId="" clId="Web-{BCC81290-B043-40B3-B5C6-2B141E5E0F11}" dt="2020-04-13T18:39:18.274" v="762" actId="1076"/>
          <ac:picMkLst>
            <pc:docMk/>
            <pc:sldMk cId="3667041776" sldId="302"/>
            <ac:picMk id="4" creationId="{5A92A179-0FF3-4050-AF2B-E161E19DE78B}"/>
          </ac:picMkLst>
        </pc:picChg>
      </pc:sldChg>
      <pc:sldChg chg="add replId">
        <pc:chgData name="" userId="" providerId="" clId="Web-{BCC81290-B043-40B3-B5C6-2B141E5E0F11}" dt="2020-04-13T18:45:50.798" v="987"/>
        <pc:sldMkLst>
          <pc:docMk/>
          <pc:sldMk cId="3515598255" sldId="303"/>
        </pc:sldMkLst>
      </pc:sldChg>
      <pc:sldChg chg="add replId">
        <pc:chgData name="" userId="" providerId="" clId="Web-{BCC81290-B043-40B3-B5C6-2B141E5E0F11}" dt="2020-04-13T18:50:43.066" v="1035"/>
        <pc:sldMkLst>
          <pc:docMk/>
          <pc:sldMk cId="2742571361" sldId="304"/>
        </pc:sldMkLst>
      </pc:sldChg>
      <pc:sldChg chg="add replId">
        <pc:chgData name="" userId="" providerId="" clId="Web-{BCC81290-B043-40B3-B5C6-2B141E5E0F11}" dt="2020-04-13T18:52:00.680" v="1037"/>
        <pc:sldMkLst>
          <pc:docMk/>
          <pc:sldMk cId="2752616965" sldId="305"/>
        </pc:sldMkLst>
      </pc:sldChg>
      <pc:sldChg chg="add ord replId">
        <pc:chgData name="" userId="" providerId="" clId="Web-{BCC81290-B043-40B3-B5C6-2B141E5E0F11}" dt="2020-04-13T19:12:47.037" v="1143"/>
        <pc:sldMkLst>
          <pc:docMk/>
          <pc:sldMk cId="1424083368" sldId="306"/>
        </pc:sldMkLst>
      </pc:sldChg>
    </pc:docChg>
  </pc:docChgLst>
  <pc:docChgLst>
    <pc:chgData clId="Web-{BFB60D0D-CDB1-4E1E-A04F-F31BAED82E6E}"/>
    <pc:docChg chg="modSld sldOrd">
      <pc:chgData name="" userId="" providerId="" clId="Web-{BFB60D0D-CDB1-4E1E-A04F-F31BAED82E6E}" dt="2020-04-13T03:52:14.746" v="14" actId="20577"/>
      <pc:docMkLst>
        <pc:docMk/>
      </pc:docMkLst>
      <pc:sldChg chg="modSp">
        <pc:chgData name="" userId="" providerId="" clId="Web-{BFB60D0D-CDB1-4E1E-A04F-F31BAED82E6E}" dt="2020-04-13T03:50:06.879" v="4" actId="20577"/>
        <pc:sldMkLst>
          <pc:docMk/>
          <pc:sldMk cId="3640658877" sldId="274"/>
        </pc:sldMkLst>
        <pc:spChg chg="mod">
          <ac:chgData name="" userId="" providerId="" clId="Web-{BFB60D0D-CDB1-4E1E-A04F-F31BAED82E6E}" dt="2020-04-13T03:50:06.879" v="4" actId="20577"/>
          <ac:spMkLst>
            <pc:docMk/>
            <pc:sldMk cId="3640658877" sldId="274"/>
            <ac:spMk id="3" creationId="{B48087D8-6C79-4A47-8626-164ED2078454}"/>
          </ac:spMkLst>
        </pc:spChg>
      </pc:sldChg>
      <pc:sldChg chg="modSp ord">
        <pc:chgData name="" userId="" providerId="" clId="Web-{BFB60D0D-CDB1-4E1E-A04F-F31BAED82E6E}" dt="2020-04-13T03:52:14.746" v="13" actId="20577"/>
        <pc:sldMkLst>
          <pc:docMk/>
          <pc:sldMk cId="3610185346" sldId="285"/>
        </pc:sldMkLst>
        <pc:spChg chg="mod">
          <ac:chgData name="" userId="" providerId="" clId="Web-{BFB60D0D-CDB1-4E1E-A04F-F31BAED82E6E}" dt="2020-04-13T03:52:14.746" v="13" actId="20577"/>
          <ac:spMkLst>
            <pc:docMk/>
            <pc:sldMk cId="3610185346" sldId="285"/>
            <ac:spMk id="3" creationId="{6B253E8F-B1ED-4022-8F07-A3C16B472579}"/>
          </ac:spMkLst>
        </pc:spChg>
      </pc:sldChg>
    </pc:docChg>
  </pc:docChgLst>
  <pc:docChgLst>
    <pc:chgData clId="Web-{07C093DB-0EA2-4E9A-9990-37C83DA89A13}"/>
    <pc:docChg chg="addSld delSld modSld">
      <pc:chgData name="" userId="" providerId="" clId="Web-{07C093DB-0EA2-4E9A-9990-37C83DA89A13}" dt="2020-04-06T21:17:08.513" v="334" actId="20577"/>
      <pc:docMkLst>
        <pc:docMk/>
      </pc:docMkLst>
      <pc:sldChg chg="modSp">
        <pc:chgData name="" userId="" providerId="" clId="Web-{07C093DB-0EA2-4E9A-9990-37C83DA89A13}" dt="2020-04-06T21:17:08.513" v="333" actId="20577"/>
        <pc:sldMkLst>
          <pc:docMk/>
          <pc:sldMk cId="927179121" sldId="262"/>
        </pc:sldMkLst>
        <pc:spChg chg="mod">
          <ac:chgData name="" userId="" providerId="" clId="Web-{07C093DB-0EA2-4E9A-9990-37C83DA89A13}" dt="2020-04-06T21:17:08.513" v="333" actId="20577"/>
          <ac:spMkLst>
            <pc:docMk/>
            <pc:sldMk cId="927179121" sldId="262"/>
            <ac:spMk id="3" creationId="{84C9F4E2-D2FF-4C96-84C7-2B90FF1F4F59}"/>
          </ac:spMkLst>
        </pc:spChg>
      </pc:sldChg>
      <pc:sldChg chg="modSp">
        <pc:chgData name="" userId="" providerId="" clId="Web-{07C093DB-0EA2-4E9A-9990-37C83DA89A13}" dt="2020-04-06T21:01:08.685" v="0" actId="14100"/>
        <pc:sldMkLst>
          <pc:docMk/>
          <pc:sldMk cId="3967032084" sldId="272"/>
        </pc:sldMkLst>
        <pc:picChg chg="mod">
          <ac:chgData name="" userId="" providerId="" clId="Web-{07C093DB-0EA2-4E9A-9990-37C83DA89A13}" dt="2020-04-06T21:01:08.685" v="0" actId="14100"/>
          <ac:picMkLst>
            <pc:docMk/>
            <pc:sldMk cId="3967032084" sldId="272"/>
            <ac:picMk id="2" creationId="{D85B1C43-D95C-4951-A598-B8C539C1D377}"/>
          </ac:picMkLst>
        </pc:picChg>
      </pc:sldChg>
      <pc:sldChg chg="modSp new del">
        <pc:chgData name="" userId="" providerId="" clId="Web-{07C093DB-0EA2-4E9A-9990-37C83DA89A13}" dt="2020-04-06T21:15:15.811" v="286"/>
        <pc:sldMkLst>
          <pc:docMk/>
          <pc:sldMk cId="4290965440" sldId="274"/>
        </pc:sldMkLst>
        <pc:spChg chg="mod">
          <ac:chgData name="" userId="" providerId="" clId="Web-{07C093DB-0EA2-4E9A-9990-37C83DA89A13}" dt="2020-04-06T21:11:13.856" v="71" actId="20577"/>
          <ac:spMkLst>
            <pc:docMk/>
            <pc:sldMk cId="4290965440" sldId="274"/>
            <ac:spMk id="3" creationId="{B3B1DFB5-D85F-4697-A248-DE8F08DD1D14}"/>
          </ac:spMkLst>
        </pc:spChg>
      </pc:sldChg>
    </pc:docChg>
  </pc:docChgLst>
  <pc:docChgLst>
    <pc:chgData clId="Web-{2B30B8CF-4327-4E8C-A761-FF2E4050E0F0}"/>
    <pc:docChg chg="addSld delSld modSld sldOrd">
      <pc:chgData name="" userId="" providerId="" clId="Web-{2B30B8CF-4327-4E8C-A761-FF2E4050E0F0}" dt="2020-04-12T18:44:12.699" v="527" actId="1076"/>
      <pc:docMkLst>
        <pc:docMk/>
      </pc:docMkLst>
      <pc:sldChg chg="del">
        <pc:chgData name="" userId="" providerId="" clId="Web-{2B30B8CF-4327-4E8C-A761-FF2E4050E0F0}" dt="2020-04-12T18:21:27.068" v="108"/>
        <pc:sldMkLst>
          <pc:docMk/>
          <pc:sldMk cId="3857907564" sldId="261"/>
        </pc:sldMkLst>
      </pc:sldChg>
      <pc:sldChg chg="modSp">
        <pc:chgData name="" userId="" providerId="" clId="Web-{2B30B8CF-4327-4E8C-A761-FF2E4050E0F0}" dt="2020-04-12T18:19:47.453" v="79" actId="20577"/>
        <pc:sldMkLst>
          <pc:docMk/>
          <pc:sldMk cId="1606818999" sldId="275"/>
        </pc:sldMkLst>
        <pc:spChg chg="mod">
          <ac:chgData name="" userId="" providerId="" clId="Web-{2B30B8CF-4327-4E8C-A761-FF2E4050E0F0}" dt="2020-04-12T18:18:59.981" v="2" actId="20577"/>
          <ac:spMkLst>
            <pc:docMk/>
            <pc:sldMk cId="1606818999" sldId="275"/>
            <ac:spMk id="2" creationId="{3F4124FC-F705-47D5-8243-EC8CE9A0EEDF}"/>
          </ac:spMkLst>
        </pc:spChg>
        <pc:spChg chg="mod">
          <ac:chgData name="" userId="" providerId="" clId="Web-{2B30B8CF-4327-4E8C-A761-FF2E4050E0F0}" dt="2020-04-12T18:19:47.453" v="79" actId="20577"/>
          <ac:spMkLst>
            <pc:docMk/>
            <pc:sldMk cId="1606818999" sldId="275"/>
            <ac:spMk id="3" creationId="{7255D8C2-1C33-4959-9578-17596AFF85A3}"/>
          </ac:spMkLst>
        </pc:spChg>
      </pc:sldChg>
      <pc:sldChg chg="modSp">
        <pc:chgData name="" userId="" providerId="" clId="Web-{2B30B8CF-4327-4E8C-A761-FF2E4050E0F0}" dt="2020-04-12T18:20:17.986" v="87" actId="20577"/>
        <pc:sldMkLst>
          <pc:docMk/>
          <pc:sldMk cId="2180327087" sldId="276"/>
        </pc:sldMkLst>
        <pc:spChg chg="mod">
          <ac:chgData name="" userId="" providerId="" clId="Web-{2B30B8CF-4327-4E8C-A761-FF2E4050E0F0}" dt="2020-04-12T18:20:17.986" v="87" actId="20577"/>
          <ac:spMkLst>
            <pc:docMk/>
            <pc:sldMk cId="2180327087" sldId="276"/>
            <ac:spMk id="3" creationId="{FE4D890A-DFE6-4D13-B523-D4BDBEEFBA5A}"/>
          </ac:spMkLst>
        </pc:spChg>
      </pc:sldChg>
      <pc:sldChg chg="modSp">
        <pc:chgData name="" userId="" providerId="" clId="Web-{2B30B8CF-4327-4E8C-A761-FF2E4050E0F0}" dt="2020-04-12T18:33:34.037" v="173" actId="20577"/>
        <pc:sldMkLst>
          <pc:docMk/>
          <pc:sldMk cId="2311315092" sldId="277"/>
        </pc:sldMkLst>
        <pc:spChg chg="mod">
          <ac:chgData name="" userId="" providerId="" clId="Web-{2B30B8CF-4327-4E8C-A761-FF2E4050E0F0}" dt="2020-04-12T18:33:34.037" v="173" actId="20577"/>
          <ac:spMkLst>
            <pc:docMk/>
            <pc:sldMk cId="2311315092" sldId="277"/>
            <ac:spMk id="3" creationId="{142EFC82-3D2C-4E96-A560-00A48C58BDBE}"/>
          </ac:spMkLst>
        </pc:spChg>
      </pc:sldChg>
      <pc:sldChg chg="modSp">
        <pc:chgData name="" userId="" providerId="" clId="Web-{2B30B8CF-4327-4E8C-A761-FF2E4050E0F0}" dt="2020-04-12T18:39:39.769" v="270" actId="20577"/>
        <pc:sldMkLst>
          <pc:docMk/>
          <pc:sldMk cId="3900445593" sldId="278"/>
        </pc:sldMkLst>
        <pc:spChg chg="mod">
          <ac:chgData name="" userId="" providerId="" clId="Web-{2B30B8CF-4327-4E8C-A761-FF2E4050E0F0}" dt="2020-04-12T18:39:39.769" v="270" actId="20577"/>
          <ac:spMkLst>
            <pc:docMk/>
            <pc:sldMk cId="3900445593" sldId="278"/>
            <ac:spMk id="3" creationId="{557C56D3-4659-452A-A9C8-79D26DC0ECA6}"/>
          </ac:spMkLst>
        </pc:spChg>
      </pc:sldChg>
      <pc:sldChg chg="modSp ord">
        <pc:chgData name="" userId="" providerId="" clId="Web-{2B30B8CF-4327-4E8C-A761-FF2E4050E0F0}" dt="2020-04-12T18:36:30.016" v="260"/>
        <pc:sldMkLst>
          <pc:docMk/>
          <pc:sldMk cId="778648632" sldId="279"/>
        </pc:sldMkLst>
        <pc:spChg chg="mod">
          <ac:chgData name="" userId="" providerId="" clId="Web-{2B30B8CF-4327-4E8C-A761-FF2E4050E0F0}" dt="2020-04-12T18:36:23.609" v="259" actId="1076"/>
          <ac:spMkLst>
            <pc:docMk/>
            <pc:sldMk cId="778648632" sldId="279"/>
            <ac:spMk id="6" creationId="{842E94B7-0E34-4B95-83F2-52AA0ECD1220}"/>
          </ac:spMkLst>
        </pc:spChg>
      </pc:sldChg>
      <pc:sldChg chg="addSp delSp modSp new">
        <pc:chgData name="" userId="" providerId="" clId="Web-{2B30B8CF-4327-4E8C-A761-FF2E4050E0F0}" dt="2020-04-12T18:44:12.699" v="527" actId="1076"/>
        <pc:sldMkLst>
          <pc:docMk/>
          <pc:sldMk cId="4029197564" sldId="281"/>
        </pc:sldMkLst>
        <pc:spChg chg="del">
          <ac:chgData name="" userId="" providerId="" clId="Web-{2B30B8CF-4327-4E8C-A761-FF2E4050E0F0}" dt="2020-04-12T18:37:37.473" v="264"/>
          <ac:spMkLst>
            <pc:docMk/>
            <pc:sldMk cId="4029197564" sldId="281"/>
            <ac:spMk id="2" creationId="{774774EA-C004-45E2-B9E0-9AA822C44EED}"/>
          </ac:spMkLst>
        </pc:spChg>
        <pc:spChg chg="del">
          <ac:chgData name="" userId="" providerId="" clId="Web-{2B30B8CF-4327-4E8C-A761-FF2E4050E0F0}" dt="2020-04-12T18:37:31.817" v="262"/>
          <ac:spMkLst>
            <pc:docMk/>
            <pc:sldMk cId="4029197564" sldId="281"/>
            <ac:spMk id="3" creationId="{E73255D5-E4EF-4074-BCD7-04FCD12BF75C}"/>
          </ac:spMkLst>
        </pc:spChg>
        <pc:spChg chg="add mod">
          <ac:chgData name="" userId="" providerId="" clId="Web-{2B30B8CF-4327-4E8C-A761-FF2E4050E0F0}" dt="2020-04-12T18:44:12.699" v="527" actId="1076"/>
          <ac:spMkLst>
            <pc:docMk/>
            <pc:sldMk cId="4029197564" sldId="281"/>
            <ac:spMk id="6" creationId="{6D2E0A81-8444-419B-BD18-78E34C5FCB58}"/>
          </ac:spMkLst>
        </pc:spChg>
        <pc:picChg chg="add mod ord">
          <ac:chgData name="" userId="" providerId="" clId="Web-{2B30B8CF-4327-4E8C-A761-FF2E4050E0F0}" dt="2020-04-12T18:37:40.286" v="265" actId="1076"/>
          <ac:picMkLst>
            <pc:docMk/>
            <pc:sldMk cId="4029197564" sldId="281"/>
            <ac:picMk id="4" creationId="{0336BB6D-D690-4163-9E49-2F7BD3C1A883}"/>
          </ac:picMkLst>
        </pc:picChg>
      </pc:sldChg>
    </pc:docChg>
  </pc:docChgLst>
  <pc:docChgLst>
    <pc:chgData clId="Web-{7491CA37-2A1F-40F7-92C7-D96A99B5BF8F}"/>
    <pc:docChg chg="addSld modSld">
      <pc:chgData name="" userId="" providerId="" clId="Web-{7491CA37-2A1F-40F7-92C7-D96A99B5BF8F}" dt="2020-04-05T22:21:38.030" v="163" actId="20577"/>
      <pc:docMkLst>
        <pc:docMk/>
      </pc:docMkLst>
      <pc:sldChg chg="modSp">
        <pc:chgData name="" userId="" providerId="" clId="Web-{7491CA37-2A1F-40F7-92C7-D96A99B5BF8F}" dt="2020-04-05T22:21:38.030" v="162" actId="20577"/>
        <pc:sldMkLst>
          <pc:docMk/>
          <pc:sldMk cId="1278145025" sldId="257"/>
        </pc:sldMkLst>
        <pc:spChg chg="mod">
          <ac:chgData name="" userId="" providerId="" clId="Web-{7491CA37-2A1F-40F7-92C7-D96A99B5BF8F}" dt="2020-04-05T22:21:38.030" v="162" actId="20577"/>
          <ac:spMkLst>
            <pc:docMk/>
            <pc:sldMk cId="1278145025" sldId="257"/>
            <ac:spMk id="3" creationId="{C64FC571-78C3-47CF-BB00-9B5BC2C7F181}"/>
          </ac:spMkLst>
        </pc:spChg>
      </pc:sldChg>
      <pc:sldChg chg="addSp modSp new">
        <pc:chgData name="" userId="" providerId="" clId="Web-{7491CA37-2A1F-40F7-92C7-D96A99B5BF8F}" dt="2020-04-05T22:05:27.172" v="9" actId="14100"/>
        <pc:sldMkLst>
          <pc:docMk/>
          <pc:sldMk cId="2503834974" sldId="258"/>
        </pc:sldMkLst>
        <pc:picChg chg="add mod">
          <ac:chgData name="" userId="" providerId="" clId="Web-{7491CA37-2A1F-40F7-92C7-D96A99B5BF8F}" dt="2020-04-05T22:05:27.172" v="9" actId="14100"/>
          <ac:picMkLst>
            <pc:docMk/>
            <pc:sldMk cId="2503834974" sldId="258"/>
            <ac:picMk id="2" creationId="{58966490-8581-45C4-8758-F227711676B4}"/>
          </ac:picMkLst>
        </pc:picChg>
      </pc:sldChg>
    </pc:docChg>
  </pc:docChgLst>
  <pc:docChgLst>
    <pc:chgData clId="Web-{FBABD05D-B079-4972-B0AA-29B8111CB414}"/>
    <pc:docChg chg="modSld">
      <pc:chgData name="" userId="" providerId="" clId="Web-{FBABD05D-B079-4972-B0AA-29B8111CB414}" dt="2020-04-13T20:09:18.777" v="286" actId="20577"/>
      <pc:docMkLst>
        <pc:docMk/>
      </pc:docMkLst>
      <pc:sldChg chg="modSp">
        <pc:chgData name="" userId="" providerId="" clId="Web-{FBABD05D-B079-4972-B0AA-29B8111CB414}" dt="2020-04-13T20:09:18.777" v="285" actId="20577"/>
        <pc:sldMkLst>
          <pc:docMk/>
          <pc:sldMk cId="1606818999" sldId="275"/>
        </pc:sldMkLst>
        <pc:spChg chg="mod">
          <ac:chgData name="" userId="" providerId="" clId="Web-{FBABD05D-B079-4972-B0AA-29B8111CB414}" dt="2020-04-13T20:09:18.777" v="285" actId="20577"/>
          <ac:spMkLst>
            <pc:docMk/>
            <pc:sldMk cId="1606818999" sldId="275"/>
            <ac:spMk id="3" creationId="{7255D8C2-1C33-4959-9578-17596AFF85A3}"/>
          </ac:spMkLst>
        </pc:spChg>
      </pc:sldChg>
      <pc:sldChg chg="modSp">
        <pc:chgData name="" userId="" providerId="" clId="Web-{FBABD05D-B079-4972-B0AA-29B8111CB414}" dt="2020-04-13T19:48:16.871" v="121" actId="20577"/>
        <pc:sldMkLst>
          <pc:docMk/>
          <pc:sldMk cId="2311315092" sldId="277"/>
        </pc:sldMkLst>
        <pc:spChg chg="mod">
          <ac:chgData name="" userId="" providerId="" clId="Web-{FBABD05D-B079-4972-B0AA-29B8111CB414}" dt="2020-04-13T19:48:16.871" v="121" actId="20577"/>
          <ac:spMkLst>
            <pc:docMk/>
            <pc:sldMk cId="2311315092" sldId="277"/>
            <ac:spMk id="3" creationId="{142EFC82-3D2C-4E96-A560-00A48C58BDBE}"/>
          </ac:spMkLst>
        </pc:spChg>
      </pc:sldChg>
      <pc:sldChg chg="modSp">
        <pc:chgData name="" userId="" providerId="" clId="Web-{FBABD05D-B079-4972-B0AA-29B8111CB414}" dt="2020-04-13T19:47:11.742" v="116" actId="14100"/>
        <pc:sldMkLst>
          <pc:docMk/>
          <pc:sldMk cId="2612281772" sldId="294"/>
        </pc:sldMkLst>
        <pc:spChg chg="mod">
          <ac:chgData name="" userId="" providerId="" clId="Web-{FBABD05D-B079-4972-B0AA-29B8111CB414}" dt="2020-04-13T19:47:11.742" v="116" actId="14100"/>
          <ac:spMkLst>
            <pc:docMk/>
            <pc:sldMk cId="2612281772" sldId="294"/>
            <ac:spMk id="3" creationId="{298A0133-1057-4EAE-A700-3C9DE0EA3A99}"/>
          </ac:spMkLst>
        </pc:spChg>
      </pc:sldChg>
      <pc:sldChg chg="modSp">
        <pc:chgData name="" userId="" providerId="" clId="Web-{FBABD05D-B079-4972-B0AA-29B8111CB414}" dt="2020-04-13T20:09:06.245" v="270" actId="20577"/>
        <pc:sldMkLst>
          <pc:docMk/>
          <pc:sldMk cId="1161536596" sldId="296"/>
        </pc:sldMkLst>
        <pc:spChg chg="mod">
          <ac:chgData name="" userId="" providerId="" clId="Web-{FBABD05D-B079-4972-B0AA-29B8111CB414}" dt="2020-04-13T20:09:06.245" v="270" actId="20577"/>
          <ac:spMkLst>
            <pc:docMk/>
            <pc:sldMk cId="1161536596" sldId="296"/>
            <ac:spMk id="3" creationId="{142EFC82-3D2C-4E96-A560-00A48C58BDBE}"/>
          </ac:spMkLst>
        </pc:spChg>
      </pc:sldChg>
      <pc:sldChg chg="addSp modSp">
        <pc:chgData name="" userId="" providerId="" clId="Web-{FBABD05D-B079-4972-B0AA-29B8111CB414}" dt="2020-04-13T19:53:36.437" v="236" actId="14100"/>
        <pc:sldMkLst>
          <pc:docMk/>
          <pc:sldMk cId="1424083368" sldId="306"/>
        </pc:sldMkLst>
        <pc:spChg chg="add mod">
          <ac:chgData name="" userId="" providerId="" clId="Web-{FBABD05D-B079-4972-B0AA-29B8111CB414}" dt="2020-04-13T19:53:36.437" v="236" actId="14100"/>
          <ac:spMkLst>
            <pc:docMk/>
            <pc:sldMk cId="1424083368" sldId="306"/>
            <ac:spMk id="3" creationId="{FB2182DE-6148-4ABF-A0FE-A9815137A72F}"/>
          </ac:spMkLst>
        </pc:spChg>
        <pc:picChg chg="mod">
          <ac:chgData name="" userId="" providerId="" clId="Web-{FBABD05D-B079-4972-B0AA-29B8111CB414}" dt="2020-04-13T19:51:49.025" v="123" actId="1076"/>
          <ac:picMkLst>
            <pc:docMk/>
            <pc:sldMk cId="1424083368" sldId="306"/>
            <ac:picMk id="2" creationId="{F03DF558-5193-4138-9261-C1FF753161FE}"/>
          </ac:picMkLst>
        </pc:picChg>
      </pc:sldChg>
    </pc:docChg>
  </pc:docChgLst>
  <pc:docChgLst>
    <pc:chgData clId="Web-{3C232221-5757-4107-AB9D-9D6FFC0788E6}"/>
    <pc:docChg chg="addSld modSld">
      <pc:chgData name="" userId="" providerId="" clId="Web-{3C232221-5757-4107-AB9D-9D6FFC0788E6}" dt="2020-04-13T01:28:55.932" v="708" actId="14100"/>
      <pc:docMkLst>
        <pc:docMk/>
      </pc:docMkLst>
      <pc:sldChg chg="modSp">
        <pc:chgData name="" userId="" providerId="" clId="Web-{3C232221-5757-4107-AB9D-9D6FFC0788E6}" dt="2020-04-13T01:05:49.160" v="2" actId="14100"/>
        <pc:sldMkLst>
          <pc:docMk/>
          <pc:sldMk cId="4029197564" sldId="281"/>
        </pc:sldMkLst>
        <pc:spChg chg="mod">
          <ac:chgData name="" userId="" providerId="" clId="Web-{3C232221-5757-4107-AB9D-9D6FFC0788E6}" dt="2020-04-13T01:05:49.160" v="2" actId="14100"/>
          <ac:spMkLst>
            <pc:docMk/>
            <pc:sldMk cId="4029197564" sldId="281"/>
            <ac:spMk id="6" creationId="{6D2E0A81-8444-419B-BD18-78E34C5FCB58}"/>
          </ac:spMkLst>
        </pc:spChg>
        <pc:picChg chg="mod">
          <ac:chgData name="" userId="" providerId="" clId="Web-{3C232221-5757-4107-AB9D-9D6FFC0788E6}" dt="2020-04-13T01:05:29.128" v="0" actId="14100"/>
          <ac:picMkLst>
            <pc:docMk/>
            <pc:sldMk cId="4029197564" sldId="281"/>
            <ac:picMk id="4" creationId="{0336BB6D-D690-4163-9E49-2F7BD3C1A883}"/>
          </ac:picMkLst>
        </pc:picChg>
      </pc:sldChg>
      <pc:sldChg chg="modSp new">
        <pc:chgData name="" userId="" providerId="" clId="Web-{3C232221-5757-4107-AB9D-9D6FFC0788E6}" dt="2020-04-13T01:19:48.367" v="487" actId="20577"/>
        <pc:sldMkLst>
          <pc:docMk/>
          <pc:sldMk cId="1849810829" sldId="283"/>
        </pc:sldMkLst>
        <pc:spChg chg="mod">
          <ac:chgData name="" userId="" providerId="" clId="Web-{3C232221-5757-4107-AB9D-9D6FFC0788E6}" dt="2020-04-13T01:11:15.956" v="47" actId="1076"/>
          <ac:spMkLst>
            <pc:docMk/>
            <pc:sldMk cId="1849810829" sldId="283"/>
            <ac:spMk id="2" creationId="{68B7F451-F21B-4812-900C-754957311D3A}"/>
          </ac:spMkLst>
        </pc:spChg>
        <pc:spChg chg="mod">
          <ac:chgData name="" userId="" providerId="" clId="Web-{3C232221-5757-4107-AB9D-9D6FFC0788E6}" dt="2020-04-13T01:19:48.367" v="487" actId="20577"/>
          <ac:spMkLst>
            <pc:docMk/>
            <pc:sldMk cId="1849810829" sldId="283"/>
            <ac:spMk id="3" creationId="{B2AAD363-1418-44A6-A3A8-C620893DA68F}"/>
          </ac:spMkLst>
        </pc:spChg>
      </pc:sldChg>
      <pc:sldChg chg="modSp new">
        <pc:chgData name="" userId="" providerId="" clId="Web-{3C232221-5757-4107-AB9D-9D6FFC0788E6}" dt="2020-04-13T01:20:46.778" v="520" actId="20577"/>
        <pc:sldMkLst>
          <pc:docMk/>
          <pc:sldMk cId="2473642997" sldId="284"/>
        </pc:sldMkLst>
        <pc:spChg chg="mod">
          <ac:chgData name="" userId="" providerId="" clId="Web-{3C232221-5757-4107-AB9D-9D6FFC0788E6}" dt="2020-04-13T01:18:19.128" v="384" actId="20577"/>
          <ac:spMkLst>
            <pc:docMk/>
            <pc:sldMk cId="2473642997" sldId="284"/>
            <ac:spMk id="2" creationId="{C6851C3E-0807-4046-A879-E7346283EC44}"/>
          </ac:spMkLst>
        </pc:spChg>
        <pc:spChg chg="mod">
          <ac:chgData name="" userId="" providerId="" clId="Web-{3C232221-5757-4107-AB9D-9D6FFC0788E6}" dt="2020-04-13T01:20:46.778" v="520" actId="20577"/>
          <ac:spMkLst>
            <pc:docMk/>
            <pc:sldMk cId="2473642997" sldId="284"/>
            <ac:spMk id="3" creationId="{ADBF0F6E-3AAF-4371-AF93-01719BE7DEFC}"/>
          </ac:spMkLst>
        </pc:spChg>
      </pc:sldChg>
      <pc:sldChg chg="modSp new">
        <pc:chgData name="" userId="" providerId="" clId="Web-{3C232221-5757-4107-AB9D-9D6FFC0788E6}" dt="2020-04-13T01:28:55.932" v="708" actId="14100"/>
        <pc:sldMkLst>
          <pc:docMk/>
          <pc:sldMk cId="3610185346" sldId="285"/>
        </pc:sldMkLst>
        <pc:spChg chg="mod">
          <ac:chgData name="" userId="" providerId="" clId="Web-{3C232221-5757-4107-AB9D-9D6FFC0788E6}" dt="2020-04-13T01:25:56.453" v="539" actId="20577"/>
          <ac:spMkLst>
            <pc:docMk/>
            <pc:sldMk cId="3610185346" sldId="285"/>
            <ac:spMk id="2" creationId="{DEBCC2D7-7313-4BCE-B084-C0D20F1657D3}"/>
          </ac:spMkLst>
        </pc:spChg>
        <pc:spChg chg="mod">
          <ac:chgData name="" userId="" providerId="" clId="Web-{3C232221-5757-4107-AB9D-9D6FFC0788E6}" dt="2020-04-13T01:28:55.932" v="708" actId="14100"/>
          <ac:spMkLst>
            <pc:docMk/>
            <pc:sldMk cId="3610185346" sldId="285"/>
            <ac:spMk id="3" creationId="{6B253E8F-B1ED-4022-8F07-A3C16B472579}"/>
          </ac:spMkLst>
        </pc:spChg>
      </pc:sldChg>
    </pc:docChg>
  </pc:docChgLst>
  <pc:docChgLst>
    <pc:chgData clId="Web-{302412E3-2946-4A88-AB12-03F9BEEAE56B}"/>
    <pc:docChg chg="modSld">
      <pc:chgData name="" userId="" providerId="" clId="Web-{302412E3-2946-4A88-AB12-03F9BEEAE56B}" dt="2020-04-26T00:05:48.692" v="17" actId="1076"/>
      <pc:docMkLst>
        <pc:docMk/>
      </pc:docMkLst>
      <pc:sldChg chg="addSp modSp">
        <pc:chgData name="" userId="" providerId="" clId="Web-{302412E3-2946-4A88-AB12-03F9BEEAE56B}" dt="2020-04-26T00:05:48.692" v="17" actId="1076"/>
        <pc:sldMkLst>
          <pc:docMk/>
          <pc:sldMk cId="3135908420" sldId="292"/>
        </pc:sldMkLst>
        <pc:spChg chg="add mod">
          <ac:chgData name="" userId="" providerId="" clId="Web-{302412E3-2946-4A88-AB12-03F9BEEAE56B}" dt="2020-04-26T00:05:48.692" v="17" actId="1076"/>
          <ac:spMkLst>
            <pc:docMk/>
            <pc:sldMk cId="3135908420" sldId="292"/>
            <ac:spMk id="4" creationId="{14F16857-E5F4-4227-AB07-1C4D5A9E2FD8}"/>
          </ac:spMkLst>
        </pc:spChg>
      </pc:sldChg>
      <pc:sldChg chg="addSp modSp">
        <pc:chgData name="" userId="" providerId="" clId="Web-{302412E3-2946-4A88-AB12-03F9BEEAE56B}" dt="2020-04-26T00:05:39.582" v="15" actId="1076"/>
        <pc:sldMkLst>
          <pc:docMk/>
          <pc:sldMk cId="337293122" sldId="293"/>
        </pc:sldMkLst>
        <pc:spChg chg="add mod">
          <ac:chgData name="" userId="" providerId="" clId="Web-{302412E3-2946-4A88-AB12-03F9BEEAE56B}" dt="2020-04-26T00:05:39.582" v="15" actId="1076"/>
          <ac:spMkLst>
            <pc:docMk/>
            <pc:sldMk cId="337293122" sldId="293"/>
            <ac:spMk id="2" creationId="{FCE4BC53-C9E5-41C2-9B23-9DBCF4D71225}"/>
          </ac:spMkLst>
        </pc:spChg>
      </pc:sldChg>
      <pc:sldChg chg="addSp">
        <pc:chgData name="" userId="" providerId="" clId="Web-{302412E3-2946-4A88-AB12-03F9BEEAE56B}" dt="2020-04-26T00:04:35.938" v="0"/>
        <pc:sldMkLst>
          <pc:docMk/>
          <pc:sldMk cId="116818383" sldId="297"/>
        </pc:sldMkLst>
        <pc:spChg chg="add">
          <ac:chgData name="" userId="" providerId="" clId="Web-{302412E3-2946-4A88-AB12-03F9BEEAE56B}" dt="2020-04-26T00:04:35.938" v="0"/>
          <ac:spMkLst>
            <pc:docMk/>
            <pc:sldMk cId="116818383" sldId="297"/>
            <ac:spMk id="3" creationId="{8B2B49E3-D31C-4AC7-B054-855D89C843A9}"/>
          </ac:spMkLst>
        </pc:spChg>
      </pc:sldChg>
    </pc:docChg>
  </pc:docChgLst>
  <pc:docChgLst>
    <pc:chgData clId="Web-{8A05BAB4-CF4C-4A4C-9BA5-E42046207811}"/>
    <pc:docChg chg="addSld delSld modSld">
      <pc:chgData name="" userId="" providerId="" clId="Web-{8A05BAB4-CF4C-4A4C-9BA5-E42046207811}" dt="2020-04-13T06:13:21.081" v="709" actId="20577"/>
      <pc:docMkLst>
        <pc:docMk/>
      </pc:docMkLst>
      <pc:sldChg chg="addSp modSp">
        <pc:chgData name="" userId="" providerId="" clId="Web-{8A05BAB4-CF4C-4A4C-9BA5-E42046207811}" dt="2020-04-13T05:44:44.638" v="254" actId="1076"/>
        <pc:sldMkLst>
          <pc:docMk/>
          <pc:sldMk cId="2503834974" sldId="258"/>
        </pc:sldMkLst>
        <pc:spChg chg="add mod">
          <ac:chgData name="" userId="" providerId="" clId="Web-{8A05BAB4-CF4C-4A4C-9BA5-E42046207811}" dt="2020-04-13T05:42:43.428" v="216" actId="20577"/>
          <ac:spMkLst>
            <pc:docMk/>
            <pc:sldMk cId="2503834974" sldId="258"/>
            <ac:spMk id="2" creationId="{2B31E60D-EDF6-4CC5-856E-CBE82304D2B1}"/>
          </ac:spMkLst>
        </pc:spChg>
        <pc:spChg chg="add mod">
          <ac:chgData name="" userId="" providerId="" clId="Web-{8A05BAB4-CF4C-4A4C-9BA5-E42046207811}" dt="2020-04-13T05:43:16.648" v="232" actId="1076"/>
          <ac:spMkLst>
            <pc:docMk/>
            <pc:sldMk cId="2503834974" sldId="258"/>
            <ac:spMk id="4" creationId="{B2513157-0E09-4ED4-A27E-8B44D37D80D5}"/>
          </ac:spMkLst>
        </pc:spChg>
        <pc:spChg chg="add mod">
          <ac:chgData name="" userId="" providerId="" clId="Web-{8A05BAB4-CF4C-4A4C-9BA5-E42046207811}" dt="2020-04-13T05:44:19.746" v="240" actId="1076"/>
          <ac:spMkLst>
            <pc:docMk/>
            <pc:sldMk cId="2503834974" sldId="258"/>
            <ac:spMk id="5" creationId="{D503B7F7-DF09-4F2B-84CB-63ADECD20D63}"/>
          </ac:spMkLst>
        </pc:spChg>
        <pc:spChg chg="add mod">
          <ac:chgData name="" userId="" providerId="" clId="Web-{8A05BAB4-CF4C-4A4C-9BA5-E42046207811}" dt="2020-04-13T05:44:44.638" v="254" actId="1076"/>
          <ac:spMkLst>
            <pc:docMk/>
            <pc:sldMk cId="2503834974" sldId="258"/>
            <ac:spMk id="6" creationId="{9D5DA175-A291-47B6-A391-FA6C1FD8E9D7}"/>
          </ac:spMkLst>
        </pc:spChg>
      </pc:sldChg>
      <pc:sldChg chg="modSp">
        <pc:chgData name="" userId="" providerId="" clId="Web-{8A05BAB4-CF4C-4A4C-9BA5-E42046207811}" dt="2020-04-13T06:13:21.081" v="708" actId="20577"/>
        <pc:sldMkLst>
          <pc:docMk/>
          <pc:sldMk cId="2311315092" sldId="277"/>
        </pc:sldMkLst>
        <pc:spChg chg="mod">
          <ac:chgData name="" userId="" providerId="" clId="Web-{8A05BAB4-CF4C-4A4C-9BA5-E42046207811}" dt="2020-04-13T06:13:21.081" v="708" actId="20577"/>
          <ac:spMkLst>
            <pc:docMk/>
            <pc:sldMk cId="2311315092" sldId="277"/>
            <ac:spMk id="3" creationId="{142EFC82-3D2C-4E96-A560-00A48C58BDBE}"/>
          </ac:spMkLst>
        </pc:spChg>
      </pc:sldChg>
      <pc:sldChg chg="modSp">
        <pc:chgData name="" userId="" providerId="" clId="Web-{8A05BAB4-CF4C-4A4C-9BA5-E42046207811}" dt="2020-04-13T05:58:36.100" v="380" actId="20577"/>
        <pc:sldMkLst>
          <pc:docMk/>
          <pc:sldMk cId="3900445593" sldId="278"/>
        </pc:sldMkLst>
        <pc:spChg chg="mod">
          <ac:chgData name="" userId="" providerId="" clId="Web-{8A05BAB4-CF4C-4A4C-9BA5-E42046207811}" dt="2020-04-13T05:58:36.100" v="380" actId="20577"/>
          <ac:spMkLst>
            <pc:docMk/>
            <pc:sldMk cId="3900445593" sldId="278"/>
            <ac:spMk id="3" creationId="{557C56D3-4659-452A-A9C8-79D26DC0ECA6}"/>
          </ac:spMkLst>
        </pc:spChg>
      </pc:sldChg>
      <pc:sldChg chg="del">
        <pc:chgData name="" userId="" providerId="" clId="Web-{8A05BAB4-CF4C-4A4C-9BA5-E42046207811}" dt="2020-04-13T05:59:47.152" v="384"/>
        <pc:sldMkLst>
          <pc:docMk/>
          <pc:sldMk cId="778648632" sldId="279"/>
        </pc:sldMkLst>
      </pc:sldChg>
      <pc:sldChg chg="modSp">
        <pc:chgData name="" userId="" providerId="" clId="Web-{8A05BAB4-CF4C-4A4C-9BA5-E42046207811}" dt="2020-04-13T06:00:24.779" v="389" actId="20577"/>
        <pc:sldMkLst>
          <pc:docMk/>
          <pc:sldMk cId="4029197564" sldId="281"/>
        </pc:sldMkLst>
        <pc:spChg chg="mod">
          <ac:chgData name="" userId="" providerId="" clId="Web-{8A05BAB4-CF4C-4A4C-9BA5-E42046207811}" dt="2020-04-13T06:00:24.779" v="389" actId="20577"/>
          <ac:spMkLst>
            <pc:docMk/>
            <pc:sldMk cId="4029197564" sldId="281"/>
            <ac:spMk id="6" creationId="{6D2E0A81-8444-419B-BD18-78E34C5FCB58}"/>
          </ac:spMkLst>
        </pc:spChg>
      </pc:sldChg>
      <pc:sldChg chg="modSp">
        <pc:chgData name="" userId="" providerId="" clId="Web-{8A05BAB4-CF4C-4A4C-9BA5-E42046207811}" dt="2020-04-13T06:11:36.512" v="687" actId="20577"/>
        <pc:sldMkLst>
          <pc:docMk/>
          <pc:sldMk cId="2008949093" sldId="282"/>
        </pc:sldMkLst>
        <pc:spChg chg="mod">
          <ac:chgData name="" userId="" providerId="" clId="Web-{8A05BAB4-CF4C-4A4C-9BA5-E42046207811}" dt="2020-04-13T06:11:36.512" v="687" actId="20577"/>
          <ac:spMkLst>
            <pc:docMk/>
            <pc:sldMk cId="2008949093" sldId="282"/>
            <ac:spMk id="3" creationId="{7FC5E48F-62E2-4798-BB4B-DA79A73C62BC}"/>
          </ac:spMkLst>
        </pc:spChg>
      </pc:sldChg>
      <pc:sldChg chg="modSp">
        <pc:chgData name="" userId="" providerId="" clId="Web-{8A05BAB4-CF4C-4A4C-9BA5-E42046207811}" dt="2020-04-13T05:31:43.356" v="5" actId="20577"/>
        <pc:sldMkLst>
          <pc:docMk/>
          <pc:sldMk cId="1849810829" sldId="283"/>
        </pc:sldMkLst>
        <pc:spChg chg="mod">
          <ac:chgData name="" userId="" providerId="" clId="Web-{8A05BAB4-CF4C-4A4C-9BA5-E42046207811}" dt="2020-04-13T05:31:43.356" v="5" actId="20577"/>
          <ac:spMkLst>
            <pc:docMk/>
            <pc:sldMk cId="1849810829" sldId="283"/>
            <ac:spMk id="3" creationId="{B2AAD363-1418-44A6-A3A8-C620893DA68F}"/>
          </ac:spMkLst>
        </pc:spChg>
      </pc:sldChg>
      <pc:sldChg chg="addSp modSp new">
        <pc:chgData name="" userId="" providerId="" clId="Web-{8A05BAB4-CF4C-4A4C-9BA5-E42046207811}" dt="2020-04-13T05:47:38.586" v="323" actId="1076"/>
        <pc:sldMkLst>
          <pc:docMk/>
          <pc:sldMk cId="3666972811" sldId="288"/>
        </pc:sldMkLst>
        <pc:spChg chg="mod">
          <ac:chgData name="" userId="" providerId="" clId="Web-{8A05BAB4-CF4C-4A4C-9BA5-E42046207811}" dt="2020-04-13T05:46:12.519" v="273" actId="14100"/>
          <ac:spMkLst>
            <pc:docMk/>
            <pc:sldMk cId="3666972811" sldId="288"/>
            <ac:spMk id="2" creationId="{89940C96-D3AB-4D80-B4C4-732D971D62D5}"/>
          </ac:spMkLst>
        </pc:spChg>
        <pc:spChg chg="mod">
          <ac:chgData name="" userId="" providerId="" clId="Web-{8A05BAB4-CF4C-4A4C-9BA5-E42046207811}" dt="2020-04-13T05:47:01.178" v="305" actId="14100"/>
          <ac:spMkLst>
            <pc:docMk/>
            <pc:sldMk cId="3666972811" sldId="288"/>
            <ac:spMk id="3" creationId="{C31124E0-EEDB-44EF-8D9E-6B89B8EDC4DA}"/>
          </ac:spMkLst>
        </pc:spChg>
        <pc:spChg chg="add mod">
          <ac:chgData name="" userId="" providerId="" clId="Web-{8A05BAB4-CF4C-4A4C-9BA5-E42046207811}" dt="2020-04-13T05:47:38.586" v="323" actId="1076"/>
          <ac:spMkLst>
            <pc:docMk/>
            <pc:sldMk cId="3666972811" sldId="288"/>
            <ac:spMk id="4" creationId="{451E9EBB-48F6-43E8-BBE6-D477E760CBB6}"/>
          </ac:spMkLst>
        </pc:spChg>
      </pc:sldChg>
      <pc:sldChg chg="addSp delSp modSp new del">
        <pc:chgData name="" userId="" providerId="" clId="Web-{8A05BAB4-CF4C-4A4C-9BA5-E42046207811}" dt="2020-04-13T05:52:49.294" v="363"/>
        <pc:sldMkLst>
          <pc:docMk/>
          <pc:sldMk cId="2669819515" sldId="289"/>
        </pc:sldMkLst>
        <pc:picChg chg="add mod">
          <ac:chgData name="" userId="" providerId="" clId="Web-{8A05BAB4-CF4C-4A4C-9BA5-E42046207811}" dt="2020-04-13T05:50:38.926" v="346" actId="14100"/>
          <ac:picMkLst>
            <pc:docMk/>
            <pc:sldMk cId="2669819515" sldId="289"/>
            <ac:picMk id="2" creationId="{521B3D06-39EF-4880-AC52-55E939BD5DCF}"/>
          </ac:picMkLst>
        </pc:picChg>
        <pc:picChg chg="add del mod">
          <ac:chgData name="" userId="" providerId="" clId="Web-{8A05BAB4-CF4C-4A4C-9BA5-E42046207811}" dt="2020-04-13T05:52:13.556" v="356"/>
          <ac:picMkLst>
            <pc:docMk/>
            <pc:sldMk cId="2669819515" sldId="289"/>
            <ac:picMk id="4" creationId="{E3ACD13D-F3F9-48A3-86FE-DE4A15AE15A8}"/>
          </ac:picMkLst>
        </pc:picChg>
        <pc:picChg chg="add mod">
          <ac:chgData name="" userId="" providerId="" clId="Web-{8A05BAB4-CF4C-4A4C-9BA5-E42046207811}" dt="2020-04-13T05:52:16.838" v="358" actId="1076"/>
          <ac:picMkLst>
            <pc:docMk/>
            <pc:sldMk cId="2669819515" sldId="289"/>
            <ac:picMk id="7" creationId="{C9DF4FFE-9043-40E4-A4B1-6138D43FA9EF}"/>
          </ac:picMkLst>
        </pc:picChg>
      </pc:sldChg>
      <pc:sldChg chg="addSp delSp modSp new">
        <pc:chgData name="" userId="" providerId="" clId="Web-{8A05BAB4-CF4C-4A4C-9BA5-E42046207811}" dt="2020-04-13T05:52:37.277" v="362" actId="1076"/>
        <pc:sldMkLst>
          <pc:docMk/>
          <pc:sldMk cId="871687591" sldId="290"/>
        </pc:sldMkLst>
        <pc:picChg chg="add del mod">
          <ac:chgData name="" userId="" providerId="" clId="Web-{8A05BAB4-CF4C-4A4C-9BA5-E42046207811}" dt="2020-04-13T05:52:24.198" v="359"/>
          <ac:picMkLst>
            <pc:docMk/>
            <pc:sldMk cId="871687591" sldId="290"/>
            <ac:picMk id="2" creationId="{08B2A8F4-DE74-43B6-BC73-C8A9A9124E58}"/>
          </ac:picMkLst>
        </pc:picChg>
        <pc:picChg chg="add del mod">
          <ac:chgData name="" userId="" providerId="" clId="Web-{8A05BAB4-CF4C-4A4C-9BA5-E42046207811}" dt="2020-04-13T05:51:16.740" v="353"/>
          <ac:picMkLst>
            <pc:docMk/>
            <pc:sldMk cId="871687591" sldId="290"/>
            <ac:picMk id="4" creationId="{89297DC4-630C-42FD-A41E-60DCDA586278}"/>
          </ac:picMkLst>
        </pc:picChg>
        <pc:picChg chg="add mod">
          <ac:chgData name="" userId="" providerId="" clId="Web-{8A05BAB4-CF4C-4A4C-9BA5-E42046207811}" dt="2020-04-13T05:52:37.277" v="362" actId="1076"/>
          <ac:picMkLst>
            <pc:docMk/>
            <pc:sldMk cId="871687591" sldId="290"/>
            <ac:picMk id="6" creationId="{931B8F86-1FF7-486B-8BF6-44F8074A3DA2}"/>
          </ac:picMkLst>
        </pc:picChg>
        <pc:picChg chg="add">
          <ac:chgData name="" userId="" providerId="" clId="Web-{8A05BAB4-CF4C-4A4C-9BA5-E42046207811}" dt="2020-04-13T05:52:01.477" v="355"/>
          <ac:picMkLst>
            <pc:docMk/>
            <pc:sldMk cId="871687591" sldId="290"/>
            <ac:picMk id="9" creationId="{AA34F695-91F4-40A3-9DC5-FAA5C3FD8BDF}"/>
          </ac:picMkLst>
        </pc:picChg>
      </pc:sldChg>
      <pc:sldChg chg="add replId">
        <pc:chgData name="" userId="" providerId="" clId="Web-{8A05BAB4-CF4C-4A4C-9BA5-E42046207811}" dt="2020-04-13T06:08:10.702" v="633"/>
        <pc:sldMkLst>
          <pc:docMk/>
          <pc:sldMk cId="472818947" sldId="291"/>
        </pc:sldMkLst>
      </pc:sldChg>
    </pc:docChg>
  </pc:docChgLst>
  <pc:docChgLst>
    <pc:chgData clId="Web-{523D615D-EE5D-481A-A773-A99BA6A0649A}"/>
    <pc:docChg chg="addSld modSld sldOrd">
      <pc:chgData name="" userId="" providerId="" clId="Web-{523D615D-EE5D-481A-A773-A99BA6A0649A}" dt="2020-04-06T20:37:20.454" v="183"/>
      <pc:docMkLst>
        <pc:docMk/>
      </pc:docMkLst>
      <pc:sldChg chg="modSp ord">
        <pc:chgData name="" userId="" providerId="" clId="Web-{523D615D-EE5D-481A-A773-A99BA6A0649A}" dt="2020-04-06T20:37:18.860" v="182"/>
        <pc:sldMkLst>
          <pc:docMk/>
          <pc:sldMk cId="3857907564" sldId="261"/>
        </pc:sldMkLst>
        <pc:spChg chg="mod">
          <ac:chgData name="" userId="" providerId="" clId="Web-{523D615D-EE5D-481A-A773-A99BA6A0649A}" dt="2020-04-06T20:17:03.223" v="10" actId="20577"/>
          <ac:spMkLst>
            <pc:docMk/>
            <pc:sldMk cId="3857907564" sldId="261"/>
            <ac:spMk id="3" creationId="{46E9E133-BCC4-48D9-A3AE-6594C6549F71}"/>
          </ac:spMkLst>
        </pc:spChg>
      </pc:sldChg>
      <pc:sldChg chg="ord">
        <pc:chgData name="" userId="" providerId="" clId="Web-{523D615D-EE5D-481A-A773-A99BA6A0649A}" dt="2020-04-06T20:37:20.454" v="183"/>
        <pc:sldMkLst>
          <pc:docMk/>
          <pc:sldMk cId="927179121" sldId="262"/>
        </pc:sldMkLst>
      </pc:sldChg>
      <pc:sldChg chg="ord">
        <pc:chgData name="" userId="" providerId="" clId="Web-{523D615D-EE5D-481A-A773-A99BA6A0649A}" dt="2020-04-06T20:13:48.443" v="1"/>
        <pc:sldMkLst>
          <pc:docMk/>
          <pc:sldMk cId="2798842442" sldId="268"/>
        </pc:sldMkLst>
      </pc:sldChg>
      <pc:sldChg chg="addSp delSp modSp new">
        <pc:chgData name="" userId="" providerId="" clId="Web-{523D615D-EE5D-481A-A773-A99BA6A0649A}" dt="2020-04-06T20:34:16.970" v="113" actId="20577"/>
        <pc:sldMkLst>
          <pc:docMk/>
          <pc:sldMk cId="2113869139" sldId="271"/>
        </pc:sldMkLst>
        <pc:spChg chg="add mod">
          <ac:chgData name="" userId="" providerId="" clId="Web-{523D615D-EE5D-481A-A773-A99BA6A0649A}" dt="2020-04-06T20:34:16.970" v="113" actId="20577"/>
          <ac:spMkLst>
            <pc:docMk/>
            <pc:sldMk cId="2113869139" sldId="271"/>
            <ac:spMk id="6" creationId="{37F7EE21-62B1-4239-952C-517526FD5E34}"/>
          </ac:spMkLst>
        </pc:spChg>
        <pc:picChg chg="add del mod">
          <ac:chgData name="" userId="" providerId="" clId="Web-{523D615D-EE5D-481A-A773-A99BA6A0649A}" dt="2020-04-06T20:32:47.048" v="20"/>
          <ac:picMkLst>
            <pc:docMk/>
            <pc:sldMk cId="2113869139" sldId="271"/>
            <ac:picMk id="2" creationId="{5B880CF2-C307-46A4-AC03-BE098BE4A047}"/>
          </ac:picMkLst>
        </pc:picChg>
        <pc:picChg chg="add mod">
          <ac:chgData name="" userId="" providerId="" clId="Web-{523D615D-EE5D-481A-A773-A99BA6A0649A}" dt="2020-04-06T20:33:17.751" v="25" actId="1076"/>
          <ac:picMkLst>
            <pc:docMk/>
            <pc:sldMk cId="2113869139" sldId="271"/>
            <ac:picMk id="4" creationId="{E970A983-60C3-4C8D-A4E1-591F6C6B9C67}"/>
          </ac:picMkLst>
        </pc:picChg>
      </pc:sldChg>
      <pc:sldChg chg="addSp modSp new">
        <pc:chgData name="" userId="" providerId="" clId="Web-{523D615D-EE5D-481A-A773-A99BA6A0649A}" dt="2020-04-06T20:35:09.813" v="120" actId="1076"/>
        <pc:sldMkLst>
          <pc:docMk/>
          <pc:sldMk cId="3967032084" sldId="272"/>
        </pc:sldMkLst>
        <pc:picChg chg="add mod">
          <ac:chgData name="" userId="" providerId="" clId="Web-{523D615D-EE5D-481A-A773-A99BA6A0649A}" dt="2020-04-06T20:35:09.813" v="120" actId="1076"/>
          <ac:picMkLst>
            <pc:docMk/>
            <pc:sldMk cId="3967032084" sldId="272"/>
            <ac:picMk id="2" creationId="{D85B1C43-D95C-4951-A598-B8C539C1D377}"/>
          </ac:picMkLst>
        </pc:picChg>
      </pc:sldChg>
      <pc:sldChg chg="addSp modSp add ord replId">
        <pc:chgData name="" userId="" providerId="" clId="Web-{523D615D-EE5D-481A-A773-A99BA6A0649A}" dt="2020-04-06T20:36:31.063" v="181" actId="1076"/>
        <pc:sldMkLst>
          <pc:docMk/>
          <pc:sldMk cId="2102420100" sldId="273"/>
        </pc:sldMkLst>
        <pc:spChg chg="add mod">
          <ac:chgData name="" userId="" providerId="" clId="Web-{523D615D-EE5D-481A-A773-A99BA6A0649A}" dt="2020-04-06T20:36:31.063" v="181" actId="1076"/>
          <ac:spMkLst>
            <pc:docMk/>
            <pc:sldMk cId="2102420100" sldId="273"/>
            <ac:spMk id="2" creationId="{B9948D54-F160-4C0C-BAC1-F8A8E44B5255}"/>
          </ac:spMkLst>
        </pc:spChg>
      </pc:sldChg>
    </pc:docChg>
  </pc:docChgLst>
  <pc:docChgLst>
    <pc:chgData clId="Web-{590C3844-8CE6-4F07-A2DE-71C71646930A}"/>
    <pc:docChg chg="addSld delSld modSld sldOrd">
      <pc:chgData name="" userId="" providerId="" clId="Web-{590C3844-8CE6-4F07-A2DE-71C71646930A}" dt="2020-04-06T16:58:12.440" v="577" actId="1076"/>
      <pc:docMkLst>
        <pc:docMk/>
      </pc:docMkLst>
      <pc:sldChg chg="modSp">
        <pc:chgData name="" userId="" providerId="" clId="Web-{590C3844-8CE6-4F07-A2DE-71C71646930A}" dt="2020-04-06T16:27:41.071" v="212" actId="20577"/>
        <pc:sldMkLst>
          <pc:docMk/>
          <pc:sldMk cId="1278145025" sldId="257"/>
        </pc:sldMkLst>
        <pc:spChg chg="mod">
          <ac:chgData name="" userId="" providerId="" clId="Web-{590C3844-8CE6-4F07-A2DE-71C71646930A}" dt="2020-04-06T16:27:41.071" v="212" actId="20577"/>
          <ac:spMkLst>
            <pc:docMk/>
            <pc:sldMk cId="1278145025" sldId="257"/>
            <ac:spMk id="3" creationId="{C64FC571-78C3-47CF-BB00-9B5BC2C7F181}"/>
          </ac:spMkLst>
        </pc:spChg>
      </pc:sldChg>
      <pc:sldChg chg="addSp delSp modSp">
        <pc:chgData name="" userId="" providerId="" clId="Web-{590C3844-8CE6-4F07-A2DE-71C71646930A}" dt="2020-04-06T15:47:03.386" v="3" actId="14100"/>
        <pc:sldMkLst>
          <pc:docMk/>
          <pc:sldMk cId="2503834974" sldId="258"/>
        </pc:sldMkLst>
        <pc:picChg chg="del">
          <ac:chgData name="" userId="" providerId="" clId="Web-{590C3844-8CE6-4F07-A2DE-71C71646930A}" dt="2020-04-06T15:46:53.948" v="0"/>
          <ac:picMkLst>
            <pc:docMk/>
            <pc:sldMk cId="2503834974" sldId="258"/>
            <ac:picMk id="2" creationId="{58966490-8581-45C4-8758-F227711676B4}"/>
          </ac:picMkLst>
        </pc:picChg>
        <pc:picChg chg="add mod">
          <ac:chgData name="" userId="" providerId="" clId="Web-{590C3844-8CE6-4F07-A2DE-71C71646930A}" dt="2020-04-06T15:47:03.386" v="3" actId="14100"/>
          <ac:picMkLst>
            <pc:docMk/>
            <pc:sldMk cId="2503834974" sldId="258"/>
            <ac:picMk id="3" creationId="{29FEA7FF-FF2B-48DE-8100-06E985C49D32}"/>
          </ac:picMkLst>
        </pc:picChg>
      </pc:sldChg>
      <pc:sldChg chg="del">
        <pc:chgData name="" userId="" providerId="" clId="Web-{590C3844-8CE6-4F07-A2DE-71C71646930A}" dt="2020-04-06T16:05:11.279" v="75"/>
        <pc:sldMkLst>
          <pc:docMk/>
          <pc:sldMk cId="2848217723" sldId="259"/>
        </pc:sldMkLst>
      </pc:sldChg>
      <pc:sldChg chg="del">
        <pc:chgData name="" userId="" providerId="" clId="Web-{590C3844-8CE6-4F07-A2DE-71C71646930A}" dt="2020-04-06T16:25:33.071" v="143"/>
        <pc:sldMkLst>
          <pc:docMk/>
          <pc:sldMk cId="236107706" sldId="260"/>
        </pc:sldMkLst>
      </pc:sldChg>
      <pc:sldChg chg="modSp">
        <pc:chgData name="" userId="" providerId="" clId="Web-{590C3844-8CE6-4F07-A2DE-71C71646930A}" dt="2020-04-06T15:57:13.108" v="10" actId="20577"/>
        <pc:sldMkLst>
          <pc:docMk/>
          <pc:sldMk cId="3857907564" sldId="261"/>
        </pc:sldMkLst>
        <pc:spChg chg="mod">
          <ac:chgData name="" userId="" providerId="" clId="Web-{590C3844-8CE6-4F07-A2DE-71C71646930A}" dt="2020-04-06T15:57:13.108" v="10" actId="20577"/>
          <ac:spMkLst>
            <pc:docMk/>
            <pc:sldMk cId="3857907564" sldId="261"/>
            <ac:spMk id="3" creationId="{46E9E133-BCC4-48D9-A3AE-6594C6549F71}"/>
          </ac:spMkLst>
        </pc:spChg>
      </pc:sldChg>
      <pc:sldChg chg="modSp">
        <pc:chgData name="" userId="" providerId="" clId="Web-{590C3844-8CE6-4F07-A2DE-71C71646930A}" dt="2020-04-06T16:58:12.440" v="577" actId="1076"/>
        <pc:sldMkLst>
          <pc:docMk/>
          <pc:sldMk cId="927179121" sldId="262"/>
        </pc:sldMkLst>
        <pc:spChg chg="mod">
          <ac:chgData name="" userId="" providerId="" clId="Web-{590C3844-8CE6-4F07-A2DE-71C71646930A}" dt="2020-04-06T16:58:12.440" v="577" actId="1076"/>
          <ac:spMkLst>
            <pc:docMk/>
            <pc:sldMk cId="927179121" sldId="262"/>
            <ac:spMk id="2" creationId="{0E66610E-60E1-490B-9A6C-4F2C710322EE}"/>
          </ac:spMkLst>
        </pc:spChg>
        <pc:spChg chg="mod">
          <ac:chgData name="" userId="" providerId="" clId="Web-{590C3844-8CE6-4F07-A2DE-71C71646930A}" dt="2020-04-06T16:58:07.518" v="576" actId="1076"/>
          <ac:spMkLst>
            <pc:docMk/>
            <pc:sldMk cId="927179121" sldId="262"/>
            <ac:spMk id="3" creationId="{84C9F4E2-D2FF-4C96-84C7-2B90FF1F4F59}"/>
          </ac:spMkLst>
        </pc:spChg>
      </pc:sldChg>
      <pc:sldChg chg="modSp">
        <pc:chgData name="" userId="" providerId="" clId="Web-{590C3844-8CE6-4F07-A2DE-71C71646930A}" dt="2020-04-06T16:29:27.961" v="260" actId="20577"/>
        <pc:sldMkLst>
          <pc:docMk/>
          <pc:sldMk cId="120431401" sldId="263"/>
        </pc:sldMkLst>
        <pc:spChg chg="mod">
          <ac:chgData name="" userId="" providerId="" clId="Web-{590C3844-8CE6-4F07-A2DE-71C71646930A}" dt="2020-04-06T16:29:27.961" v="260" actId="20577"/>
          <ac:spMkLst>
            <pc:docMk/>
            <pc:sldMk cId="120431401" sldId="263"/>
            <ac:spMk id="3" creationId="{E4DA23CA-A580-4A35-AA3B-707873E8800D}"/>
          </ac:spMkLst>
        </pc:spChg>
      </pc:sldChg>
      <pc:sldChg chg="modSp">
        <pc:chgData name="" userId="" providerId="" clId="Web-{590C3844-8CE6-4F07-A2DE-71C71646930A}" dt="2020-04-06T16:26:03.837" v="151" actId="20577"/>
        <pc:sldMkLst>
          <pc:docMk/>
          <pc:sldMk cId="1836947763" sldId="264"/>
        </pc:sldMkLst>
        <pc:spChg chg="mod">
          <ac:chgData name="" userId="" providerId="" clId="Web-{590C3844-8CE6-4F07-A2DE-71C71646930A}" dt="2020-04-06T16:26:03.837" v="151" actId="20577"/>
          <ac:spMkLst>
            <pc:docMk/>
            <pc:sldMk cId="1836947763" sldId="264"/>
            <ac:spMk id="3" creationId="{6FC2F5B2-7C31-4C53-92B7-C01EB578E7D7}"/>
          </ac:spMkLst>
        </pc:spChg>
      </pc:sldChg>
      <pc:sldChg chg="del">
        <pc:chgData name="" userId="" providerId="" clId="Web-{590C3844-8CE6-4F07-A2DE-71C71646930A}" dt="2020-04-06T16:25:41.618" v="144"/>
        <pc:sldMkLst>
          <pc:docMk/>
          <pc:sldMk cId="2918505244" sldId="265"/>
        </pc:sldMkLst>
      </pc:sldChg>
      <pc:sldChg chg="modSp new del">
        <pc:chgData name="" userId="" providerId="" clId="Web-{590C3844-8CE6-4F07-A2DE-71C71646930A}" dt="2020-04-06T16:03:56.154" v="74"/>
        <pc:sldMkLst>
          <pc:docMk/>
          <pc:sldMk cId="700710795" sldId="266"/>
        </pc:sldMkLst>
        <pc:spChg chg="mod">
          <ac:chgData name="" userId="" providerId="" clId="Web-{590C3844-8CE6-4F07-A2DE-71C71646930A}" dt="2020-04-06T16:03:48.763" v="68" actId="20577"/>
          <ac:spMkLst>
            <pc:docMk/>
            <pc:sldMk cId="700710795" sldId="266"/>
            <ac:spMk id="2" creationId="{F522C85A-B3B1-43C0-BA7F-6AFD22D6A8E3}"/>
          </ac:spMkLst>
        </pc:spChg>
        <pc:spChg chg="mod">
          <ac:chgData name="" userId="" providerId="" clId="Web-{590C3844-8CE6-4F07-A2DE-71C71646930A}" dt="2020-04-06T16:03:51.107" v="71" actId="20577"/>
          <ac:spMkLst>
            <pc:docMk/>
            <pc:sldMk cId="700710795" sldId="266"/>
            <ac:spMk id="3" creationId="{86594600-DCDB-4D2B-848D-0E2D67E7D0A1}"/>
          </ac:spMkLst>
        </pc:spChg>
      </pc:sldChg>
      <pc:sldChg chg="new del">
        <pc:chgData name="" userId="" providerId="" clId="Web-{590C3844-8CE6-4F07-A2DE-71C71646930A}" dt="2020-04-06T16:50:42.692" v="512"/>
        <pc:sldMkLst>
          <pc:docMk/>
          <pc:sldMk cId="3044728650" sldId="266"/>
        </pc:sldMkLst>
      </pc:sldChg>
      <pc:sldChg chg="addSp delSp modSp new del">
        <pc:chgData name="" userId="" providerId="" clId="Web-{590C3844-8CE6-4F07-A2DE-71C71646930A}" dt="2020-04-06T16:51:44.082" v="513"/>
        <pc:sldMkLst>
          <pc:docMk/>
          <pc:sldMk cId="3446810327" sldId="267"/>
        </pc:sldMkLst>
        <pc:spChg chg="add mod">
          <ac:chgData name="" userId="" providerId="" clId="Web-{590C3844-8CE6-4F07-A2DE-71C71646930A}" dt="2020-04-06T16:19:44.635" v="126" actId="20577"/>
          <ac:spMkLst>
            <pc:docMk/>
            <pc:sldMk cId="3446810327" sldId="267"/>
            <ac:spMk id="5" creationId="{393D2A95-37AD-4F8B-961D-780F77099500}"/>
          </ac:spMkLst>
        </pc:spChg>
        <pc:spChg chg="add del mod">
          <ac:chgData name="" userId="" providerId="" clId="Web-{590C3844-8CE6-4F07-A2DE-71C71646930A}" dt="2020-04-06T16:20:39.527" v="131"/>
          <ac:spMkLst>
            <pc:docMk/>
            <pc:sldMk cId="3446810327" sldId="267"/>
            <ac:spMk id="7" creationId="{A33FED6C-38B2-4FF7-A10C-6884BD436E11}"/>
          </ac:spMkLst>
        </pc:spChg>
        <pc:picChg chg="add mod">
          <ac:chgData name="" userId="" providerId="" clId="Web-{590C3844-8CE6-4F07-A2DE-71C71646930A}" dt="2020-04-06T16:19:10.057" v="119" actId="1076"/>
          <ac:picMkLst>
            <pc:docMk/>
            <pc:sldMk cId="3446810327" sldId="267"/>
            <ac:picMk id="2" creationId="{25401B6A-4D1E-4744-B8B3-DABEADC7A8CD}"/>
          </ac:picMkLst>
        </pc:picChg>
        <pc:picChg chg="add del mod">
          <ac:chgData name="" userId="" providerId="" clId="Web-{590C3844-8CE6-4F07-A2DE-71C71646930A}" dt="2020-04-06T16:23:17.978" v="142"/>
          <ac:picMkLst>
            <pc:docMk/>
            <pc:sldMk cId="3446810327" sldId="267"/>
            <ac:picMk id="8" creationId="{42187321-9D3C-4C9B-A425-DDC7A8A12F4F}"/>
          </ac:picMkLst>
        </pc:picChg>
      </pc:sldChg>
      <pc:sldChg chg="add ord">
        <pc:chgData name="" userId="" providerId="" clId="Web-{590C3844-8CE6-4F07-A2DE-71C71646930A}" dt="2020-04-06T16:19:17.073" v="120"/>
        <pc:sldMkLst>
          <pc:docMk/>
          <pc:sldMk cId="2798842442" sldId="268"/>
        </pc:sldMkLst>
      </pc:sldChg>
      <pc:sldChg chg="modSp add replId">
        <pc:chgData name="" userId="" providerId="" clId="Web-{590C3844-8CE6-4F07-A2DE-71C71646930A}" dt="2020-04-06T16:30:08.680" v="263" actId="14100"/>
        <pc:sldMkLst>
          <pc:docMk/>
          <pc:sldMk cId="1472981417" sldId="269"/>
        </pc:sldMkLst>
        <pc:picChg chg="mod">
          <ac:chgData name="" userId="" providerId="" clId="Web-{590C3844-8CE6-4F07-A2DE-71C71646930A}" dt="2020-04-06T16:30:08.680" v="263" actId="14100"/>
          <ac:picMkLst>
            <pc:docMk/>
            <pc:sldMk cId="1472981417" sldId="269"/>
            <ac:picMk id="8" creationId="{42187321-9D3C-4C9B-A425-DDC7A8A12F4F}"/>
          </ac:picMkLst>
        </pc:picChg>
      </pc:sldChg>
      <pc:sldChg chg="addSp delSp modSp add replId">
        <pc:chgData name="" userId="" providerId="" clId="Web-{590C3844-8CE6-4F07-A2DE-71C71646930A}" dt="2020-04-06T16:53:24.582" v="539"/>
        <pc:sldMkLst>
          <pc:docMk/>
          <pc:sldMk cId="2464475704" sldId="270"/>
        </pc:sldMkLst>
        <pc:spChg chg="add mod">
          <ac:chgData name="" userId="" providerId="" clId="Web-{590C3844-8CE6-4F07-A2DE-71C71646930A}" dt="2020-04-06T16:53:21.332" v="537" actId="1076"/>
          <ac:spMkLst>
            <pc:docMk/>
            <pc:sldMk cId="2464475704" sldId="270"/>
            <ac:spMk id="3" creationId="{F12F51A5-5757-4052-9BF5-52371CCC31A6}"/>
          </ac:spMkLst>
        </pc:spChg>
        <pc:spChg chg="mod">
          <ac:chgData name="" userId="" providerId="" clId="Web-{590C3844-8CE6-4F07-A2DE-71C71646930A}" dt="2020-04-06T16:52:32.691" v="523" actId="20577"/>
          <ac:spMkLst>
            <pc:docMk/>
            <pc:sldMk cId="2464475704" sldId="270"/>
            <ac:spMk id="5" creationId="{393D2A95-37AD-4F8B-961D-780F77099500}"/>
          </ac:spMkLst>
        </pc:spChg>
        <pc:spChg chg="add mod">
          <ac:chgData name="" userId="" providerId="" clId="Web-{590C3844-8CE6-4F07-A2DE-71C71646930A}" dt="2020-04-06T16:53:07.176" v="536" actId="1076"/>
          <ac:spMkLst>
            <pc:docMk/>
            <pc:sldMk cId="2464475704" sldId="270"/>
            <ac:spMk id="6" creationId="{46BB2EF4-56D9-4298-A864-180745313C22}"/>
          </ac:spMkLst>
        </pc:spChg>
        <pc:spChg chg="add del">
          <ac:chgData name="" userId="" providerId="" clId="Web-{590C3844-8CE6-4F07-A2DE-71C71646930A}" dt="2020-04-06T16:53:24.582" v="539"/>
          <ac:spMkLst>
            <pc:docMk/>
            <pc:sldMk cId="2464475704" sldId="270"/>
            <ac:spMk id="7" creationId="{D6355732-24B1-4FB2-9AC0-321C5A96A7AD}"/>
          </ac:spMkLst>
        </pc:spChg>
      </pc:sldChg>
    </pc:docChg>
  </pc:docChgLst>
  <pc:docChgLst>
    <pc:chgData clId="Web-{1603CD9B-B383-4BE1-9070-D3894BDF58F3}"/>
    <pc:docChg chg="addSld delSld modSld">
      <pc:chgData name="" userId="" providerId="" clId="Web-{1603CD9B-B383-4BE1-9070-D3894BDF58F3}" dt="2020-04-05T23:43:59.942" v="1190" actId="20577"/>
      <pc:docMkLst>
        <pc:docMk/>
      </pc:docMkLst>
      <pc:sldChg chg="new del">
        <pc:chgData name="" userId="" providerId="" clId="Web-{1603CD9B-B383-4BE1-9070-D3894BDF58F3}" dt="2020-04-05T22:39:19.688" v="1"/>
        <pc:sldMkLst>
          <pc:docMk/>
          <pc:sldMk cId="832251310" sldId="259"/>
        </pc:sldMkLst>
      </pc:sldChg>
      <pc:sldChg chg="modSp new">
        <pc:chgData name="" userId="" providerId="" clId="Web-{1603CD9B-B383-4BE1-9070-D3894BDF58F3}" dt="2020-04-05T22:49:07.458" v="382" actId="20577"/>
        <pc:sldMkLst>
          <pc:docMk/>
          <pc:sldMk cId="2848217723" sldId="259"/>
        </pc:sldMkLst>
        <pc:spChg chg="mod">
          <ac:chgData name="" userId="" providerId="" clId="Web-{1603CD9B-B383-4BE1-9070-D3894BDF58F3}" dt="2020-04-05T22:49:07.458" v="382" actId="20577"/>
          <ac:spMkLst>
            <pc:docMk/>
            <pc:sldMk cId="2848217723" sldId="259"/>
            <ac:spMk id="3" creationId="{21A4A4D9-AF2F-4018-82FF-0883D50B9354}"/>
          </ac:spMkLst>
        </pc:spChg>
      </pc:sldChg>
      <pc:sldChg chg="modSp new">
        <pc:chgData name="" userId="" providerId="" clId="Web-{1603CD9B-B383-4BE1-9070-D3894BDF58F3}" dt="2020-04-05T22:44:21.064" v="192" actId="20577"/>
        <pc:sldMkLst>
          <pc:docMk/>
          <pc:sldMk cId="236107706" sldId="260"/>
        </pc:sldMkLst>
        <pc:spChg chg="mod">
          <ac:chgData name="" userId="" providerId="" clId="Web-{1603CD9B-B383-4BE1-9070-D3894BDF58F3}" dt="2020-04-05T22:43:13.455" v="97" actId="20577"/>
          <ac:spMkLst>
            <pc:docMk/>
            <pc:sldMk cId="236107706" sldId="260"/>
            <ac:spMk id="2" creationId="{25097909-0CD3-47B1-8068-6C7DD63BA401}"/>
          </ac:spMkLst>
        </pc:spChg>
        <pc:spChg chg="mod">
          <ac:chgData name="" userId="" providerId="" clId="Web-{1603CD9B-B383-4BE1-9070-D3894BDF58F3}" dt="2020-04-05T22:44:21.064" v="192" actId="20577"/>
          <ac:spMkLst>
            <pc:docMk/>
            <pc:sldMk cId="236107706" sldId="260"/>
            <ac:spMk id="3" creationId="{52131C14-FEF4-47AF-844B-4CEABDC0C7CE}"/>
          </ac:spMkLst>
        </pc:spChg>
      </pc:sldChg>
      <pc:sldChg chg="modSp new">
        <pc:chgData name="" userId="" providerId="" clId="Web-{1603CD9B-B383-4BE1-9070-D3894BDF58F3}" dt="2020-04-05T22:50:44.301" v="427" actId="20577"/>
        <pc:sldMkLst>
          <pc:docMk/>
          <pc:sldMk cId="3857907564" sldId="261"/>
        </pc:sldMkLst>
        <pc:spChg chg="mod">
          <ac:chgData name="" userId="" providerId="" clId="Web-{1603CD9B-B383-4BE1-9070-D3894BDF58F3}" dt="2020-04-05T22:45:45.563" v="204" actId="20577"/>
          <ac:spMkLst>
            <pc:docMk/>
            <pc:sldMk cId="3857907564" sldId="261"/>
            <ac:spMk id="2" creationId="{093A9C32-6346-483B-8038-535A5A288220}"/>
          </ac:spMkLst>
        </pc:spChg>
        <pc:spChg chg="mod">
          <ac:chgData name="" userId="" providerId="" clId="Web-{1603CD9B-B383-4BE1-9070-D3894BDF58F3}" dt="2020-04-05T22:50:44.301" v="427" actId="20577"/>
          <ac:spMkLst>
            <pc:docMk/>
            <pc:sldMk cId="3857907564" sldId="261"/>
            <ac:spMk id="3" creationId="{46E9E133-BCC4-48D9-A3AE-6594C6549F71}"/>
          </ac:spMkLst>
        </pc:spChg>
      </pc:sldChg>
      <pc:sldChg chg="modSp new">
        <pc:chgData name="" userId="" providerId="" clId="Web-{1603CD9B-B383-4BE1-9070-D3894BDF58F3}" dt="2020-04-05T23:43:59.927" v="1189" actId="20577"/>
        <pc:sldMkLst>
          <pc:docMk/>
          <pc:sldMk cId="927179121" sldId="262"/>
        </pc:sldMkLst>
        <pc:spChg chg="mod">
          <ac:chgData name="" userId="" providerId="" clId="Web-{1603CD9B-B383-4BE1-9070-D3894BDF58F3}" dt="2020-04-05T23:43:59.927" v="1189" actId="20577"/>
          <ac:spMkLst>
            <pc:docMk/>
            <pc:sldMk cId="927179121" sldId="262"/>
            <ac:spMk id="3" creationId="{84C9F4E2-D2FF-4C96-84C7-2B90FF1F4F59}"/>
          </ac:spMkLst>
        </pc:spChg>
      </pc:sldChg>
      <pc:sldChg chg="modSp new">
        <pc:chgData name="" userId="" providerId="" clId="Web-{1603CD9B-B383-4BE1-9070-D3894BDF58F3}" dt="2020-04-05T22:55:16.786" v="497" actId="20577"/>
        <pc:sldMkLst>
          <pc:docMk/>
          <pc:sldMk cId="120431401" sldId="263"/>
        </pc:sldMkLst>
        <pc:spChg chg="mod">
          <ac:chgData name="" userId="" providerId="" clId="Web-{1603CD9B-B383-4BE1-9070-D3894BDF58F3}" dt="2020-04-05T22:53:52.067" v="483" actId="20577"/>
          <ac:spMkLst>
            <pc:docMk/>
            <pc:sldMk cId="120431401" sldId="263"/>
            <ac:spMk id="2" creationId="{2D77B38B-8B3C-4190-AE7F-C43A8497A943}"/>
          </ac:spMkLst>
        </pc:spChg>
        <pc:spChg chg="mod">
          <ac:chgData name="" userId="" providerId="" clId="Web-{1603CD9B-B383-4BE1-9070-D3894BDF58F3}" dt="2020-04-05T22:55:16.786" v="497" actId="20577"/>
          <ac:spMkLst>
            <pc:docMk/>
            <pc:sldMk cId="120431401" sldId="263"/>
            <ac:spMk id="3" creationId="{E4DA23CA-A580-4A35-AA3B-707873E8800D}"/>
          </ac:spMkLst>
        </pc:spChg>
      </pc:sldChg>
      <pc:sldChg chg="modSp new">
        <pc:chgData name="" userId="" providerId="" clId="Web-{1603CD9B-B383-4BE1-9070-D3894BDF58F3}" dt="2020-04-05T22:59:23.207" v="768" actId="20577"/>
        <pc:sldMkLst>
          <pc:docMk/>
          <pc:sldMk cId="1836947763" sldId="264"/>
        </pc:sldMkLst>
        <pc:spChg chg="mod">
          <ac:chgData name="" userId="" providerId="" clId="Web-{1603CD9B-B383-4BE1-9070-D3894BDF58F3}" dt="2020-04-05T22:55:30.504" v="503" actId="20577"/>
          <ac:spMkLst>
            <pc:docMk/>
            <pc:sldMk cId="1836947763" sldId="264"/>
            <ac:spMk id="2" creationId="{0B381857-B289-46FD-B112-8337B7FD0E46}"/>
          </ac:spMkLst>
        </pc:spChg>
        <pc:spChg chg="mod">
          <ac:chgData name="" userId="" providerId="" clId="Web-{1603CD9B-B383-4BE1-9070-D3894BDF58F3}" dt="2020-04-05T22:59:23.207" v="768" actId="20577"/>
          <ac:spMkLst>
            <pc:docMk/>
            <pc:sldMk cId="1836947763" sldId="264"/>
            <ac:spMk id="3" creationId="{6FC2F5B2-7C31-4C53-92B7-C01EB578E7D7}"/>
          </ac:spMkLst>
        </pc:spChg>
      </pc:sldChg>
      <pc:sldChg chg="modSp new">
        <pc:chgData name="" userId="" providerId="" clId="Web-{1603CD9B-B383-4BE1-9070-D3894BDF58F3}" dt="2020-04-05T23:09:27.740" v="1074" actId="20577"/>
        <pc:sldMkLst>
          <pc:docMk/>
          <pc:sldMk cId="2918505244" sldId="265"/>
        </pc:sldMkLst>
        <pc:spChg chg="mod">
          <ac:chgData name="" userId="" providerId="" clId="Web-{1603CD9B-B383-4BE1-9070-D3894BDF58F3}" dt="2020-04-05T23:09:27.740" v="1074" actId="20577"/>
          <ac:spMkLst>
            <pc:docMk/>
            <pc:sldMk cId="2918505244" sldId="265"/>
            <ac:spMk id="3" creationId="{8ECDBE16-3E5C-4322-894B-06BC6F0A36BA}"/>
          </ac:spMkLst>
        </pc:spChg>
      </pc:sldChg>
    </pc:docChg>
  </pc:docChgLst>
  <pc:docChgLst>
    <pc:chgData clId="Web-{BB5A0A6C-68C8-4D05-BD35-8816FA82C6F0}"/>
    <pc:docChg chg="addSld modSld">
      <pc:chgData name="" userId="" providerId="" clId="Web-{BB5A0A6C-68C8-4D05-BD35-8816FA82C6F0}" dt="2020-04-13T04:22:31.968" v="180" actId="20577"/>
      <pc:docMkLst>
        <pc:docMk/>
      </pc:docMkLst>
      <pc:sldChg chg="modSp new">
        <pc:chgData name="" userId="" providerId="" clId="Web-{BB5A0A6C-68C8-4D05-BD35-8816FA82C6F0}" dt="2020-04-13T04:16:46.618" v="60" actId="20577"/>
        <pc:sldMkLst>
          <pc:docMk/>
          <pc:sldMk cId="2497465572" sldId="286"/>
        </pc:sldMkLst>
        <pc:spChg chg="mod">
          <ac:chgData name="" userId="" providerId="" clId="Web-{BB5A0A6C-68C8-4D05-BD35-8816FA82C6F0}" dt="2020-04-13T04:16:46.618" v="60" actId="20577"/>
          <ac:spMkLst>
            <pc:docMk/>
            <pc:sldMk cId="2497465572" sldId="286"/>
            <ac:spMk id="2" creationId="{AA18F780-A74C-4412-8355-4D059386258B}"/>
          </ac:spMkLst>
        </pc:spChg>
        <pc:spChg chg="mod">
          <ac:chgData name="" userId="" providerId="" clId="Web-{BB5A0A6C-68C8-4D05-BD35-8816FA82C6F0}" dt="2020-04-13T04:14:50.236" v="52" actId="20577"/>
          <ac:spMkLst>
            <pc:docMk/>
            <pc:sldMk cId="2497465572" sldId="286"/>
            <ac:spMk id="3" creationId="{FE719007-0C22-4BB5-A68F-C6D9124323A6}"/>
          </ac:spMkLst>
        </pc:spChg>
      </pc:sldChg>
      <pc:sldChg chg="modSp new">
        <pc:chgData name="" userId="" providerId="" clId="Web-{BB5A0A6C-68C8-4D05-BD35-8816FA82C6F0}" dt="2020-04-13T04:22:31.968" v="179" actId="20577"/>
        <pc:sldMkLst>
          <pc:docMk/>
          <pc:sldMk cId="2488512587" sldId="287"/>
        </pc:sldMkLst>
        <pc:spChg chg="mod">
          <ac:chgData name="" userId="" providerId="" clId="Web-{BB5A0A6C-68C8-4D05-BD35-8816FA82C6F0}" dt="2020-04-13T04:16:56.244" v="71" actId="20577"/>
          <ac:spMkLst>
            <pc:docMk/>
            <pc:sldMk cId="2488512587" sldId="287"/>
            <ac:spMk id="2" creationId="{47C09588-FE53-4067-9798-787241520E27}"/>
          </ac:spMkLst>
        </pc:spChg>
        <pc:spChg chg="mod">
          <ac:chgData name="" userId="" providerId="" clId="Web-{BB5A0A6C-68C8-4D05-BD35-8816FA82C6F0}" dt="2020-04-13T04:22:31.968" v="179" actId="20577"/>
          <ac:spMkLst>
            <pc:docMk/>
            <pc:sldMk cId="2488512587" sldId="287"/>
            <ac:spMk id="3" creationId="{B740E6FA-07A2-48E6-A0EC-A65AF60C8D94}"/>
          </ac:spMkLst>
        </pc:spChg>
      </pc:sldChg>
    </pc:docChg>
  </pc:docChgLst>
  <pc:docChgLst>
    <pc:chgData clId="Web-{0F563BE2-A4FA-45A2-9C8E-0F2258312707}"/>
    <pc:docChg chg="modSld">
      <pc:chgData name="" userId="" providerId="" clId="Web-{0F563BE2-A4FA-45A2-9C8E-0F2258312707}" dt="2020-04-11T21:42:48.687" v="56" actId="20577"/>
      <pc:docMkLst>
        <pc:docMk/>
      </pc:docMkLst>
      <pc:sldChg chg="modSp">
        <pc:chgData name="" userId="" providerId="" clId="Web-{0F563BE2-A4FA-45A2-9C8E-0F2258312707}" dt="2020-04-11T21:42:48.687" v="55" actId="20577"/>
        <pc:sldMkLst>
          <pc:docMk/>
          <pc:sldMk cId="2180327087" sldId="276"/>
        </pc:sldMkLst>
        <pc:spChg chg="mod">
          <ac:chgData name="" userId="" providerId="" clId="Web-{0F563BE2-A4FA-45A2-9C8E-0F2258312707}" dt="2020-04-11T21:42:48.687" v="55" actId="20577"/>
          <ac:spMkLst>
            <pc:docMk/>
            <pc:sldMk cId="2180327087" sldId="276"/>
            <ac:spMk id="3" creationId="{FE4D890A-DFE6-4D13-B523-D4BDBEEFBA5A}"/>
          </ac:spMkLst>
        </pc:spChg>
      </pc:sldChg>
    </pc:docChg>
  </pc:docChgLst>
  <pc:docChgLst>
    <pc:chgData clId="Web-{965EC135-0C61-4E14-860A-57C9C5F5D5AD}"/>
    <pc:docChg chg="addSld delSld modSld">
      <pc:chgData name="" userId="" providerId="" clId="Web-{965EC135-0C61-4E14-860A-57C9C5F5D5AD}" dt="2020-04-11T20:11:27.061" v="178" actId="20577"/>
      <pc:docMkLst>
        <pc:docMk/>
      </pc:docMkLst>
      <pc:sldChg chg="modSp">
        <pc:chgData name="" userId="" providerId="" clId="Web-{965EC135-0C61-4E14-860A-57C9C5F5D5AD}" dt="2020-04-11T20:05:12.304" v="2" actId="20577"/>
        <pc:sldMkLst>
          <pc:docMk/>
          <pc:sldMk cId="109857222" sldId="256"/>
        </pc:sldMkLst>
        <pc:spChg chg="mod">
          <ac:chgData name="" userId="" providerId="" clId="Web-{965EC135-0C61-4E14-860A-57C9C5F5D5AD}" dt="2020-04-11T20:05:12.304" v="2" actId="20577"/>
          <ac:spMkLst>
            <pc:docMk/>
            <pc:sldMk cId="109857222" sldId="256"/>
            <ac:spMk id="3" creationId="{00000000-0000-0000-0000-000000000000}"/>
          </ac:spMkLst>
        </pc:spChg>
      </pc:sldChg>
      <pc:sldChg chg="del">
        <pc:chgData name="" userId="" providerId="" clId="Web-{965EC135-0C61-4E14-860A-57C9C5F5D5AD}" dt="2020-04-11T20:05:22.086" v="5"/>
        <pc:sldMkLst>
          <pc:docMk/>
          <pc:sldMk cId="1278145025" sldId="257"/>
        </pc:sldMkLst>
      </pc:sldChg>
      <pc:sldChg chg="del">
        <pc:chgData name="" userId="" providerId="" clId="Web-{965EC135-0C61-4E14-860A-57C9C5F5D5AD}" dt="2020-04-11T20:05:22.555" v="6"/>
        <pc:sldMkLst>
          <pc:docMk/>
          <pc:sldMk cId="120431401" sldId="263"/>
        </pc:sldMkLst>
      </pc:sldChg>
      <pc:sldChg chg="del">
        <pc:chgData name="" userId="" providerId="" clId="Web-{965EC135-0C61-4E14-860A-57C9C5F5D5AD}" dt="2020-04-11T20:05:23.148" v="7"/>
        <pc:sldMkLst>
          <pc:docMk/>
          <pc:sldMk cId="1836947763" sldId="264"/>
        </pc:sldMkLst>
      </pc:sldChg>
      <pc:sldChg chg="addSp modSp new">
        <pc:chgData name="" userId="" providerId="" clId="Web-{965EC135-0C61-4E14-860A-57C9C5F5D5AD}" dt="2020-04-11T20:08:43.864" v="157" actId="20577"/>
        <pc:sldMkLst>
          <pc:docMk/>
          <pc:sldMk cId="3640658877" sldId="274"/>
        </pc:sldMkLst>
        <pc:spChg chg="mod">
          <ac:chgData name="" userId="" providerId="" clId="Web-{965EC135-0C61-4E14-860A-57C9C5F5D5AD}" dt="2020-04-11T20:05:36.243" v="15" actId="20577"/>
          <ac:spMkLst>
            <pc:docMk/>
            <pc:sldMk cId="3640658877" sldId="274"/>
            <ac:spMk id="2" creationId="{05623660-4383-4CEE-8A13-EE75E93BF748}"/>
          </ac:spMkLst>
        </pc:spChg>
        <pc:spChg chg="mod">
          <ac:chgData name="" userId="" providerId="" clId="Web-{965EC135-0C61-4E14-860A-57C9C5F5D5AD}" dt="2020-04-11T20:08:29.207" v="153" actId="14100"/>
          <ac:spMkLst>
            <pc:docMk/>
            <pc:sldMk cId="3640658877" sldId="274"/>
            <ac:spMk id="3" creationId="{B48087D8-6C79-4A47-8626-164ED2078454}"/>
          </ac:spMkLst>
        </pc:spChg>
        <pc:spChg chg="add mod">
          <ac:chgData name="" userId="" providerId="" clId="Web-{965EC135-0C61-4E14-860A-57C9C5F5D5AD}" dt="2020-04-11T20:08:43.864" v="157" actId="20577"/>
          <ac:spMkLst>
            <pc:docMk/>
            <pc:sldMk cId="3640658877" sldId="274"/>
            <ac:spMk id="5" creationId="{9C791C87-80A2-4160-8673-D3F20AE2F482}"/>
          </ac:spMkLst>
        </pc:spChg>
      </pc:sldChg>
      <pc:sldChg chg="modSp new">
        <pc:chgData name="" userId="" providerId="" clId="Web-{965EC135-0C61-4E14-860A-57C9C5F5D5AD}" dt="2020-04-11T20:11:26.624" v="175" actId="20577"/>
        <pc:sldMkLst>
          <pc:docMk/>
          <pc:sldMk cId="1606818999" sldId="275"/>
        </pc:sldMkLst>
        <pc:spChg chg="mod">
          <ac:chgData name="" userId="" providerId="" clId="Web-{965EC135-0C61-4E14-860A-57C9C5F5D5AD}" dt="2020-04-11T20:11:26.624" v="175" actId="20577"/>
          <ac:spMkLst>
            <pc:docMk/>
            <pc:sldMk cId="1606818999" sldId="275"/>
            <ac:spMk id="2" creationId="{3F4124FC-F705-47D5-8243-EC8CE9A0EEDF}"/>
          </ac:spMkLst>
        </pc:spChg>
      </pc:sldChg>
    </pc:docChg>
  </pc:docChgLst>
  <pc:docChgLst>
    <pc:chgData clId="Web-{622C440A-FF4F-4029-BF78-1DD89323C707}"/>
    <pc:docChg chg="addSld delSld modSld">
      <pc:chgData name="" userId="" providerId="" clId="Web-{622C440A-FF4F-4029-BF78-1DD89323C707}" dt="2020-04-12T16:37:48.397" v="93" actId="20577"/>
      <pc:docMkLst>
        <pc:docMk/>
      </pc:docMkLst>
      <pc:sldChg chg="modSp">
        <pc:chgData name="" userId="" providerId="" clId="Web-{622C440A-FF4F-4029-BF78-1DD89323C707}" dt="2020-04-12T16:37:48.397" v="92" actId="20577"/>
        <pc:sldMkLst>
          <pc:docMk/>
          <pc:sldMk cId="1606818999" sldId="275"/>
        </pc:sldMkLst>
        <pc:spChg chg="mod">
          <ac:chgData name="" userId="" providerId="" clId="Web-{622C440A-FF4F-4029-BF78-1DD89323C707}" dt="2020-04-12T16:37:48.397" v="92" actId="20577"/>
          <ac:spMkLst>
            <pc:docMk/>
            <pc:sldMk cId="1606818999" sldId="275"/>
            <ac:spMk id="3" creationId="{7255D8C2-1C33-4959-9578-17596AFF85A3}"/>
          </ac:spMkLst>
        </pc:spChg>
      </pc:sldChg>
      <pc:sldChg chg="modSp">
        <pc:chgData name="" userId="" providerId="" clId="Web-{622C440A-FF4F-4029-BF78-1DD89323C707}" dt="2020-04-12T16:36:16.485" v="25" actId="20577"/>
        <pc:sldMkLst>
          <pc:docMk/>
          <pc:sldMk cId="3900445593" sldId="278"/>
        </pc:sldMkLst>
        <pc:spChg chg="mod">
          <ac:chgData name="" userId="" providerId="" clId="Web-{622C440A-FF4F-4029-BF78-1DD89323C707}" dt="2020-04-12T16:36:16.485" v="25" actId="20577"/>
          <ac:spMkLst>
            <pc:docMk/>
            <pc:sldMk cId="3900445593" sldId="278"/>
            <ac:spMk id="3" creationId="{557C56D3-4659-452A-A9C8-79D26DC0ECA6}"/>
          </ac:spMkLst>
        </pc:spChg>
      </pc:sldChg>
      <pc:sldChg chg="modSp new del">
        <pc:chgData name="" userId="" providerId="" clId="Web-{622C440A-FF4F-4029-BF78-1DD89323C707}" dt="2020-04-12T16:27:46.493" v="6"/>
        <pc:sldMkLst>
          <pc:docMk/>
          <pc:sldMk cId="387397461" sldId="281"/>
        </pc:sldMkLst>
        <pc:spChg chg="mod">
          <ac:chgData name="" userId="" providerId="" clId="Web-{622C440A-FF4F-4029-BF78-1DD89323C707}" dt="2020-04-12T16:26:17.440" v="3" actId="20577"/>
          <ac:spMkLst>
            <pc:docMk/>
            <pc:sldMk cId="387397461" sldId="281"/>
            <ac:spMk id="2" creationId="{28AE71BC-CC02-4240-A5A4-01F9C3815E53}"/>
          </ac:spMkLst>
        </pc:spChg>
      </pc:sldChg>
    </pc:docChg>
  </pc:docChgLst>
  <pc:docChgLst>
    <pc:chgData clId="Web-{40015C9B-93FA-4D9C-8C6D-54EEB1A67370}"/>
    <pc:docChg chg="modSld">
      <pc:chgData name="" userId="" providerId="" clId="Web-{40015C9B-93FA-4D9C-8C6D-54EEB1A67370}" dt="2020-04-13T00:06:07.083" v="66" actId="20577"/>
      <pc:docMkLst>
        <pc:docMk/>
      </pc:docMkLst>
      <pc:sldChg chg="modSp">
        <pc:chgData name="" userId="" providerId="" clId="Web-{40015C9B-93FA-4D9C-8C6D-54EEB1A67370}" dt="2020-04-13T00:01:43.073" v="50" actId="14100"/>
        <pc:sldMkLst>
          <pc:docMk/>
          <pc:sldMk cId="3640658877" sldId="274"/>
        </pc:sldMkLst>
        <pc:spChg chg="mod">
          <ac:chgData name="" userId="" providerId="" clId="Web-{40015C9B-93FA-4D9C-8C6D-54EEB1A67370}" dt="2020-04-13T00:01:43.073" v="50" actId="14100"/>
          <ac:spMkLst>
            <pc:docMk/>
            <pc:sldMk cId="3640658877" sldId="274"/>
            <ac:spMk id="5" creationId="{9C791C87-80A2-4160-8673-D3F20AE2F482}"/>
          </ac:spMkLst>
        </pc:spChg>
      </pc:sldChg>
      <pc:sldChg chg="modSp">
        <pc:chgData name="" userId="" providerId="" clId="Web-{40015C9B-93FA-4D9C-8C6D-54EEB1A67370}" dt="2020-04-13T00:06:07.067" v="65" actId="20577"/>
        <pc:sldMkLst>
          <pc:docMk/>
          <pc:sldMk cId="2180327087" sldId="276"/>
        </pc:sldMkLst>
        <pc:spChg chg="mod">
          <ac:chgData name="" userId="" providerId="" clId="Web-{40015C9B-93FA-4D9C-8C6D-54EEB1A67370}" dt="2020-04-13T00:06:07.067" v="65" actId="20577"/>
          <ac:spMkLst>
            <pc:docMk/>
            <pc:sldMk cId="2180327087" sldId="276"/>
            <ac:spMk id="3" creationId="{FE4D890A-DFE6-4D13-B523-D4BDBEEFBA5A}"/>
          </ac:spMkLst>
        </pc:spChg>
      </pc:sldChg>
    </pc:docChg>
  </pc:docChgLst>
  <pc:docChgLst>
    <pc:chgData clId="Web-{620F8D48-83A3-4077-AB4A-8C83723BF08C}"/>
    <pc:docChg chg="addSld delSld modSld sldOrd">
      <pc:chgData name="" userId="" providerId="" clId="Web-{620F8D48-83A3-4077-AB4A-8C83723BF08C}" dt="2020-04-11T23:00:20.055" v="629" actId="1076"/>
      <pc:docMkLst>
        <pc:docMk/>
      </pc:docMkLst>
      <pc:sldChg chg="del">
        <pc:chgData name="" userId="" providerId="" clId="Web-{620F8D48-83A3-4077-AB4A-8C83723BF08C}" dt="2020-04-11T22:58:49.643" v="616"/>
        <pc:sldMkLst>
          <pc:docMk/>
          <pc:sldMk cId="2798842442" sldId="268"/>
        </pc:sldMkLst>
      </pc:sldChg>
      <pc:sldChg chg="modSp">
        <pc:chgData name="" userId="" providerId="" clId="Web-{620F8D48-83A3-4077-AB4A-8C83723BF08C}" dt="2020-04-11T22:56:19.290" v="549" actId="20577"/>
        <pc:sldMkLst>
          <pc:docMk/>
          <pc:sldMk cId="1606818999" sldId="275"/>
        </pc:sldMkLst>
        <pc:spChg chg="mod">
          <ac:chgData name="" userId="" providerId="" clId="Web-{620F8D48-83A3-4077-AB4A-8C83723BF08C}" dt="2020-04-11T22:56:19.290" v="549" actId="20577"/>
          <ac:spMkLst>
            <pc:docMk/>
            <pc:sldMk cId="1606818999" sldId="275"/>
            <ac:spMk id="3" creationId="{7255D8C2-1C33-4959-9578-17596AFF85A3}"/>
          </ac:spMkLst>
        </pc:spChg>
      </pc:sldChg>
      <pc:sldChg chg="modSp modNotes">
        <pc:chgData name="" userId="" providerId="" clId="Web-{620F8D48-83A3-4077-AB4A-8C83723BF08C}" dt="2020-04-11T22:59:48.506" v="623"/>
        <pc:sldMkLst>
          <pc:docMk/>
          <pc:sldMk cId="2311315092" sldId="277"/>
        </pc:sldMkLst>
        <pc:spChg chg="mod">
          <ac:chgData name="" userId="" providerId="" clId="Web-{620F8D48-83A3-4077-AB4A-8C83723BF08C}" dt="2020-04-11T22:58:47.768" v="613" actId="20577"/>
          <ac:spMkLst>
            <pc:docMk/>
            <pc:sldMk cId="2311315092" sldId="277"/>
            <ac:spMk id="3" creationId="{142EFC82-3D2C-4E96-A560-00A48C58BDBE}"/>
          </ac:spMkLst>
        </pc:spChg>
      </pc:sldChg>
      <pc:sldChg chg="modSp ord">
        <pc:chgData name="" userId="" providerId="" clId="Web-{620F8D48-83A3-4077-AB4A-8C83723BF08C}" dt="2020-04-11T22:55:56.257" v="544" actId="20577"/>
        <pc:sldMkLst>
          <pc:docMk/>
          <pc:sldMk cId="3900445593" sldId="278"/>
        </pc:sldMkLst>
        <pc:spChg chg="mod">
          <ac:chgData name="" userId="" providerId="" clId="Web-{620F8D48-83A3-4077-AB4A-8C83723BF08C}" dt="2020-04-11T22:25:22.234" v="42" actId="20577"/>
          <ac:spMkLst>
            <pc:docMk/>
            <pc:sldMk cId="3900445593" sldId="278"/>
            <ac:spMk id="2" creationId="{B7A5E8E7-BF2C-4380-A82D-2CC25300CF61}"/>
          </ac:spMkLst>
        </pc:spChg>
        <pc:spChg chg="mod">
          <ac:chgData name="" userId="" providerId="" clId="Web-{620F8D48-83A3-4077-AB4A-8C83723BF08C}" dt="2020-04-11T22:55:56.257" v="544" actId="20577"/>
          <ac:spMkLst>
            <pc:docMk/>
            <pc:sldMk cId="3900445593" sldId="278"/>
            <ac:spMk id="3" creationId="{557C56D3-4659-452A-A9C8-79D26DC0ECA6}"/>
          </ac:spMkLst>
        </pc:spChg>
      </pc:sldChg>
      <pc:sldChg chg="addSp delSp modSp new">
        <pc:chgData name="" userId="" providerId="" clId="Web-{620F8D48-83A3-4077-AB4A-8C83723BF08C}" dt="2020-04-11T23:00:20.055" v="629" actId="1076"/>
        <pc:sldMkLst>
          <pc:docMk/>
          <pc:sldMk cId="778648632" sldId="279"/>
        </pc:sldMkLst>
        <pc:spChg chg="mod">
          <ac:chgData name="" userId="" providerId="" clId="Web-{620F8D48-83A3-4077-AB4A-8C83723BF08C}" dt="2020-04-11T22:32:05.306" v="374" actId="20577"/>
          <ac:spMkLst>
            <pc:docMk/>
            <pc:sldMk cId="778648632" sldId="279"/>
            <ac:spMk id="2" creationId="{FEF16677-89EF-4546-9C1D-D177EA1C4E3B}"/>
          </ac:spMkLst>
        </pc:spChg>
        <pc:spChg chg="del mod">
          <ac:chgData name="" userId="" providerId="" clId="Web-{620F8D48-83A3-4077-AB4A-8C83723BF08C}" dt="2020-04-11T22:59:57.303" v="624"/>
          <ac:spMkLst>
            <pc:docMk/>
            <pc:sldMk cId="778648632" sldId="279"/>
            <ac:spMk id="3" creationId="{B0507E9B-237E-4E7B-9184-633E300EC5F1}"/>
          </ac:spMkLst>
        </pc:spChg>
        <pc:spChg chg="add mod">
          <ac:chgData name="" userId="" providerId="" clId="Web-{620F8D48-83A3-4077-AB4A-8C83723BF08C}" dt="2020-04-11T23:00:20.055" v="629" actId="1076"/>
          <ac:spMkLst>
            <pc:docMk/>
            <pc:sldMk cId="778648632" sldId="279"/>
            <ac:spMk id="6" creationId="{842E94B7-0E34-4B95-83F2-52AA0ECD1220}"/>
          </ac:spMkLst>
        </pc:spChg>
        <pc:picChg chg="add mod">
          <ac:chgData name="" userId="" providerId="" clId="Web-{620F8D48-83A3-4077-AB4A-8C83723BF08C}" dt="2020-04-11T23:00:02.491" v="627" actId="14100"/>
          <ac:picMkLst>
            <pc:docMk/>
            <pc:sldMk cId="778648632" sldId="279"/>
            <ac:picMk id="5" creationId="{A62BA100-80B5-45F9-AA74-76BEA24D8EAF}"/>
          </ac:picMkLst>
        </pc:picChg>
      </pc:sldChg>
      <pc:sldChg chg="addSp delSp modSp new">
        <pc:chgData name="" userId="" providerId="" clId="Web-{620F8D48-83A3-4077-AB4A-8C83723BF08C}" dt="2020-04-11T22:58:12.985" v="592" actId="14100"/>
        <pc:sldMkLst>
          <pc:docMk/>
          <pc:sldMk cId="3277376492" sldId="280"/>
        </pc:sldMkLst>
        <pc:spChg chg="add del mod">
          <ac:chgData name="" userId="" providerId="" clId="Web-{620F8D48-83A3-4077-AB4A-8C83723BF08C}" dt="2020-04-11T22:54:55.379" v="539"/>
          <ac:spMkLst>
            <pc:docMk/>
            <pc:sldMk cId="3277376492" sldId="280"/>
            <ac:spMk id="4" creationId="{66B8F1CC-BDBE-4FD7-9984-534F516E7BC2}"/>
          </ac:spMkLst>
        </pc:spChg>
        <pc:spChg chg="add mod">
          <ac:chgData name="" userId="" providerId="" clId="Web-{620F8D48-83A3-4077-AB4A-8C83723BF08C}" dt="2020-04-11T22:58:12.985" v="592" actId="14100"/>
          <ac:spMkLst>
            <pc:docMk/>
            <pc:sldMk cId="3277376492" sldId="280"/>
            <ac:spMk id="5" creationId="{D7F08F08-9E04-4FBE-A37D-1AAD0B0178D0}"/>
          </ac:spMkLst>
        </pc:spChg>
        <pc:picChg chg="add mod">
          <ac:chgData name="" userId="" providerId="" clId="Web-{620F8D48-83A3-4077-AB4A-8C83723BF08C}" dt="2020-04-11T22:51:38.075" v="496" actId="14100"/>
          <ac:picMkLst>
            <pc:docMk/>
            <pc:sldMk cId="3277376492" sldId="280"/>
            <ac:picMk id="2" creationId="{E2648ACA-2206-42BB-9458-BC1F437CF872}"/>
          </ac:picMkLst>
        </pc:picChg>
      </pc:sldChg>
    </pc:docChg>
  </pc:docChgLst>
  <pc:docChgLst>
    <pc:chgData clId="Web-{9E84337F-C1A1-4C12-B5B3-238E49306F49}"/>
    <pc:docChg chg="addSld modSld">
      <pc:chgData name="" userId="" providerId="" clId="Web-{9E84337F-C1A1-4C12-B5B3-238E49306F49}" dt="2020-04-05T21:48:07.955" v="115" actId="20577"/>
      <pc:docMkLst>
        <pc:docMk/>
      </pc:docMkLst>
      <pc:sldChg chg="modSp">
        <pc:chgData name="" userId="" providerId="" clId="Web-{9E84337F-C1A1-4C12-B5B3-238E49306F49}" dt="2020-04-05T21:45:23.065" v="12" actId="20577"/>
        <pc:sldMkLst>
          <pc:docMk/>
          <pc:sldMk cId="109857222" sldId="256"/>
        </pc:sldMkLst>
        <pc:spChg chg="mod">
          <ac:chgData name="" userId="" providerId="" clId="Web-{9E84337F-C1A1-4C12-B5B3-238E49306F49}" dt="2020-04-05T21:45:19.440" v="8" actId="20577"/>
          <ac:spMkLst>
            <pc:docMk/>
            <pc:sldMk cId="109857222" sldId="256"/>
            <ac:spMk id="2" creationId="{00000000-0000-0000-0000-000000000000}"/>
          </ac:spMkLst>
        </pc:spChg>
        <pc:spChg chg="mod">
          <ac:chgData name="" userId="" providerId="" clId="Web-{9E84337F-C1A1-4C12-B5B3-238E49306F49}" dt="2020-04-05T21:45:23.065" v="12" actId="20577"/>
          <ac:spMkLst>
            <pc:docMk/>
            <pc:sldMk cId="109857222" sldId="256"/>
            <ac:spMk id="3" creationId="{00000000-0000-0000-0000-000000000000}"/>
          </ac:spMkLst>
        </pc:spChg>
      </pc:sldChg>
      <pc:sldChg chg="modSp new">
        <pc:chgData name="" userId="" providerId="" clId="Web-{9E84337F-C1A1-4C12-B5B3-238E49306F49}" dt="2020-04-05T21:48:07.955" v="114" actId="20577"/>
        <pc:sldMkLst>
          <pc:docMk/>
          <pc:sldMk cId="1278145025" sldId="257"/>
        </pc:sldMkLst>
        <pc:spChg chg="mod">
          <ac:chgData name="" userId="" providerId="" clId="Web-{9E84337F-C1A1-4C12-B5B3-238E49306F49}" dt="2020-04-05T21:45:47.690" v="22" actId="20577"/>
          <ac:spMkLst>
            <pc:docMk/>
            <pc:sldMk cId="1278145025" sldId="257"/>
            <ac:spMk id="2" creationId="{2FE2D31A-7562-48C7-A9C7-209E25A790CB}"/>
          </ac:spMkLst>
        </pc:spChg>
        <pc:spChg chg="mod">
          <ac:chgData name="" userId="" providerId="" clId="Web-{9E84337F-C1A1-4C12-B5B3-238E49306F49}" dt="2020-04-05T21:48:07.955" v="114" actId="20577"/>
          <ac:spMkLst>
            <pc:docMk/>
            <pc:sldMk cId="1278145025" sldId="257"/>
            <ac:spMk id="3" creationId="{C64FC571-78C3-47CF-BB00-9B5BC2C7F181}"/>
          </ac:spMkLst>
        </pc:spChg>
      </pc:sldChg>
    </pc:docChg>
  </pc:docChgLst>
  <pc:docChgLst>
    <pc:chgData clId="Web-{EBB140FF-82CE-499C-9FB2-3F7E8A98C08D}"/>
    <pc:docChg chg="modSld">
      <pc:chgData name="" userId="" providerId="" clId="Web-{EBB140FF-82CE-499C-9FB2-3F7E8A98C08D}" dt="2020-04-06T18:41:02.717" v="69" actId="20577"/>
      <pc:docMkLst>
        <pc:docMk/>
      </pc:docMkLst>
      <pc:sldChg chg="modSp">
        <pc:chgData name="" userId="" providerId="" clId="Web-{EBB140FF-82CE-499C-9FB2-3F7E8A98C08D}" dt="2020-04-06T18:41:02.717" v="68" actId="20577"/>
        <pc:sldMkLst>
          <pc:docMk/>
          <pc:sldMk cId="3857907564" sldId="261"/>
        </pc:sldMkLst>
        <pc:spChg chg="mod">
          <ac:chgData name="" userId="" providerId="" clId="Web-{EBB140FF-82CE-499C-9FB2-3F7E8A98C08D}" dt="2020-04-06T18:41:02.717" v="68" actId="20577"/>
          <ac:spMkLst>
            <pc:docMk/>
            <pc:sldMk cId="3857907564" sldId="261"/>
            <ac:spMk id="3" creationId="{46E9E133-BCC4-48D9-A3AE-6594C6549F71}"/>
          </ac:spMkLst>
        </pc:spChg>
      </pc:sldChg>
    </pc:docChg>
  </pc:docChgLst>
  <pc:docChgLst>
    <pc:chgData clId="Web-{0F243D3E-4256-43BC-8BE6-BFE228C9D02D}"/>
    <pc:docChg chg="addSld delSld modSld">
      <pc:chgData name="" userId="" providerId="" clId="Web-{0F243D3E-4256-43BC-8BE6-BFE228C9D02D}" dt="2020-04-11T20:42:26.925" v="472" actId="20577"/>
      <pc:docMkLst>
        <pc:docMk/>
      </pc:docMkLst>
      <pc:sldChg chg="del">
        <pc:chgData name="" userId="" providerId="" clId="Web-{0F243D3E-4256-43BC-8BE6-BFE228C9D02D}" dt="2020-04-11T20:40:50.934" v="381"/>
        <pc:sldMkLst>
          <pc:docMk/>
          <pc:sldMk cId="927179121" sldId="262"/>
        </pc:sldMkLst>
      </pc:sldChg>
      <pc:sldChg chg="del">
        <pc:chgData name="" userId="" providerId="" clId="Web-{0F243D3E-4256-43BC-8BE6-BFE228C9D02D}" dt="2020-04-11T20:37:31.703" v="281"/>
        <pc:sldMkLst>
          <pc:docMk/>
          <pc:sldMk cId="1472981417" sldId="269"/>
        </pc:sldMkLst>
      </pc:sldChg>
      <pc:sldChg chg="del">
        <pc:chgData name="" userId="" providerId="" clId="Web-{0F243D3E-4256-43BC-8BE6-BFE228C9D02D}" dt="2020-04-11T20:37:32.235" v="282"/>
        <pc:sldMkLst>
          <pc:docMk/>
          <pc:sldMk cId="2464475704" sldId="270"/>
        </pc:sldMkLst>
      </pc:sldChg>
      <pc:sldChg chg="modSp">
        <pc:chgData name="" userId="" providerId="" clId="Web-{0F243D3E-4256-43BC-8BE6-BFE228C9D02D}" dt="2020-04-11T20:26:05.280" v="112" actId="20577"/>
        <pc:sldMkLst>
          <pc:docMk/>
          <pc:sldMk cId="1606818999" sldId="275"/>
        </pc:sldMkLst>
        <pc:spChg chg="mod">
          <ac:chgData name="" userId="" providerId="" clId="Web-{0F243D3E-4256-43BC-8BE6-BFE228C9D02D}" dt="2020-04-11T20:26:05.280" v="112" actId="20577"/>
          <ac:spMkLst>
            <pc:docMk/>
            <pc:sldMk cId="1606818999" sldId="275"/>
            <ac:spMk id="3" creationId="{7255D8C2-1C33-4959-9578-17596AFF85A3}"/>
          </ac:spMkLst>
        </pc:spChg>
      </pc:sldChg>
      <pc:sldChg chg="modSp new">
        <pc:chgData name="" userId="" providerId="" clId="Web-{0F243D3E-4256-43BC-8BE6-BFE228C9D02D}" dt="2020-04-11T20:32:24.607" v="279" actId="20577"/>
        <pc:sldMkLst>
          <pc:docMk/>
          <pc:sldMk cId="2180327087" sldId="276"/>
        </pc:sldMkLst>
        <pc:spChg chg="mod">
          <ac:chgData name="" userId="" providerId="" clId="Web-{0F243D3E-4256-43BC-8BE6-BFE228C9D02D}" dt="2020-04-11T20:26:19.609" v="117" actId="20577"/>
          <ac:spMkLst>
            <pc:docMk/>
            <pc:sldMk cId="2180327087" sldId="276"/>
            <ac:spMk id="2" creationId="{5A865AED-76DD-4E2C-B5AC-2782A5212FF3}"/>
          </ac:spMkLst>
        </pc:spChg>
        <pc:spChg chg="mod">
          <ac:chgData name="" userId="" providerId="" clId="Web-{0F243D3E-4256-43BC-8BE6-BFE228C9D02D}" dt="2020-04-11T20:32:24.607" v="279" actId="20577"/>
          <ac:spMkLst>
            <pc:docMk/>
            <pc:sldMk cId="2180327087" sldId="276"/>
            <ac:spMk id="3" creationId="{FE4D890A-DFE6-4D13-B523-D4BDBEEFBA5A}"/>
          </ac:spMkLst>
        </pc:spChg>
      </pc:sldChg>
      <pc:sldChg chg="modSp new">
        <pc:chgData name="" userId="" providerId="" clId="Web-{0F243D3E-4256-43BC-8BE6-BFE228C9D02D}" dt="2020-04-11T20:42:26.925" v="471" actId="20577"/>
        <pc:sldMkLst>
          <pc:docMk/>
          <pc:sldMk cId="2311315092" sldId="277"/>
        </pc:sldMkLst>
        <pc:spChg chg="mod">
          <ac:chgData name="" userId="" providerId="" clId="Web-{0F243D3E-4256-43BC-8BE6-BFE228C9D02D}" dt="2020-04-11T20:38:36.145" v="302" actId="20577"/>
          <ac:spMkLst>
            <pc:docMk/>
            <pc:sldMk cId="2311315092" sldId="277"/>
            <ac:spMk id="2" creationId="{1E6E3126-86BF-4C9D-B3C6-16E2F51A345A}"/>
          </ac:spMkLst>
        </pc:spChg>
        <pc:spChg chg="mod">
          <ac:chgData name="" userId="" providerId="" clId="Web-{0F243D3E-4256-43BC-8BE6-BFE228C9D02D}" dt="2020-04-11T20:42:26.925" v="471" actId="20577"/>
          <ac:spMkLst>
            <pc:docMk/>
            <pc:sldMk cId="2311315092" sldId="277"/>
            <ac:spMk id="3" creationId="{142EFC82-3D2C-4E96-A560-00A48C58BDBE}"/>
          </ac:spMkLst>
        </pc:spChg>
      </pc:sldChg>
      <pc:sldChg chg="modSp new">
        <pc:chgData name="" userId="" providerId="" clId="Web-{0F243D3E-4256-43BC-8BE6-BFE228C9D02D}" dt="2020-04-11T20:40:31.121" v="378" actId="20577"/>
        <pc:sldMkLst>
          <pc:docMk/>
          <pc:sldMk cId="3900445593" sldId="278"/>
        </pc:sldMkLst>
        <pc:spChg chg="mod">
          <ac:chgData name="" userId="" providerId="" clId="Web-{0F243D3E-4256-43BC-8BE6-BFE228C9D02D}" dt="2020-04-11T20:39:44.758" v="310" actId="20577"/>
          <ac:spMkLst>
            <pc:docMk/>
            <pc:sldMk cId="3900445593" sldId="278"/>
            <ac:spMk id="2" creationId="{B7A5E8E7-BF2C-4380-A82D-2CC25300CF61}"/>
          </ac:spMkLst>
        </pc:spChg>
        <pc:spChg chg="mod">
          <ac:chgData name="" userId="" providerId="" clId="Web-{0F243D3E-4256-43BC-8BE6-BFE228C9D02D}" dt="2020-04-11T20:40:31.121" v="378" actId="20577"/>
          <ac:spMkLst>
            <pc:docMk/>
            <pc:sldMk cId="3900445593" sldId="278"/>
            <ac:spMk id="3" creationId="{557C56D3-4659-452A-A9C8-79D26DC0ECA6}"/>
          </ac:spMkLst>
        </pc:spChg>
      </pc:sldChg>
    </pc:docChg>
  </pc:docChgLst>
  <pc:docChgLst>
    <pc:chgData clId="Web-{025A31F1-00DD-4D1F-81A4-A3B7BB27ED73}"/>
    <pc:docChg chg="addSld modSld">
      <pc:chgData name="" userId="" providerId="" clId="Web-{025A31F1-00DD-4D1F-81A4-A3B7BB27ED73}" dt="2020-04-13T00:30:46.780" v="28" actId="20577"/>
      <pc:docMkLst>
        <pc:docMk/>
      </pc:docMkLst>
      <pc:sldChg chg="modSp new">
        <pc:chgData name="" userId="" providerId="" clId="Web-{025A31F1-00DD-4D1F-81A4-A3B7BB27ED73}" dt="2020-04-13T00:30:44.451" v="26" actId="20577"/>
        <pc:sldMkLst>
          <pc:docMk/>
          <pc:sldMk cId="2008949093" sldId="282"/>
        </pc:sldMkLst>
        <pc:spChg chg="mod">
          <ac:chgData name="" userId="" providerId="" clId="Web-{025A31F1-00DD-4D1F-81A4-A3B7BB27ED73}" dt="2020-04-13T00:30:17.840" v="10" actId="20577"/>
          <ac:spMkLst>
            <pc:docMk/>
            <pc:sldMk cId="2008949093" sldId="282"/>
            <ac:spMk id="2" creationId="{AB0E49CF-52DC-4724-A06B-0A4A7E8D280D}"/>
          </ac:spMkLst>
        </pc:spChg>
        <pc:spChg chg="mod">
          <ac:chgData name="" userId="" providerId="" clId="Web-{025A31F1-00DD-4D1F-81A4-A3B7BB27ED73}" dt="2020-04-13T00:30:44.451" v="26" actId="20577"/>
          <ac:spMkLst>
            <pc:docMk/>
            <pc:sldMk cId="2008949093" sldId="282"/>
            <ac:spMk id="3" creationId="{7FC5E48F-62E2-4798-BB4B-DA79A73C62BC}"/>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4-13T10:33:08.308" idx="2">
    <p:pos x="10" y="10"/>
    <p:text>Add the 3 questions here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13T10:28:16.384" idx="1">
    <p:pos x="7680" y="782"/>
    <p:text>take this out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16558-ED47-46FE-A3B6-58B4FE2FC3BF}" type="datetimeFigureOut">
              <a:rPr lang="en-US"/>
              <a:t>4/25/2020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09CA9-5DCF-4A7D-9F04-479166838247}" type="slidenum">
              <a:rPr lang="en-US"/>
              <a:t>‹#›</a:t>
            </a:fld>
            <a:endParaRPr lang="en-US"/>
          </a:p>
        </p:txBody>
      </p:sp>
    </p:spTree>
    <p:extLst>
      <p:ext uri="{BB962C8B-B14F-4D97-AF65-F5344CB8AC3E}">
        <p14:creationId xmlns:p14="http://schemas.microsoft.com/office/powerpoint/2010/main" val="222042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Assign students </a:t>
            </a:r>
          </a:p>
        </p:txBody>
      </p:sp>
      <p:sp>
        <p:nvSpPr>
          <p:cNvPr id="4" name="Slide Number Placeholder 3"/>
          <p:cNvSpPr>
            <a:spLocks noGrp="1"/>
          </p:cNvSpPr>
          <p:nvPr>
            <p:ph type="sldNum" sz="quarter" idx="5"/>
          </p:nvPr>
        </p:nvSpPr>
        <p:spPr/>
        <p:txBody>
          <a:bodyPr/>
          <a:lstStyle/>
          <a:p>
            <a:fld id="{F8409CA9-5DCF-4A7D-9F04-479166838247}" type="slidenum">
              <a:rPr lang="en-US"/>
              <a:t>5</a:t>
            </a:fld>
            <a:endParaRPr lang="en-US"/>
          </a:p>
        </p:txBody>
      </p:sp>
    </p:spTree>
    <p:extLst>
      <p:ext uri="{BB962C8B-B14F-4D97-AF65-F5344CB8AC3E}">
        <p14:creationId xmlns:p14="http://schemas.microsoft.com/office/powerpoint/2010/main" val="50340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Assign students </a:t>
            </a:r>
          </a:p>
        </p:txBody>
      </p:sp>
      <p:sp>
        <p:nvSpPr>
          <p:cNvPr id="4" name="Slide Number Placeholder 3"/>
          <p:cNvSpPr>
            <a:spLocks noGrp="1"/>
          </p:cNvSpPr>
          <p:nvPr>
            <p:ph type="sldNum" sz="quarter" idx="5"/>
          </p:nvPr>
        </p:nvSpPr>
        <p:spPr/>
        <p:txBody>
          <a:bodyPr/>
          <a:lstStyle/>
          <a:p>
            <a:fld id="{F8409CA9-5DCF-4A7D-9F04-479166838247}" type="slidenum">
              <a:rPr lang="en-US"/>
              <a:t>26</a:t>
            </a:fld>
            <a:endParaRPr lang="en-US"/>
          </a:p>
        </p:txBody>
      </p:sp>
    </p:spTree>
    <p:extLst>
      <p:ext uri="{BB962C8B-B14F-4D97-AF65-F5344CB8AC3E}">
        <p14:creationId xmlns:p14="http://schemas.microsoft.com/office/powerpoint/2010/main" val="376060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iansh@ohsu.edu" TargetMode="External"/><Relationship Id="rId2" Type="http://schemas.openxmlformats.org/officeDocument/2006/relationships/hyperlink" Target="https://forms.gle/RBDBhRYPMKDrhXnJ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hqontario.ca/Portals/0/Documents/qi/qi-change-concepts-and-ideas-primer-en.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www.hqontario.ca/Portals/0/Documents/qi/qi-change-concepts-and-ideas-primer-e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cs typeface="Calibri Light"/>
              </a:rPr>
              <a:t>SNaP</a:t>
            </a:r>
            <a:r>
              <a:rPr lang="en-US" dirty="0">
                <a:cs typeface="Calibri Light"/>
              </a:rPr>
              <a:t> QI</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April 13</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indoor, bird&#10;&#10;Description generated with very high confidence">
            <a:extLst>
              <a:ext uri="{FF2B5EF4-FFF2-40B4-BE49-F238E27FC236}">
                <a16:creationId xmlns:a16="http://schemas.microsoft.com/office/drawing/2014/main" id="{94233875-CF12-4F1D-A116-436ADB748B16}"/>
              </a:ext>
            </a:extLst>
          </p:cNvPr>
          <p:cNvPicPr>
            <a:picLocks noChangeAspect="1"/>
          </p:cNvPicPr>
          <p:nvPr/>
        </p:nvPicPr>
        <p:blipFill>
          <a:blip r:embed="rId2"/>
          <a:stretch>
            <a:fillRect/>
          </a:stretch>
        </p:blipFill>
        <p:spPr>
          <a:xfrm>
            <a:off x="85817" y="1520797"/>
            <a:ext cx="12109141" cy="2721492"/>
          </a:xfrm>
          <a:prstGeom prst="rect">
            <a:avLst/>
          </a:prstGeom>
        </p:spPr>
      </p:pic>
      <p:sp>
        <p:nvSpPr>
          <p:cNvPr id="4" name="TextBox 3">
            <a:extLst>
              <a:ext uri="{FF2B5EF4-FFF2-40B4-BE49-F238E27FC236}">
                <a16:creationId xmlns:a16="http://schemas.microsoft.com/office/drawing/2014/main" id="{D8A49746-1A1E-4022-A5EB-C8DD24765B56}"/>
              </a:ext>
            </a:extLst>
          </p:cNvPr>
          <p:cNvSpPr txBox="1"/>
          <p:nvPr/>
        </p:nvSpPr>
        <p:spPr>
          <a:xfrm>
            <a:off x="2499896" y="495605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ANSWER: C </a:t>
            </a:r>
            <a:endParaRPr lang="en-US" sz="2400" dirty="0">
              <a:cs typeface="Calibri"/>
            </a:endParaRPr>
          </a:p>
        </p:txBody>
      </p:sp>
    </p:spTree>
    <p:extLst>
      <p:ext uri="{BB962C8B-B14F-4D97-AF65-F5344CB8AC3E}">
        <p14:creationId xmlns:p14="http://schemas.microsoft.com/office/powerpoint/2010/main" val="164968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sign&#10;&#10;Description generated with very high confidence">
            <a:extLst>
              <a:ext uri="{FF2B5EF4-FFF2-40B4-BE49-F238E27FC236}">
                <a16:creationId xmlns:a16="http://schemas.microsoft.com/office/drawing/2014/main" id="{29FEA7FF-FF2B-48DE-8100-06E985C49D32}"/>
              </a:ext>
            </a:extLst>
          </p:cNvPr>
          <p:cNvPicPr>
            <a:picLocks noChangeAspect="1"/>
          </p:cNvPicPr>
          <p:nvPr/>
        </p:nvPicPr>
        <p:blipFill>
          <a:blip r:embed="rId2"/>
          <a:stretch>
            <a:fillRect/>
          </a:stretch>
        </p:blipFill>
        <p:spPr>
          <a:xfrm>
            <a:off x="-1337" y="-2841"/>
            <a:ext cx="12234778" cy="6870365"/>
          </a:xfrm>
          <a:prstGeom prst="rect">
            <a:avLst/>
          </a:prstGeom>
        </p:spPr>
      </p:pic>
      <p:sp>
        <p:nvSpPr>
          <p:cNvPr id="2" name="TextBox 1">
            <a:extLst>
              <a:ext uri="{FF2B5EF4-FFF2-40B4-BE49-F238E27FC236}">
                <a16:creationId xmlns:a16="http://schemas.microsoft.com/office/drawing/2014/main" id="{2B31E60D-EDF6-4CC5-856E-CBE82304D2B1}"/>
              </a:ext>
            </a:extLst>
          </p:cNvPr>
          <p:cNvSpPr txBox="1"/>
          <p:nvPr/>
        </p:nvSpPr>
        <p:spPr>
          <a:xfrm>
            <a:off x="5064711" y="1099351"/>
            <a:ext cx="10564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solidFill>
                  <a:schemeClr val="bg1"/>
                </a:solidFill>
              </a:rPr>
              <a:t>AIM</a:t>
            </a:r>
            <a:endParaRPr lang="en-US" sz="3600">
              <a:solidFill>
                <a:schemeClr val="bg1"/>
              </a:solidFill>
              <a:cs typeface="Calibri"/>
            </a:endParaRPr>
          </a:p>
        </p:txBody>
      </p:sp>
      <p:sp>
        <p:nvSpPr>
          <p:cNvPr id="4" name="TextBox 3">
            <a:extLst>
              <a:ext uri="{FF2B5EF4-FFF2-40B4-BE49-F238E27FC236}">
                <a16:creationId xmlns:a16="http://schemas.microsoft.com/office/drawing/2014/main" id="{B2513157-0E09-4ED4-A27E-8B44D37D80D5}"/>
              </a:ext>
            </a:extLst>
          </p:cNvPr>
          <p:cNvSpPr txBox="1"/>
          <p:nvPr/>
        </p:nvSpPr>
        <p:spPr>
          <a:xfrm>
            <a:off x="4990730" y="3104225"/>
            <a:ext cx="24620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solidFill>
                  <a:schemeClr val="bg1"/>
                </a:solidFill>
                <a:cs typeface="Calibri"/>
              </a:rPr>
              <a:t>MEASURES</a:t>
            </a:r>
          </a:p>
        </p:txBody>
      </p:sp>
      <p:sp>
        <p:nvSpPr>
          <p:cNvPr id="5" name="TextBox 4">
            <a:extLst>
              <a:ext uri="{FF2B5EF4-FFF2-40B4-BE49-F238E27FC236}">
                <a16:creationId xmlns:a16="http://schemas.microsoft.com/office/drawing/2014/main" id="{D503B7F7-DF09-4F2B-84CB-63ADECD20D63}"/>
              </a:ext>
            </a:extLst>
          </p:cNvPr>
          <p:cNvSpPr txBox="1"/>
          <p:nvPr/>
        </p:nvSpPr>
        <p:spPr>
          <a:xfrm>
            <a:off x="4990729" y="4961137"/>
            <a:ext cx="24620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cs typeface="Calibri"/>
              </a:rPr>
              <a:t>CHANGE IDEAS</a:t>
            </a:r>
            <a:endParaRPr lang="en-US" dirty="0"/>
          </a:p>
        </p:txBody>
      </p:sp>
      <p:sp>
        <p:nvSpPr>
          <p:cNvPr id="6" name="TextBox 5">
            <a:extLst>
              <a:ext uri="{FF2B5EF4-FFF2-40B4-BE49-F238E27FC236}">
                <a16:creationId xmlns:a16="http://schemas.microsoft.com/office/drawing/2014/main" id="{9D5DA175-A291-47B6-A391-FA6C1FD8E9D7}"/>
              </a:ext>
            </a:extLst>
          </p:cNvPr>
          <p:cNvSpPr txBox="1"/>
          <p:nvPr/>
        </p:nvSpPr>
        <p:spPr>
          <a:xfrm>
            <a:off x="5064711" y="41428"/>
            <a:ext cx="52585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cs typeface="Calibri"/>
              </a:rPr>
              <a:t>MODEL FOR IMPROVEMENT</a:t>
            </a:r>
            <a:endParaRPr lang="en-US" sz="2800">
              <a:solidFill>
                <a:schemeClr val="bg1"/>
              </a:solidFill>
              <a:cs typeface="Calibri"/>
            </a:endParaRPr>
          </a:p>
        </p:txBody>
      </p:sp>
      <p:sp>
        <p:nvSpPr>
          <p:cNvPr id="7" name="TextBox 6">
            <a:extLst>
              <a:ext uri="{FF2B5EF4-FFF2-40B4-BE49-F238E27FC236}">
                <a16:creationId xmlns:a16="http://schemas.microsoft.com/office/drawing/2014/main" id="{0EDA15B0-9DE4-4D27-B04E-56942D296B54}"/>
              </a:ext>
            </a:extLst>
          </p:cNvPr>
          <p:cNvSpPr txBox="1"/>
          <p:nvPr/>
        </p:nvSpPr>
        <p:spPr>
          <a:xfrm>
            <a:off x="5064711" y="5908088"/>
            <a:ext cx="709325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cs typeface="Calibri"/>
              </a:rPr>
              <a:t>In practice, the questions can be answered in any order </a:t>
            </a:r>
            <a:endParaRPr lang="en-US" dirty="0">
              <a:solidFill>
                <a:schemeClr val="bg1"/>
              </a:solidFill>
            </a:endParaRPr>
          </a:p>
        </p:txBody>
      </p:sp>
    </p:spTree>
    <p:extLst>
      <p:ext uri="{BB962C8B-B14F-4D97-AF65-F5344CB8AC3E}">
        <p14:creationId xmlns:p14="http://schemas.microsoft.com/office/powerpoint/2010/main" val="250383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F03DF558-5193-4138-9261-C1FF753161FE}"/>
              </a:ext>
            </a:extLst>
          </p:cNvPr>
          <p:cNvPicPr>
            <a:picLocks noChangeAspect="1"/>
          </p:cNvPicPr>
          <p:nvPr/>
        </p:nvPicPr>
        <p:blipFill>
          <a:blip r:embed="rId2"/>
          <a:stretch>
            <a:fillRect/>
          </a:stretch>
        </p:blipFill>
        <p:spPr>
          <a:xfrm>
            <a:off x="285565" y="1299298"/>
            <a:ext cx="11702247" cy="4525733"/>
          </a:xfrm>
          <a:prstGeom prst="rect">
            <a:avLst/>
          </a:prstGeom>
        </p:spPr>
      </p:pic>
    </p:spTree>
    <p:extLst>
      <p:ext uri="{BB962C8B-B14F-4D97-AF65-F5344CB8AC3E}">
        <p14:creationId xmlns:p14="http://schemas.microsoft.com/office/powerpoint/2010/main" val="123874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2B95-2795-470D-9B2E-3F2018BB2BD8}"/>
              </a:ext>
            </a:extLst>
          </p:cNvPr>
          <p:cNvSpPr>
            <a:spLocks noGrp="1"/>
          </p:cNvSpPr>
          <p:nvPr>
            <p:ph type="title"/>
          </p:nvPr>
        </p:nvSpPr>
        <p:spPr/>
        <p:txBody>
          <a:bodyPr/>
          <a:lstStyle/>
          <a:p>
            <a:r>
              <a:rPr lang="en-US" dirty="0">
                <a:cs typeface="Calibri Light"/>
              </a:rPr>
              <a:t>Using PDSAs to build knowledge to answer one of the three questions </a:t>
            </a:r>
            <a:endParaRPr lang="en-US" dirty="0"/>
          </a:p>
        </p:txBody>
      </p:sp>
      <p:sp>
        <p:nvSpPr>
          <p:cNvPr id="3" name="Content Placeholder 2">
            <a:extLst>
              <a:ext uri="{FF2B5EF4-FFF2-40B4-BE49-F238E27FC236}">
                <a16:creationId xmlns:a16="http://schemas.microsoft.com/office/drawing/2014/main" id="{ED06D1FB-DB69-4FEC-8CF7-317EED947471}"/>
              </a:ext>
            </a:extLst>
          </p:cNvPr>
          <p:cNvSpPr>
            <a:spLocks noGrp="1"/>
          </p:cNvSpPr>
          <p:nvPr>
            <p:ph idx="1"/>
          </p:nvPr>
        </p:nvSpPr>
        <p:spPr/>
        <p:txBody>
          <a:bodyPr vert="horz" lIns="91440" tIns="45720" rIns="91440" bIns="45720" rtlCol="0" anchor="t">
            <a:normAutofit/>
          </a:bodyPr>
          <a:lstStyle/>
          <a:p>
            <a:r>
              <a:rPr lang="en-US" u="sng" dirty="0">
                <a:cs typeface="Calibri"/>
              </a:rPr>
              <a:t>Determine an aim</a:t>
            </a:r>
            <a:r>
              <a:rPr lang="en-US" dirty="0">
                <a:cs typeface="Calibri"/>
              </a:rPr>
              <a:t>: anesthesia team wanted to decreased overall medication errors, developed a data collection plan to classify med errors into categories, studied the PDSA by creating a pareto chart, and acted by determining an aim based on the 80:20 rule  </a:t>
            </a:r>
            <a:br>
              <a:rPr lang="en-US" dirty="0">
                <a:cs typeface="Calibri"/>
              </a:rPr>
            </a:br>
            <a:endParaRPr lang="en-US">
              <a:cs typeface="Calibri"/>
            </a:endParaRPr>
          </a:p>
          <a:p>
            <a:r>
              <a:rPr lang="en-US" u="sng" dirty="0">
                <a:cs typeface="Calibri"/>
              </a:rPr>
              <a:t>Determine measures</a:t>
            </a:r>
            <a:r>
              <a:rPr lang="en-US" dirty="0">
                <a:cs typeface="Calibri"/>
              </a:rPr>
              <a:t>: test the clarity of survey questions to make sure you're measuring what you want to measure </a:t>
            </a:r>
            <a:br>
              <a:rPr lang="en-US" dirty="0">
                <a:cs typeface="Calibri"/>
              </a:rPr>
            </a:br>
            <a:endParaRPr lang="en-US" dirty="0">
              <a:cs typeface="Calibri"/>
            </a:endParaRPr>
          </a:p>
          <a:p>
            <a:r>
              <a:rPr lang="en-US" u="sng" dirty="0">
                <a:cs typeface="Calibri"/>
              </a:rPr>
              <a:t>Determine ideas of change</a:t>
            </a:r>
            <a:r>
              <a:rPr lang="en-US" dirty="0">
                <a:cs typeface="Calibri"/>
              </a:rPr>
              <a:t>: survey patients for what their thoughts on better waiting room environment </a:t>
            </a:r>
          </a:p>
        </p:txBody>
      </p:sp>
    </p:spTree>
    <p:extLst>
      <p:ext uri="{BB962C8B-B14F-4D97-AF65-F5344CB8AC3E}">
        <p14:creationId xmlns:p14="http://schemas.microsoft.com/office/powerpoint/2010/main" val="330481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F03DF558-5193-4138-9261-C1FF753161FE}"/>
              </a:ext>
            </a:extLst>
          </p:cNvPr>
          <p:cNvPicPr>
            <a:picLocks noChangeAspect="1"/>
          </p:cNvPicPr>
          <p:nvPr/>
        </p:nvPicPr>
        <p:blipFill>
          <a:blip r:embed="rId2"/>
          <a:stretch>
            <a:fillRect/>
          </a:stretch>
        </p:blipFill>
        <p:spPr>
          <a:xfrm>
            <a:off x="255973" y="233978"/>
            <a:ext cx="11702247" cy="4525733"/>
          </a:xfrm>
          <a:prstGeom prst="rect">
            <a:avLst/>
          </a:prstGeom>
        </p:spPr>
      </p:pic>
      <p:sp>
        <p:nvSpPr>
          <p:cNvPr id="3" name="TextBox 2">
            <a:extLst>
              <a:ext uri="{FF2B5EF4-FFF2-40B4-BE49-F238E27FC236}">
                <a16:creationId xmlns:a16="http://schemas.microsoft.com/office/drawing/2014/main" id="{FB2182DE-6148-4ABF-A0FE-A9815137A72F}"/>
              </a:ext>
            </a:extLst>
          </p:cNvPr>
          <p:cNvSpPr txBox="1"/>
          <p:nvPr/>
        </p:nvSpPr>
        <p:spPr>
          <a:xfrm>
            <a:off x="255973" y="5035118"/>
            <a:ext cx="11191781"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t>For your PDSA cycle, which objective are you interested in? </a:t>
            </a:r>
            <a:r>
              <a:rPr lang="en-US" sz="2500" i="1" dirty="0"/>
              <a:t>(use chat box) </a:t>
            </a:r>
            <a:endParaRPr lang="en-US" sz="2500" dirty="0">
              <a:cs typeface="Calibri" panose="020F0502020204030204"/>
            </a:endParaRPr>
          </a:p>
          <a:p>
            <a:endParaRPr lang="en-US" sz="2500" dirty="0">
              <a:cs typeface="Calibri" panose="020F0502020204030204"/>
            </a:endParaRPr>
          </a:p>
          <a:p>
            <a:r>
              <a:rPr lang="en-US" sz="2500" dirty="0">
                <a:cs typeface="Calibri" panose="020F0502020204030204"/>
              </a:rPr>
              <a:t>*Note: the cycle doesn't have to involve all your patients </a:t>
            </a:r>
          </a:p>
        </p:txBody>
      </p:sp>
    </p:spTree>
    <p:extLst>
      <p:ext uri="{BB962C8B-B14F-4D97-AF65-F5344CB8AC3E}">
        <p14:creationId xmlns:p14="http://schemas.microsoft.com/office/powerpoint/2010/main" val="142408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F451-F21B-4812-900C-754957311D3A}"/>
              </a:ext>
            </a:extLst>
          </p:cNvPr>
          <p:cNvSpPr>
            <a:spLocks noGrp="1"/>
          </p:cNvSpPr>
          <p:nvPr>
            <p:ph type="title"/>
          </p:nvPr>
        </p:nvSpPr>
        <p:spPr>
          <a:xfrm>
            <a:off x="838200" y="143183"/>
            <a:ext cx="10515600" cy="1325563"/>
          </a:xfrm>
        </p:spPr>
        <p:txBody>
          <a:bodyPr/>
          <a:lstStyle/>
          <a:p>
            <a:r>
              <a:rPr lang="en-US" dirty="0">
                <a:cs typeface="Calibri Light"/>
              </a:rPr>
              <a:t>Principles for Testing a Change </a:t>
            </a:r>
            <a:endParaRPr lang="en-US" dirty="0"/>
          </a:p>
        </p:txBody>
      </p:sp>
      <p:sp>
        <p:nvSpPr>
          <p:cNvPr id="3" name="Content Placeholder 2">
            <a:extLst>
              <a:ext uri="{FF2B5EF4-FFF2-40B4-BE49-F238E27FC236}">
                <a16:creationId xmlns:a16="http://schemas.microsoft.com/office/drawing/2014/main" id="{B2AAD363-1418-44A6-A3A8-C620893DA68F}"/>
              </a:ext>
            </a:extLst>
          </p:cNvPr>
          <p:cNvSpPr>
            <a:spLocks noGrp="1"/>
          </p:cNvSpPr>
          <p:nvPr>
            <p:ph idx="1"/>
          </p:nvPr>
        </p:nvSpPr>
        <p:spPr>
          <a:xfrm>
            <a:off x="246356" y="1248576"/>
            <a:ext cx="11943424" cy="5505433"/>
          </a:xfrm>
        </p:spPr>
        <p:txBody>
          <a:bodyPr vert="horz" lIns="91440" tIns="45720" rIns="91440" bIns="45720" rtlCol="0" anchor="t">
            <a:normAutofit/>
          </a:bodyPr>
          <a:lstStyle/>
          <a:p>
            <a:pPr marL="0" indent="0">
              <a:buNone/>
            </a:pPr>
            <a:r>
              <a:rPr lang="en-US" u="sng" dirty="0">
                <a:cs typeface="Calibri"/>
              </a:rPr>
              <a:t>Test on a Small Scale &amp; Build Knowledge Sequentially </a:t>
            </a:r>
            <a:br>
              <a:rPr lang="en-US" dirty="0">
                <a:cs typeface="Calibri"/>
              </a:rPr>
            </a:br>
            <a:endParaRPr lang="en-US" dirty="0">
              <a:cs typeface="Calibri"/>
            </a:endParaRPr>
          </a:p>
          <a:p>
            <a:r>
              <a:rPr lang="en-US" dirty="0">
                <a:cs typeface="Calibri"/>
              </a:rPr>
              <a:t>Simulate a change (physical or computer) </a:t>
            </a:r>
          </a:p>
          <a:p>
            <a:r>
              <a:rPr lang="en-US" dirty="0">
                <a:cs typeface="Calibri"/>
              </a:rPr>
              <a:t>Have others with some knowledge of the change review and comment on its feasibility</a:t>
            </a:r>
          </a:p>
          <a:p>
            <a:r>
              <a:rPr lang="en-US" dirty="0">
                <a:cs typeface="Calibri"/>
              </a:rPr>
              <a:t>Test the new product or process on members of the team</a:t>
            </a:r>
          </a:p>
          <a:p>
            <a:r>
              <a:rPr lang="en-US" dirty="0">
                <a:cs typeface="Calibri"/>
              </a:rPr>
              <a:t>Conduct the test with one patient </a:t>
            </a:r>
          </a:p>
          <a:p>
            <a:r>
              <a:rPr lang="en-US" dirty="0">
                <a:cs typeface="Calibri"/>
              </a:rPr>
              <a:t>Conduct the test over a short period of time (one shift, one week, </a:t>
            </a:r>
            <a:r>
              <a:rPr lang="en-US" dirty="0" err="1">
                <a:cs typeface="Calibri"/>
              </a:rPr>
              <a:t>etc</a:t>
            </a:r>
            <a:r>
              <a:rPr lang="en-US" dirty="0">
                <a:cs typeface="Calibri"/>
              </a:rPr>
              <a:t>) </a:t>
            </a:r>
            <a:br>
              <a:rPr lang="en-US" dirty="0"/>
            </a:br>
            <a:endParaRPr lang="en-US" dirty="0"/>
          </a:p>
          <a:p>
            <a:pPr marL="0" indent="0">
              <a:buNone/>
            </a:pPr>
            <a:endParaRPr lang="en-US" dirty="0">
              <a:cs typeface="Calibri" panose="020F0502020204030204"/>
            </a:endParaRPr>
          </a:p>
          <a:p>
            <a:r>
              <a:rPr lang="en-US" dirty="0">
                <a:cs typeface="Calibri" panose="020F0502020204030204"/>
              </a:rPr>
              <a:t>Why is it important to test on a small scale? </a:t>
            </a:r>
            <a:r>
              <a:rPr lang="en-US" i="1" dirty="0">
                <a:cs typeface="Calibri" panose="020F0502020204030204"/>
              </a:rPr>
              <a:t>(Answers in the chat box) </a:t>
            </a:r>
          </a:p>
          <a:p>
            <a:endParaRPr lang="en-US" dirty="0">
              <a:cs typeface="Calibri" panose="020F0502020204030204"/>
            </a:endParaRPr>
          </a:p>
        </p:txBody>
      </p:sp>
    </p:spTree>
    <p:extLst>
      <p:ext uri="{BB962C8B-B14F-4D97-AF65-F5344CB8AC3E}">
        <p14:creationId xmlns:p14="http://schemas.microsoft.com/office/powerpoint/2010/main" val="184981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F451-F21B-4812-900C-754957311D3A}"/>
              </a:ext>
            </a:extLst>
          </p:cNvPr>
          <p:cNvSpPr>
            <a:spLocks noGrp="1"/>
          </p:cNvSpPr>
          <p:nvPr>
            <p:ph type="title"/>
          </p:nvPr>
        </p:nvSpPr>
        <p:spPr>
          <a:xfrm>
            <a:off x="838200" y="143183"/>
            <a:ext cx="10515600" cy="1325563"/>
          </a:xfrm>
        </p:spPr>
        <p:txBody>
          <a:bodyPr/>
          <a:lstStyle/>
          <a:p>
            <a:r>
              <a:rPr lang="en-US" dirty="0">
                <a:cs typeface="Calibri Light"/>
              </a:rPr>
              <a:t>Principles for Testing a Change </a:t>
            </a:r>
            <a:endParaRPr lang="en-US" dirty="0"/>
          </a:p>
        </p:txBody>
      </p:sp>
      <p:sp>
        <p:nvSpPr>
          <p:cNvPr id="3" name="Content Placeholder 2">
            <a:extLst>
              <a:ext uri="{FF2B5EF4-FFF2-40B4-BE49-F238E27FC236}">
                <a16:creationId xmlns:a16="http://schemas.microsoft.com/office/drawing/2014/main" id="{B2AAD363-1418-44A6-A3A8-C620893DA68F}"/>
              </a:ext>
            </a:extLst>
          </p:cNvPr>
          <p:cNvSpPr>
            <a:spLocks noGrp="1"/>
          </p:cNvSpPr>
          <p:nvPr>
            <p:ph idx="1"/>
          </p:nvPr>
        </p:nvSpPr>
        <p:spPr>
          <a:xfrm>
            <a:off x="246356" y="1248576"/>
            <a:ext cx="11943424" cy="5505433"/>
          </a:xfrm>
        </p:spPr>
        <p:txBody>
          <a:bodyPr vert="horz" lIns="91440" tIns="45720" rIns="91440" bIns="45720" rtlCol="0" anchor="t">
            <a:normAutofit fontScale="92500" lnSpcReduction="20000"/>
          </a:bodyPr>
          <a:lstStyle/>
          <a:p>
            <a:pPr marL="0" indent="0">
              <a:buNone/>
            </a:pPr>
            <a:r>
              <a:rPr lang="en-US" u="sng" dirty="0">
                <a:cs typeface="Calibri"/>
              </a:rPr>
              <a:t>Test on a Small Scale &amp; Build Knowledge Sequentially </a:t>
            </a:r>
            <a:br>
              <a:rPr lang="en-US" dirty="0">
                <a:cs typeface="Calibri"/>
              </a:rPr>
            </a:br>
            <a:endParaRPr lang="en-US" dirty="0">
              <a:cs typeface="Calibri"/>
            </a:endParaRPr>
          </a:p>
          <a:p>
            <a:r>
              <a:rPr lang="en-US" dirty="0">
                <a:cs typeface="Calibri"/>
              </a:rPr>
              <a:t>Simulate a change (physical or computer) </a:t>
            </a:r>
          </a:p>
          <a:p>
            <a:r>
              <a:rPr lang="en-US" dirty="0">
                <a:cs typeface="Calibri"/>
              </a:rPr>
              <a:t>Have others with some knowledge of the change review and comment on its feasibility</a:t>
            </a:r>
          </a:p>
          <a:p>
            <a:r>
              <a:rPr lang="en-US" dirty="0">
                <a:cs typeface="Calibri"/>
              </a:rPr>
              <a:t>Test the new product or process on members of the team</a:t>
            </a:r>
          </a:p>
          <a:p>
            <a:r>
              <a:rPr lang="en-US" dirty="0">
                <a:cs typeface="Calibri"/>
              </a:rPr>
              <a:t>Conduct the test with one patient </a:t>
            </a:r>
          </a:p>
          <a:p>
            <a:r>
              <a:rPr lang="en-US" dirty="0">
                <a:cs typeface="Calibri"/>
              </a:rPr>
              <a:t>Conduct the test over a short period of time (one shift, one week, </a:t>
            </a:r>
            <a:r>
              <a:rPr lang="en-US" dirty="0" err="1">
                <a:cs typeface="Calibri"/>
              </a:rPr>
              <a:t>etc</a:t>
            </a:r>
            <a:r>
              <a:rPr lang="en-US" dirty="0">
                <a:cs typeface="Calibri"/>
              </a:rPr>
              <a:t>) </a:t>
            </a:r>
            <a:br>
              <a:rPr lang="en-US" dirty="0"/>
            </a:br>
            <a:endParaRPr lang="en-US" dirty="0"/>
          </a:p>
          <a:p>
            <a:pPr marL="0" indent="0">
              <a:buNone/>
            </a:pPr>
            <a:endParaRPr lang="en-US" dirty="0">
              <a:cs typeface="Calibri" panose="020F0502020204030204"/>
            </a:endParaRPr>
          </a:p>
          <a:p>
            <a:r>
              <a:rPr lang="en-US" dirty="0">
                <a:cs typeface="Calibri" panose="020F0502020204030204"/>
              </a:rPr>
              <a:t>Reduces people's fears of making a change </a:t>
            </a:r>
          </a:p>
          <a:p>
            <a:r>
              <a:rPr lang="en-US" dirty="0">
                <a:cs typeface="Calibri" panose="020F0502020204030204"/>
              </a:rPr>
              <a:t>Reduces procrastination (people try to develop the perfect change because of the potential consequences of a failed test) </a:t>
            </a:r>
            <a:endParaRPr lang="en-US">
              <a:cs typeface="Calibri" panose="020F0502020204030204"/>
            </a:endParaRPr>
          </a:p>
          <a:p>
            <a:r>
              <a:rPr lang="en-US" dirty="0">
                <a:cs typeface="Calibri" panose="020F0502020204030204"/>
              </a:rPr>
              <a:t>Minimizes risk from failed tests and maximize the learning </a:t>
            </a:r>
          </a:p>
          <a:p>
            <a:endParaRPr lang="en-US" dirty="0">
              <a:cs typeface="Calibri" panose="020F0502020204030204"/>
            </a:endParaRPr>
          </a:p>
        </p:txBody>
      </p:sp>
    </p:spTree>
    <p:extLst>
      <p:ext uri="{BB962C8B-B14F-4D97-AF65-F5344CB8AC3E}">
        <p14:creationId xmlns:p14="http://schemas.microsoft.com/office/powerpoint/2010/main" val="21267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C2D7-7313-4BCE-B084-C0D20F1657D3}"/>
              </a:ext>
            </a:extLst>
          </p:cNvPr>
          <p:cNvSpPr>
            <a:spLocks noGrp="1"/>
          </p:cNvSpPr>
          <p:nvPr>
            <p:ph type="title"/>
          </p:nvPr>
        </p:nvSpPr>
        <p:spPr/>
        <p:txBody>
          <a:bodyPr/>
          <a:lstStyle/>
          <a:p>
            <a:r>
              <a:rPr lang="en-US" dirty="0">
                <a:cs typeface="Calibri Light"/>
              </a:rPr>
              <a:t>Principles for Testing a Change </a:t>
            </a:r>
            <a:endParaRPr lang="en-US" dirty="0"/>
          </a:p>
        </p:txBody>
      </p:sp>
      <p:sp>
        <p:nvSpPr>
          <p:cNvPr id="3" name="Content Placeholder 2">
            <a:extLst>
              <a:ext uri="{FF2B5EF4-FFF2-40B4-BE49-F238E27FC236}">
                <a16:creationId xmlns:a16="http://schemas.microsoft.com/office/drawing/2014/main" id="{6B253E8F-B1ED-4022-8F07-A3C16B472579}"/>
              </a:ext>
            </a:extLst>
          </p:cNvPr>
          <p:cNvSpPr>
            <a:spLocks noGrp="1"/>
          </p:cNvSpPr>
          <p:nvPr>
            <p:ph idx="1"/>
          </p:nvPr>
        </p:nvSpPr>
        <p:spPr>
          <a:xfrm>
            <a:off x="838200" y="1825625"/>
            <a:ext cx="10522998" cy="4736037"/>
          </a:xfrm>
        </p:spPr>
        <p:txBody>
          <a:bodyPr vert="horz" lIns="91440" tIns="45720" rIns="91440" bIns="45720" rtlCol="0" anchor="t">
            <a:normAutofit lnSpcReduction="10000"/>
          </a:bodyPr>
          <a:lstStyle/>
          <a:p>
            <a:pPr marL="0" indent="0">
              <a:buNone/>
            </a:pPr>
            <a:r>
              <a:rPr lang="en-US" u="sng" dirty="0">
                <a:cs typeface="Calibri"/>
              </a:rPr>
              <a:t>Collect Data Over Time</a:t>
            </a:r>
          </a:p>
          <a:p>
            <a:r>
              <a:rPr lang="en-US" dirty="0">
                <a:cs typeface="Calibri"/>
              </a:rPr>
              <a:t>There will be variation in the measures of the product/process due to causes and conditions unrelated to the change being tested. </a:t>
            </a:r>
            <a:br>
              <a:rPr lang="en-US" dirty="0">
                <a:cs typeface="Calibri"/>
              </a:rPr>
            </a:br>
            <a:endParaRPr lang="en-US" dirty="0">
              <a:cs typeface="Calibri"/>
            </a:endParaRPr>
          </a:p>
          <a:p>
            <a:r>
              <a:rPr lang="en-US" dirty="0">
                <a:cs typeface="Calibri"/>
              </a:rPr>
              <a:t>The effect of the change is distinguished from these uncontrolled or extraneous conditions by viewing the patterns of data over time. </a:t>
            </a:r>
            <a:br>
              <a:rPr lang="en-US" dirty="0">
                <a:cs typeface="Calibri"/>
              </a:rPr>
            </a:br>
            <a:endParaRPr lang="en-US" dirty="0">
              <a:cs typeface="Calibri"/>
            </a:endParaRPr>
          </a:p>
          <a:p>
            <a:r>
              <a:rPr lang="en-US" dirty="0">
                <a:cs typeface="Calibri"/>
              </a:rPr>
              <a:t>In general, choose small samples over a long period of time instead of a larger one collected over a short period of time. </a:t>
            </a:r>
            <a:br>
              <a:rPr lang="en-US" dirty="0">
                <a:cs typeface="Calibri"/>
              </a:rPr>
            </a:br>
            <a:endParaRPr lang="en-US" dirty="0">
              <a:cs typeface="Calibri"/>
            </a:endParaRPr>
          </a:p>
          <a:p>
            <a:r>
              <a:rPr lang="en-US" dirty="0">
                <a:cs typeface="Calibri"/>
              </a:rPr>
              <a:t>Next week: run chart simulation </a:t>
            </a:r>
          </a:p>
        </p:txBody>
      </p:sp>
    </p:spTree>
    <p:extLst>
      <p:ext uri="{BB962C8B-B14F-4D97-AF65-F5344CB8AC3E}">
        <p14:creationId xmlns:p14="http://schemas.microsoft.com/office/powerpoint/2010/main" val="361018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flower&#10;&#10;Description generated with high confidence">
            <a:extLst>
              <a:ext uri="{FF2B5EF4-FFF2-40B4-BE49-F238E27FC236}">
                <a16:creationId xmlns:a16="http://schemas.microsoft.com/office/drawing/2014/main" id="{314CEA5F-2D34-42D8-A7A5-0AFEB91C4BAF}"/>
              </a:ext>
            </a:extLst>
          </p:cNvPr>
          <p:cNvPicPr>
            <a:picLocks noChangeAspect="1"/>
          </p:cNvPicPr>
          <p:nvPr/>
        </p:nvPicPr>
        <p:blipFill>
          <a:blip r:embed="rId2"/>
          <a:stretch>
            <a:fillRect/>
          </a:stretch>
        </p:blipFill>
        <p:spPr>
          <a:xfrm>
            <a:off x="241177" y="1452166"/>
            <a:ext cx="11761432" cy="3139880"/>
          </a:xfrm>
          <a:prstGeom prst="rect">
            <a:avLst/>
          </a:prstGeom>
        </p:spPr>
      </p:pic>
      <p:sp>
        <p:nvSpPr>
          <p:cNvPr id="2" name="TextBox 1">
            <a:extLst>
              <a:ext uri="{FF2B5EF4-FFF2-40B4-BE49-F238E27FC236}">
                <a16:creationId xmlns:a16="http://schemas.microsoft.com/office/drawing/2014/main" id="{FCE4BC53-C9E5-41C2-9B23-9DBCF4D71225}"/>
              </a:ext>
            </a:extLst>
          </p:cNvPr>
          <p:cNvSpPr txBox="1"/>
          <p:nvPr/>
        </p:nvSpPr>
        <p:spPr>
          <a:xfrm>
            <a:off x="6235032" y="6368716"/>
            <a:ext cx="67002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Institute for Healthcare Improvement Open School </a:t>
            </a:r>
          </a:p>
        </p:txBody>
      </p:sp>
    </p:spTree>
    <p:extLst>
      <p:ext uri="{BB962C8B-B14F-4D97-AF65-F5344CB8AC3E}">
        <p14:creationId xmlns:p14="http://schemas.microsoft.com/office/powerpoint/2010/main" val="33729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flower&#10;&#10;Description generated with high confidence">
            <a:extLst>
              <a:ext uri="{FF2B5EF4-FFF2-40B4-BE49-F238E27FC236}">
                <a16:creationId xmlns:a16="http://schemas.microsoft.com/office/drawing/2014/main" id="{314CEA5F-2D34-42D8-A7A5-0AFEB91C4BAF}"/>
              </a:ext>
            </a:extLst>
          </p:cNvPr>
          <p:cNvPicPr>
            <a:picLocks noChangeAspect="1"/>
          </p:cNvPicPr>
          <p:nvPr/>
        </p:nvPicPr>
        <p:blipFill>
          <a:blip r:embed="rId2"/>
          <a:stretch>
            <a:fillRect/>
          </a:stretch>
        </p:blipFill>
        <p:spPr>
          <a:xfrm>
            <a:off x="241177" y="1452166"/>
            <a:ext cx="11761432" cy="3139880"/>
          </a:xfrm>
          <a:prstGeom prst="rect">
            <a:avLst/>
          </a:prstGeom>
        </p:spPr>
      </p:pic>
      <p:sp>
        <p:nvSpPr>
          <p:cNvPr id="7" name="TextBox 6">
            <a:extLst>
              <a:ext uri="{FF2B5EF4-FFF2-40B4-BE49-F238E27FC236}">
                <a16:creationId xmlns:a16="http://schemas.microsoft.com/office/drawing/2014/main" id="{5C68D597-3949-4E91-A809-86ED4F850B92}"/>
              </a:ext>
            </a:extLst>
          </p:cNvPr>
          <p:cNvSpPr txBox="1"/>
          <p:nvPr/>
        </p:nvSpPr>
        <p:spPr>
          <a:xfrm>
            <a:off x="2499895" y="495605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ANSWER: B </a:t>
            </a:r>
            <a:endParaRPr lang="en-US" sz="2400" dirty="0">
              <a:cs typeface="Calibri"/>
            </a:endParaRPr>
          </a:p>
        </p:txBody>
      </p:sp>
    </p:spTree>
    <p:extLst>
      <p:ext uri="{BB962C8B-B14F-4D97-AF65-F5344CB8AC3E}">
        <p14:creationId xmlns:p14="http://schemas.microsoft.com/office/powerpoint/2010/main" val="274257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3660-4383-4CEE-8A13-EE75E93BF748}"/>
              </a:ext>
            </a:extLst>
          </p:cNvPr>
          <p:cNvSpPr>
            <a:spLocks noGrp="1"/>
          </p:cNvSpPr>
          <p:nvPr>
            <p:ph type="title"/>
          </p:nvPr>
        </p:nvSpPr>
        <p:spPr/>
        <p:txBody>
          <a:bodyPr/>
          <a:lstStyle/>
          <a:p>
            <a:r>
              <a:rPr lang="en-US" dirty="0">
                <a:cs typeface="Calibri Light"/>
              </a:rPr>
              <a:t>Your feedback (thank you!) </a:t>
            </a:r>
            <a:endParaRPr lang="en-US" dirty="0"/>
          </a:p>
        </p:txBody>
      </p:sp>
      <p:sp>
        <p:nvSpPr>
          <p:cNvPr id="3" name="Content Placeholder 2">
            <a:extLst>
              <a:ext uri="{FF2B5EF4-FFF2-40B4-BE49-F238E27FC236}">
                <a16:creationId xmlns:a16="http://schemas.microsoft.com/office/drawing/2014/main" id="{B48087D8-6C79-4A47-8626-164ED2078454}"/>
              </a:ext>
            </a:extLst>
          </p:cNvPr>
          <p:cNvSpPr>
            <a:spLocks noGrp="1"/>
          </p:cNvSpPr>
          <p:nvPr>
            <p:ph idx="1"/>
          </p:nvPr>
        </p:nvSpPr>
        <p:spPr>
          <a:xfrm>
            <a:off x="664411" y="1825625"/>
            <a:ext cx="4967706" cy="4351338"/>
          </a:xfrm>
        </p:spPr>
        <p:txBody>
          <a:bodyPr vert="horz" lIns="91440" tIns="45720" rIns="91440" bIns="45720" rtlCol="0" anchor="t">
            <a:normAutofit/>
          </a:bodyPr>
          <a:lstStyle/>
          <a:p>
            <a:pPr marL="0" indent="0">
              <a:buNone/>
            </a:pPr>
            <a:r>
              <a:rPr lang="en-US" b="1" dirty="0">
                <a:cs typeface="Calibri" panose="020F0502020204030204"/>
              </a:rPr>
              <a:t>+</a:t>
            </a:r>
          </a:p>
          <a:p>
            <a:pPr marL="0" indent="0">
              <a:buNone/>
            </a:pPr>
            <a:r>
              <a:rPr lang="en-US" dirty="0">
                <a:cs typeface="Calibri" panose="020F0502020204030204"/>
              </a:rPr>
              <a:t>Time spent brainstorming patient driver diagrams after learning about the tool </a:t>
            </a:r>
          </a:p>
          <a:p>
            <a:pPr marL="0" indent="0">
              <a:buNone/>
            </a:pPr>
            <a:endParaRPr lang="en-US" dirty="0">
              <a:cs typeface="Calibri" panose="020F0502020204030204"/>
            </a:endParaRPr>
          </a:p>
          <a:p>
            <a:pPr marL="0" indent="0">
              <a:buNone/>
            </a:pPr>
            <a:r>
              <a:rPr lang="en-US" dirty="0">
                <a:cs typeface="Calibri" panose="020F0502020204030204"/>
              </a:rPr>
              <a:t>Flexibility with changing projects </a:t>
            </a:r>
          </a:p>
          <a:p>
            <a:pPr marL="0" indent="0">
              <a:buNone/>
            </a:pPr>
            <a:endParaRPr lang="en-US" dirty="0">
              <a:cs typeface="Calibri" panose="020F0502020204030204"/>
            </a:endParaRPr>
          </a:p>
          <a:p>
            <a:pPr marL="0" indent="0">
              <a:buNone/>
            </a:pPr>
            <a:endParaRPr lang="en-US" dirty="0">
              <a:cs typeface="Calibri" panose="020F0502020204030204"/>
            </a:endParaRPr>
          </a:p>
        </p:txBody>
      </p:sp>
      <p:sp>
        <p:nvSpPr>
          <p:cNvPr id="5" name="Content Placeholder 2">
            <a:extLst>
              <a:ext uri="{FF2B5EF4-FFF2-40B4-BE49-F238E27FC236}">
                <a16:creationId xmlns:a16="http://schemas.microsoft.com/office/drawing/2014/main" id="{9C791C87-80A2-4160-8673-D3F20AE2F482}"/>
              </a:ext>
            </a:extLst>
          </p:cNvPr>
          <p:cNvSpPr txBox="1">
            <a:spLocks/>
          </p:cNvSpPr>
          <p:nvPr/>
        </p:nvSpPr>
        <p:spPr>
          <a:xfrm>
            <a:off x="6198937" y="1825624"/>
            <a:ext cx="5702969" cy="48544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cs typeface="Calibri" panose="020F0502020204030204"/>
              </a:rPr>
              <a:t>Δ</a:t>
            </a:r>
          </a:p>
          <a:p>
            <a:pPr marL="0" indent="0">
              <a:buNone/>
            </a:pPr>
            <a:r>
              <a:rPr lang="en-US" dirty="0">
                <a:cs typeface="Calibri" panose="020F0502020204030204"/>
              </a:rPr>
              <a:t>Better ways to encourage participation during open discussion</a:t>
            </a:r>
            <a:br>
              <a:rPr lang="en-US" dirty="0">
                <a:cs typeface="Calibri" panose="020F0502020204030204"/>
              </a:rPr>
            </a:br>
            <a:endParaRPr lang="en-US" dirty="0">
              <a:cs typeface="Calibri" panose="020F0502020204030204"/>
            </a:endParaRPr>
          </a:p>
          <a:p>
            <a:pPr marL="0" indent="0">
              <a:buNone/>
            </a:pPr>
            <a:r>
              <a:rPr lang="en-US" dirty="0">
                <a:cs typeface="Calibri" panose="020F0502020204030204"/>
              </a:rPr>
              <a:t>Limit outside class work/modify assignment deadlines </a:t>
            </a:r>
            <a:endParaRPr lang="en-US" dirty="0"/>
          </a:p>
          <a:p>
            <a:pPr marL="0" indent="0">
              <a:buFont typeface="Arial" panose="020B0604020202020204" pitchFamily="34" charset="0"/>
              <a:buNone/>
            </a:pPr>
            <a:endParaRPr lang="en-US" dirty="0">
              <a:cs typeface="Calibri" panose="020F0502020204030204"/>
            </a:endParaRPr>
          </a:p>
          <a:p>
            <a:pPr marL="0" indent="0">
              <a:buNone/>
            </a:pPr>
            <a:r>
              <a:rPr lang="en-US" dirty="0">
                <a:cs typeface="Calibri" panose="020F0502020204030204"/>
              </a:rPr>
              <a:t>Have students create the pareto chart themselves; more time spent on pareto analysis </a:t>
            </a:r>
          </a:p>
          <a:p>
            <a:pPr marL="0" indent="0">
              <a:buFont typeface="Arial" panose="020B0604020202020204" pitchFamily="34" charset="0"/>
              <a:buNone/>
            </a:pPr>
            <a:endParaRPr lang="en-US" dirty="0">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3640658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C3E-0807-4046-A879-E7346283EC44}"/>
              </a:ext>
            </a:extLst>
          </p:cNvPr>
          <p:cNvSpPr>
            <a:spLocks noGrp="1"/>
          </p:cNvSpPr>
          <p:nvPr>
            <p:ph type="title"/>
          </p:nvPr>
        </p:nvSpPr>
        <p:spPr/>
        <p:txBody>
          <a:bodyPr/>
          <a:lstStyle/>
          <a:p>
            <a:r>
              <a:rPr lang="en-US" dirty="0">
                <a:cs typeface="Calibri Light"/>
              </a:rPr>
              <a:t>Based on what is learned from the cycle, a change might be... </a:t>
            </a:r>
          </a:p>
        </p:txBody>
      </p:sp>
      <p:sp>
        <p:nvSpPr>
          <p:cNvPr id="5" name="Content Placeholder 4">
            <a:extLst>
              <a:ext uri="{FF2B5EF4-FFF2-40B4-BE49-F238E27FC236}">
                <a16:creationId xmlns:a16="http://schemas.microsoft.com/office/drawing/2014/main" id="{016337A6-11B7-422D-8890-B7804BC6FC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7364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C3E-0807-4046-A879-E7346283EC44}"/>
              </a:ext>
            </a:extLst>
          </p:cNvPr>
          <p:cNvSpPr>
            <a:spLocks noGrp="1"/>
          </p:cNvSpPr>
          <p:nvPr>
            <p:ph type="title"/>
          </p:nvPr>
        </p:nvSpPr>
        <p:spPr/>
        <p:txBody>
          <a:bodyPr/>
          <a:lstStyle/>
          <a:p>
            <a:r>
              <a:rPr lang="en-US" dirty="0">
                <a:cs typeface="Calibri Light"/>
              </a:rPr>
              <a:t>Based on what is learned from the cycle, a change might be... </a:t>
            </a:r>
          </a:p>
        </p:txBody>
      </p:sp>
      <p:sp>
        <p:nvSpPr>
          <p:cNvPr id="3" name="Content Placeholder 2">
            <a:extLst>
              <a:ext uri="{FF2B5EF4-FFF2-40B4-BE49-F238E27FC236}">
                <a16:creationId xmlns:a16="http://schemas.microsoft.com/office/drawing/2014/main" id="{ADBF0F6E-3AAF-4371-AF93-01719BE7DEFC}"/>
              </a:ext>
            </a:extLst>
          </p:cNvPr>
          <p:cNvSpPr>
            <a:spLocks noGrp="1"/>
          </p:cNvSpPr>
          <p:nvPr>
            <p:ph idx="1"/>
          </p:nvPr>
        </p:nvSpPr>
        <p:spPr>
          <a:xfrm>
            <a:off x="838200" y="1825625"/>
            <a:ext cx="11033464" cy="4351338"/>
          </a:xfrm>
        </p:spPr>
        <p:txBody>
          <a:bodyPr vert="horz" lIns="91440" tIns="45720" rIns="91440" bIns="45720" rtlCol="0" anchor="t">
            <a:normAutofit/>
          </a:bodyPr>
          <a:lstStyle/>
          <a:p>
            <a:r>
              <a:rPr lang="en-US" dirty="0">
                <a:cs typeface="Calibri"/>
              </a:rPr>
              <a:t>Implemented as is (adopt) -- </a:t>
            </a:r>
            <a:r>
              <a:rPr lang="en-US" i="1" dirty="0">
                <a:cs typeface="Calibri"/>
              </a:rPr>
              <a:t>rarely after one successful small-scale test</a:t>
            </a:r>
          </a:p>
          <a:p>
            <a:r>
              <a:rPr lang="en-US" dirty="0">
                <a:cs typeface="Calibri"/>
              </a:rPr>
              <a:t>Dropped (abandon) </a:t>
            </a:r>
          </a:p>
          <a:p>
            <a:r>
              <a:rPr lang="en-US" dirty="0">
                <a:cs typeface="Calibri"/>
              </a:rPr>
              <a:t>Modified (adapt) </a:t>
            </a:r>
          </a:p>
          <a:p>
            <a:r>
              <a:rPr lang="en-US" dirty="0">
                <a:cs typeface="Calibri"/>
              </a:rPr>
              <a:t>Increased in scope (expand) </a:t>
            </a:r>
          </a:p>
          <a:p>
            <a:r>
              <a:rPr lang="en-US" dirty="0">
                <a:cs typeface="Calibri"/>
              </a:rPr>
              <a:t>Tested under other conditions </a:t>
            </a:r>
          </a:p>
        </p:txBody>
      </p:sp>
    </p:spTree>
    <p:extLst>
      <p:ext uri="{BB962C8B-B14F-4D97-AF65-F5344CB8AC3E}">
        <p14:creationId xmlns:p14="http://schemas.microsoft.com/office/powerpoint/2010/main" val="275261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49CF-52DC-4724-A06B-0A4A7E8D280D}"/>
              </a:ext>
            </a:extLst>
          </p:cNvPr>
          <p:cNvSpPr>
            <a:spLocks noGrp="1"/>
          </p:cNvSpPr>
          <p:nvPr>
            <p:ph type="title"/>
          </p:nvPr>
        </p:nvSpPr>
        <p:spPr/>
        <p:txBody>
          <a:bodyPr/>
          <a:lstStyle/>
          <a:p>
            <a:r>
              <a:rPr lang="en-US" dirty="0">
                <a:cs typeface="Calibri Light"/>
              </a:rPr>
              <a:t>Proper Collection of Data </a:t>
            </a:r>
            <a:endParaRPr lang="en-US" dirty="0"/>
          </a:p>
        </p:txBody>
      </p:sp>
      <p:sp>
        <p:nvSpPr>
          <p:cNvPr id="3" name="Content Placeholder 2">
            <a:extLst>
              <a:ext uri="{FF2B5EF4-FFF2-40B4-BE49-F238E27FC236}">
                <a16:creationId xmlns:a16="http://schemas.microsoft.com/office/drawing/2014/main" id="{7FC5E48F-62E2-4798-BB4B-DA79A73C62BC}"/>
              </a:ext>
            </a:extLst>
          </p:cNvPr>
          <p:cNvSpPr>
            <a:spLocks noGrp="1"/>
          </p:cNvSpPr>
          <p:nvPr>
            <p:ph idx="1"/>
          </p:nvPr>
        </p:nvSpPr>
        <p:spPr>
          <a:xfrm>
            <a:off x="838200" y="1500110"/>
            <a:ext cx="10515600" cy="4351338"/>
          </a:xfrm>
        </p:spPr>
        <p:txBody>
          <a:bodyPr vert="horz" lIns="91440" tIns="45720" rIns="91440" bIns="45720" rtlCol="0" anchor="t">
            <a:normAutofit/>
          </a:bodyPr>
          <a:lstStyle/>
          <a:p>
            <a:r>
              <a:rPr lang="en-US" dirty="0">
                <a:cs typeface="Calibri"/>
              </a:rPr>
              <a:t>Real world improvement: it may not be perfect and it won't feel as sophisticated as controlled research studies. Regardless, there are important guidelines to be mindful of. </a:t>
            </a:r>
            <a:br>
              <a:rPr lang="en-US" dirty="0">
                <a:cs typeface="Calibri"/>
              </a:rPr>
            </a:br>
            <a:endParaRPr lang="en-US" dirty="0">
              <a:cs typeface="Calibri"/>
            </a:endParaRPr>
          </a:p>
          <a:p>
            <a:r>
              <a:rPr lang="en-US" dirty="0">
                <a:cs typeface="Calibri"/>
              </a:rPr>
              <a:t>Explicitly state the </a:t>
            </a:r>
            <a:r>
              <a:rPr lang="en-US" b="1" dirty="0">
                <a:cs typeface="Calibri"/>
              </a:rPr>
              <a:t>questions</a:t>
            </a:r>
            <a:r>
              <a:rPr lang="en-US" dirty="0">
                <a:cs typeface="Calibri"/>
              </a:rPr>
              <a:t> to be answered by the data </a:t>
            </a:r>
          </a:p>
          <a:p>
            <a:r>
              <a:rPr lang="en-US" dirty="0">
                <a:cs typeface="Calibri"/>
              </a:rPr>
              <a:t>Link the questions to your </a:t>
            </a:r>
            <a:r>
              <a:rPr lang="en-US" b="1" dirty="0">
                <a:cs typeface="Calibri"/>
              </a:rPr>
              <a:t>predictions </a:t>
            </a:r>
            <a:r>
              <a:rPr lang="en-US" dirty="0">
                <a:cs typeface="Calibri"/>
              </a:rPr>
              <a:t>to enhance learning </a:t>
            </a:r>
          </a:p>
          <a:p>
            <a:r>
              <a:rPr lang="en-US" b="1" dirty="0">
                <a:cs typeface="Calibri"/>
              </a:rPr>
              <a:t>Who, what, when, where</a:t>
            </a:r>
            <a:r>
              <a:rPr lang="en-US" dirty="0">
                <a:cs typeface="Calibri"/>
              </a:rPr>
              <a:t> </a:t>
            </a:r>
          </a:p>
          <a:p>
            <a:r>
              <a:rPr lang="en-US" b="1" dirty="0">
                <a:cs typeface="Calibri"/>
              </a:rPr>
              <a:t>Two types</a:t>
            </a:r>
            <a:r>
              <a:rPr lang="en-US" dirty="0">
                <a:cs typeface="Calibri"/>
              </a:rPr>
              <a:t> of data collection: data to answer your questions &amp; data to identify unexpected problems</a:t>
            </a:r>
          </a:p>
          <a:p>
            <a:endParaRPr lang="en-US" b="1" dirty="0">
              <a:cs typeface="Calibri"/>
            </a:endParaRPr>
          </a:p>
        </p:txBody>
      </p:sp>
    </p:spTree>
    <p:extLst>
      <p:ext uri="{BB962C8B-B14F-4D97-AF65-F5344CB8AC3E}">
        <p14:creationId xmlns:p14="http://schemas.microsoft.com/office/powerpoint/2010/main" val="2008949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 screen with text&#10;&#10;Description generated with very high confidence">
            <a:extLst>
              <a:ext uri="{FF2B5EF4-FFF2-40B4-BE49-F238E27FC236}">
                <a16:creationId xmlns:a16="http://schemas.microsoft.com/office/drawing/2014/main" id="{5A92A179-0FF3-4050-AF2B-E161E19DE78B}"/>
              </a:ext>
            </a:extLst>
          </p:cNvPr>
          <p:cNvPicPr>
            <a:picLocks noChangeAspect="1"/>
          </p:cNvPicPr>
          <p:nvPr/>
        </p:nvPicPr>
        <p:blipFill>
          <a:blip r:embed="rId2"/>
          <a:stretch>
            <a:fillRect/>
          </a:stretch>
        </p:blipFill>
        <p:spPr>
          <a:xfrm>
            <a:off x="93216" y="147534"/>
            <a:ext cx="8410112" cy="3611106"/>
          </a:xfrm>
          <a:prstGeom prst="rect">
            <a:avLst/>
          </a:prstGeom>
        </p:spPr>
      </p:pic>
      <p:sp>
        <p:nvSpPr>
          <p:cNvPr id="7" name="TextBox 6">
            <a:extLst>
              <a:ext uri="{FF2B5EF4-FFF2-40B4-BE49-F238E27FC236}">
                <a16:creationId xmlns:a16="http://schemas.microsoft.com/office/drawing/2014/main" id="{AA0E34F2-4036-400B-A0CE-73A9C0356614}"/>
              </a:ext>
            </a:extLst>
          </p:cNvPr>
          <p:cNvSpPr txBox="1"/>
          <p:nvPr/>
        </p:nvSpPr>
        <p:spPr>
          <a:xfrm>
            <a:off x="384052" y="4112673"/>
            <a:ext cx="81141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cs typeface="Calibri"/>
            </a:endParaRPr>
          </a:p>
        </p:txBody>
      </p:sp>
      <p:sp>
        <p:nvSpPr>
          <p:cNvPr id="8" name="TextBox 7">
            <a:extLst>
              <a:ext uri="{FF2B5EF4-FFF2-40B4-BE49-F238E27FC236}">
                <a16:creationId xmlns:a16="http://schemas.microsoft.com/office/drawing/2014/main" id="{1F1B977E-0FBD-4D4C-90FB-B347CC318072}"/>
              </a:ext>
            </a:extLst>
          </p:cNvPr>
          <p:cNvSpPr txBox="1"/>
          <p:nvPr/>
        </p:nvSpPr>
        <p:spPr>
          <a:xfrm>
            <a:off x="93216" y="4110361"/>
            <a:ext cx="8765219"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t>What do you notice about the questions on the right column? </a:t>
            </a:r>
            <a:br>
              <a:rPr lang="en-US" sz="2500" dirty="0"/>
            </a:br>
            <a:endParaRPr lang="en-US" sz="2500" dirty="0">
              <a:cs typeface="Calibri"/>
            </a:endParaRPr>
          </a:p>
          <a:p>
            <a:r>
              <a:rPr lang="en-US" sz="2500" dirty="0">
                <a:cs typeface="Calibri"/>
              </a:rPr>
              <a:t>Why is it important to make predictions during the plan phase? </a:t>
            </a:r>
          </a:p>
        </p:txBody>
      </p:sp>
    </p:spTree>
    <p:extLst>
      <p:ext uri="{BB962C8B-B14F-4D97-AF65-F5344CB8AC3E}">
        <p14:creationId xmlns:p14="http://schemas.microsoft.com/office/powerpoint/2010/main" val="366704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 screen with text&#10;&#10;Description generated with very high confidence">
            <a:extLst>
              <a:ext uri="{FF2B5EF4-FFF2-40B4-BE49-F238E27FC236}">
                <a16:creationId xmlns:a16="http://schemas.microsoft.com/office/drawing/2014/main" id="{5A92A179-0FF3-4050-AF2B-E161E19DE78B}"/>
              </a:ext>
            </a:extLst>
          </p:cNvPr>
          <p:cNvPicPr>
            <a:picLocks noChangeAspect="1"/>
          </p:cNvPicPr>
          <p:nvPr/>
        </p:nvPicPr>
        <p:blipFill>
          <a:blip r:embed="rId2"/>
          <a:stretch>
            <a:fillRect/>
          </a:stretch>
        </p:blipFill>
        <p:spPr>
          <a:xfrm>
            <a:off x="93216" y="147534"/>
            <a:ext cx="8410112" cy="3611106"/>
          </a:xfrm>
          <a:prstGeom prst="rect">
            <a:avLst/>
          </a:prstGeom>
        </p:spPr>
      </p:pic>
      <p:sp>
        <p:nvSpPr>
          <p:cNvPr id="6" name="TextBox 5">
            <a:extLst>
              <a:ext uri="{FF2B5EF4-FFF2-40B4-BE49-F238E27FC236}">
                <a16:creationId xmlns:a16="http://schemas.microsoft.com/office/drawing/2014/main" id="{756CBDCD-D10B-4E79-A53D-1542DA141B39}"/>
              </a:ext>
            </a:extLst>
          </p:cNvPr>
          <p:cNvSpPr txBox="1"/>
          <p:nvPr/>
        </p:nvSpPr>
        <p:spPr>
          <a:xfrm>
            <a:off x="8941293" y="596283"/>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Tips: </a:t>
            </a:r>
          </a:p>
          <a:p>
            <a:endParaRPr lang="en-US" dirty="0">
              <a:cs typeface="Calibri"/>
            </a:endParaRPr>
          </a:p>
          <a:p>
            <a:r>
              <a:rPr lang="en-US" dirty="0">
                <a:cs typeface="Calibri"/>
              </a:rPr>
              <a:t>Avoid yes/no answers </a:t>
            </a:r>
          </a:p>
          <a:p>
            <a:endParaRPr lang="en-US" dirty="0">
              <a:cs typeface="Calibri"/>
            </a:endParaRPr>
          </a:p>
          <a:p>
            <a:r>
              <a:rPr lang="en-US" dirty="0">
                <a:cs typeface="Calibri"/>
              </a:rPr>
              <a:t>Consider "how much" and "why"? </a:t>
            </a:r>
          </a:p>
        </p:txBody>
      </p:sp>
      <p:sp>
        <p:nvSpPr>
          <p:cNvPr id="7" name="TextBox 6">
            <a:extLst>
              <a:ext uri="{FF2B5EF4-FFF2-40B4-BE49-F238E27FC236}">
                <a16:creationId xmlns:a16="http://schemas.microsoft.com/office/drawing/2014/main" id="{AA0E34F2-4036-400B-A0CE-73A9C0356614}"/>
              </a:ext>
            </a:extLst>
          </p:cNvPr>
          <p:cNvSpPr txBox="1"/>
          <p:nvPr/>
        </p:nvSpPr>
        <p:spPr>
          <a:xfrm>
            <a:off x="384052" y="4112673"/>
            <a:ext cx="811418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Reasons for making predictions in the plan phase: </a:t>
            </a:r>
          </a:p>
          <a:p>
            <a:endParaRPr lang="en-US" dirty="0">
              <a:cs typeface="Calibri"/>
            </a:endParaRPr>
          </a:p>
          <a:p>
            <a:r>
              <a:rPr lang="en-US" dirty="0">
                <a:cs typeface="Calibri"/>
              </a:rPr>
              <a:t>- make the </a:t>
            </a:r>
            <a:r>
              <a:rPr lang="en-US" i="1" dirty="0">
                <a:cs typeface="Calibri"/>
              </a:rPr>
              <a:t>why </a:t>
            </a:r>
            <a:r>
              <a:rPr lang="en-US" dirty="0">
                <a:cs typeface="Calibri"/>
              </a:rPr>
              <a:t>underlying the prediction clear </a:t>
            </a:r>
            <a:endParaRPr lang="en-US" i="1" dirty="0">
              <a:cs typeface="Calibri"/>
            </a:endParaRPr>
          </a:p>
          <a:p>
            <a:r>
              <a:rPr lang="en-US" dirty="0">
                <a:cs typeface="Calibri"/>
              </a:rPr>
              <a:t>- understand differences in team members' assumptions before collecting data </a:t>
            </a:r>
          </a:p>
          <a:p>
            <a:r>
              <a:rPr lang="en-US" dirty="0">
                <a:cs typeface="Calibri"/>
              </a:rPr>
              <a:t>- prevent hindsight bias </a:t>
            </a:r>
          </a:p>
          <a:p>
            <a:r>
              <a:rPr lang="en-US" dirty="0">
                <a:cs typeface="Calibri"/>
              </a:rPr>
              <a:t>- enhanced learning in the </a:t>
            </a:r>
            <a:r>
              <a:rPr lang="en-US" i="1" dirty="0">
                <a:cs typeface="Calibri"/>
              </a:rPr>
              <a:t>study </a:t>
            </a:r>
            <a:r>
              <a:rPr lang="en-US" dirty="0">
                <a:cs typeface="Calibri"/>
              </a:rPr>
              <a:t>phase when results are compared to predictions </a:t>
            </a:r>
          </a:p>
          <a:p>
            <a:r>
              <a:rPr lang="en-US" dirty="0">
                <a:cs typeface="Calibri"/>
              </a:rPr>
              <a:t>- helps you improve how to collect data and test changes </a:t>
            </a:r>
          </a:p>
        </p:txBody>
      </p:sp>
    </p:spTree>
    <p:extLst>
      <p:ext uri="{BB962C8B-B14F-4D97-AF65-F5344CB8AC3E}">
        <p14:creationId xmlns:p14="http://schemas.microsoft.com/office/powerpoint/2010/main" val="3515598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08F08-9E04-4FBE-A37D-1AAD0B0178D0}"/>
              </a:ext>
            </a:extLst>
          </p:cNvPr>
          <p:cNvSpPr txBox="1"/>
          <p:nvPr/>
        </p:nvSpPr>
        <p:spPr>
          <a:xfrm>
            <a:off x="8240295" y="453189"/>
            <a:ext cx="342498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See QI Project Brainstorming Spreadsheet on Box </a:t>
            </a:r>
          </a:p>
          <a:p>
            <a:endParaRPr lang="en-US" sz="2400" b="1" dirty="0">
              <a:cs typeface="Calibri"/>
            </a:endParaRPr>
          </a:p>
          <a:p>
            <a:endParaRPr lang="en-US" sz="2400" b="1" dirty="0">
              <a:cs typeface="Calibri"/>
            </a:endParaRPr>
          </a:p>
          <a:p>
            <a:r>
              <a:rPr lang="en-US" sz="2400" b="1" dirty="0">
                <a:cs typeface="Calibri"/>
              </a:rPr>
              <a:t>See "PDSA example" sheet </a:t>
            </a:r>
          </a:p>
        </p:txBody>
      </p:sp>
      <p:pic>
        <p:nvPicPr>
          <p:cNvPr id="3" name="Picture 3" descr="A screenshot of a cell phone&#10;&#10;Description generated with very high confidence">
            <a:extLst>
              <a:ext uri="{FF2B5EF4-FFF2-40B4-BE49-F238E27FC236}">
                <a16:creationId xmlns:a16="http://schemas.microsoft.com/office/drawing/2014/main" id="{6C5527B9-C091-4BD7-A2EF-187187DA7AAF}"/>
              </a:ext>
            </a:extLst>
          </p:cNvPr>
          <p:cNvPicPr>
            <a:picLocks noChangeAspect="1"/>
          </p:cNvPicPr>
          <p:nvPr/>
        </p:nvPicPr>
        <p:blipFill>
          <a:blip r:embed="rId2"/>
          <a:stretch>
            <a:fillRect/>
          </a:stretch>
        </p:blipFill>
        <p:spPr>
          <a:xfrm>
            <a:off x="272715" y="182450"/>
            <a:ext cx="6980989" cy="6466363"/>
          </a:xfrm>
          <a:prstGeom prst="rect">
            <a:avLst/>
          </a:prstGeom>
        </p:spPr>
      </p:pic>
    </p:spTree>
    <p:extLst>
      <p:ext uri="{BB962C8B-B14F-4D97-AF65-F5344CB8AC3E}">
        <p14:creationId xmlns:p14="http://schemas.microsoft.com/office/powerpoint/2010/main" val="47281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3126-86BF-4C9D-B3C6-16E2F51A345A}"/>
              </a:ext>
            </a:extLst>
          </p:cNvPr>
          <p:cNvSpPr>
            <a:spLocks noGrp="1"/>
          </p:cNvSpPr>
          <p:nvPr>
            <p:ph type="title"/>
          </p:nvPr>
        </p:nvSpPr>
        <p:spPr/>
        <p:txBody>
          <a:bodyPr/>
          <a:lstStyle/>
          <a:p>
            <a:r>
              <a:rPr lang="en-US" b="1" dirty="0">
                <a:cs typeface="Calibri Light"/>
              </a:rPr>
              <a:t>Project Roles During Small Groups </a:t>
            </a:r>
            <a:endParaRPr lang="en-US" b="1" dirty="0"/>
          </a:p>
        </p:txBody>
      </p:sp>
      <p:sp>
        <p:nvSpPr>
          <p:cNvPr id="3" name="Content Placeholder 2">
            <a:extLst>
              <a:ext uri="{FF2B5EF4-FFF2-40B4-BE49-F238E27FC236}">
                <a16:creationId xmlns:a16="http://schemas.microsoft.com/office/drawing/2014/main" id="{142EFC82-3D2C-4E96-A560-00A48C58BDBE}"/>
              </a:ext>
            </a:extLst>
          </p:cNvPr>
          <p:cNvSpPr>
            <a:spLocks noGrp="1"/>
          </p:cNvSpPr>
          <p:nvPr>
            <p:ph idx="1"/>
          </p:nvPr>
        </p:nvSpPr>
        <p:spPr>
          <a:xfrm>
            <a:off x="275948" y="1825625"/>
            <a:ext cx="11862046" cy="4750833"/>
          </a:xfrm>
        </p:spPr>
        <p:txBody>
          <a:bodyPr vert="horz" lIns="91440" tIns="45720" rIns="91440" bIns="45720" rtlCol="0" anchor="t">
            <a:normAutofit lnSpcReduction="10000"/>
          </a:bodyPr>
          <a:lstStyle/>
          <a:p>
            <a:r>
              <a:rPr lang="en-US" b="1" dirty="0">
                <a:cs typeface="Calibri"/>
              </a:rPr>
              <a:t>Driver Diagram Lead:</a:t>
            </a:r>
            <a:r>
              <a:rPr lang="en-US" dirty="0">
                <a:cs typeface="Calibri"/>
              </a:rPr>
              <a:t> as your team members are discussing ideas, translate those ideas into the driver diagram visual. This will help your team see the bigger picture. </a:t>
            </a:r>
            <a:br>
              <a:rPr lang="en-US" dirty="0">
                <a:cs typeface="Calibri"/>
              </a:rPr>
            </a:br>
            <a:endParaRPr lang="en-US" dirty="0">
              <a:cs typeface="Calibri"/>
            </a:endParaRPr>
          </a:p>
          <a:p>
            <a:r>
              <a:rPr lang="en-US" b="1" dirty="0">
                <a:cs typeface="Calibri"/>
              </a:rPr>
              <a:t>PDSA Lead: </a:t>
            </a:r>
            <a:r>
              <a:rPr lang="en-US" dirty="0">
                <a:cs typeface="Calibri"/>
              </a:rPr>
              <a:t>complete the spreadsheet to prepare for your data collection this week </a:t>
            </a:r>
            <a:br>
              <a:rPr lang="en-US" dirty="0">
                <a:cs typeface="Calibri"/>
              </a:rPr>
            </a:br>
            <a:endParaRPr lang="en-US" dirty="0">
              <a:cs typeface="Calibri"/>
            </a:endParaRPr>
          </a:p>
          <a:p>
            <a:r>
              <a:rPr lang="en-US" b="1" dirty="0">
                <a:cs typeface="Calibri"/>
              </a:rPr>
              <a:t>Three Questions Lead: </a:t>
            </a:r>
            <a:r>
              <a:rPr lang="en-US" dirty="0">
                <a:cs typeface="Calibri"/>
              </a:rPr>
              <a:t>summarize discussion learnings by answering these 3 Qs (see ppt slide #21) </a:t>
            </a:r>
            <a:br>
              <a:rPr lang="en-US" dirty="0">
                <a:cs typeface="Calibri"/>
              </a:rPr>
            </a:br>
            <a:endParaRPr lang="en-US" dirty="0">
              <a:cs typeface="Calibri"/>
            </a:endParaRPr>
          </a:p>
          <a:p>
            <a:r>
              <a:rPr lang="en-US" b="1" dirty="0">
                <a:cs typeface="Calibri"/>
              </a:rPr>
              <a:t>Change Concept Lead: </a:t>
            </a:r>
            <a:r>
              <a:rPr lang="en-US" dirty="0">
                <a:cs typeface="Calibri"/>
              </a:rPr>
              <a:t>Teach the topic and identify the change concept(s) relevant to your PDSA cycle (read ppt slide #22-24) </a:t>
            </a:r>
          </a:p>
          <a:p>
            <a:endParaRPr lang="en-US" dirty="0">
              <a:cs typeface="Calibri"/>
            </a:endParaRPr>
          </a:p>
        </p:txBody>
      </p:sp>
    </p:spTree>
    <p:extLst>
      <p:ext uri="{BB962C8B-B14F-4D97-AF65-F5344CB8AC3E}">
        <p14:creationId xmlns:p14="http://schemas.microsoft.com/office/powerpoint/2010/main" val="231131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41C9-9C01-4BB8-8915-078B9CC04161}"/>
              </a:ext>
            </a:extLst>
          </p:cNvPr>
          <p:cNvSpPr>
            <a:spLocks noGrp="1"/>
          </p:cNvSpPr>
          <p:nvPr>
            <p:ph type="title"/>
          </p:nvPr>
        </p:nvSpPr>
        <p:spPr/>
        <p:txBody>
          <a:bodyPr/>
          <a:lstStyle/>
          <a:p>
            <a:r>
              <a:rPr lang="en-US" dirty="0">
                <a:cs typeface="Calibri Light"/>
              </a:rPr>
              <a:t>End of Session Goals </a:t>
            </a:r>
            <a:endParaRPr lang="en-US" dirty="0"/>
          </a:p>
        </p:txBody>
      </p:sp>
      <p:sp>
        <p:nvSpPr>
          <p:cNvPr id="3" name="Content Placeholder 2">
            <a:extLst>
              <a:ext uri="{FF2B5EF4-FFF2-40B4-BE49-F238E27FC236}">
                <a16:creationId xmlns:a16="http://schemas.microsoft.com/office/drawing/2014/main" id="{298A0133-1057-4EAE-A700-3C9DE0EA3A99}"/>
              </a:ext>
            </a:extLst>
          </p:cNvPr>
          <p:cNvSpPr>
            <a:spLocks noGrp="1"/>
          </p:cNvSpPr>
          <p:nvPr>
            <p:ph idx="1"/>
          </p:nvPr>
        </p:nvSpPr>
        <p:spPr>
          <a:xfrm>
            <a:off x="838200" y="1825625"/>
            <a:ext cx="11003871" cy="5017163"/>
          </a:xfrm>
        </p:spPr>
        <p:txBody>
          <a:bodyPr vert="horz" lIns="91440" tIns="45720" rIns="91440" bIns="45720" rtlCol="0" anchor="t">
            <a:normAutofit fontScale="77500" lnSpcReduction="20000"/>
          </a:bodyPr>
          <a:lstStyle/>
          <a:p>
            <a:r>
              <a:rPr lang="en-US" dirty="0">
                <a:cs typeface="Calibri"/>
              </a:rPr>
              <a:t>PDSA #1 Plan completed </a:t>
            </a:r>
            <a:br>
              <a:rPr lang="en-US" dirty="0">
                <a:cs typeface="Calibri"/>
              </a:rPr>
            </a:br>
            <a:endParaRPr lang="en-US" dirty="0">
              <a:cs typeface="Calibri"/>
            </a:endParaRPr>
          </a:p>
          <a:p>
            <a:r>
              <a:rPr lang="en-US" dirty="0">
                <a:cs typeface="Calibri"/>
              </a:rPr>
              <a:t>Driver Diagram draft completed, e-mail to Sherry </a:t>
            </a:r>
            <a:br>
              <a:rPr lang="en-US" dirty="0">
                <a:cs typeface="Calibri"/>
              </a:rPr>
            </a:br>
            <a:endParaRPr lang="en-US" dirty="0">
              <a:cs typeface="Calibri"/>
            </a:endParaRPr>
          </a:p>
          <a:p>
            <a:r>
              <a:rPr lang="en-US" dirty="0">
                <a:cs typeface="Calibri"/>
              </a:rPr>
              <a:t>Answers to 3 questions completed </a:t>
            </a:r>
            <a:br>
              <a:rPr lang="en-US" dirty="0">
                <a:cs typeface="Calibri"/>
              </a:rPr>
            </a:br>
            <a:endParaRPr lang="en-US" dirty="0">
              <a:cs typeface="Calibri"/>
            </a:endParaRPr>
          </a:p>
          <a:p>
            <a:r>
              <a:rPr lang="en-US" dirty="0">
                <a:cs typeface="Calibri"/>
              </a:rPr>
              <a:t>Change concepts explained &amp; identified to group </a:t>
            </a:r>
            <a:br>
              <a:rPr lang="en-US" dirty="0">
                <a:cs typeface="Calibri"/>
              </a:rPr>
            </a:br>
            <a:endParaRPr lang="en-US" dirty="0">
              <a:cs typeface="Calibri"/>
            </a:endParaRPr>
          </a:p>
          <a:p>
            <a:r>
              <a:rPr lang="en-US" dirty="0">
                <a:cs typeface="Calibri"/>
              </a:rPr>
              <a:t>Knowledge check survey and session feedback: </a:t>
            </a:r>
            <a:r>
              <a:rPr lang="en-US" dirty="0">
                <a:ea typeface="+mn-lt"/>
                <a:cs typeface="+mn-lt"/>
                <a:hlinkClick r:id="rId2"/>
              </a:rPr>
              <a:t>https://forms.gle/RBDBhRYPMKDrhXnJ8</a:t>
            </a:r>
            <a:r>
              <a:rPr lang="en-US" dirty="0">
                <a:ea typeface="+mn-lt"/>
                <a:cs typeface="+mn-lt"/>
              </a:rPr>
              <a:t> </a:t>
            </a:r>
            <a:br>
              <a:rPr lang="en-US" dirty="0">
                <a:cs typeface="Calibri"/>
              </a:rPr>
            </a:br>
            <a:endParaRPr lang="en-US" dirty="0">
              <a:cs typeface="Calibri"/>
            </a:endParaRPr>
          </a:p>
          <a:p>
            <a:r>
              <a:rPr lang="en-US" dirty="0">
                <a:cs typeface="Calibri"/>
              </a:rPr>
              <a:t>E-mail Sherry (</a:t>
            </a:r>
            <a:r>
              <a:rPr lang="en-US" dirty="0">
                <a:cs typeface="Calibri"/>
                <a:hlinkClick r:id="rId3"/>
              </a:rPr>
              <a:t>liansh@ohsu.edu</a:t>
            </a:r>
            <a:r>
              <a:rPr lang="en-US" dirty="0">
                <a:cs typeface="Calibri"/>
              </a:rPr>
              <a:t>) at any time if you have questions</a:t>
            </a:r>
            <a:br>
              <a:rPr lang="en-US" dirty="0">
                <a:cs typeface="Calibri"/>
              </a:rPr>
            </a:br>
            <a:endParaRPr lang="en-US" dirty="0">
              <a:cs typeface="Calibri"/>
            </a:endParaRPr>
          </a:p>
          <a:p>
            <a:r>
              <a:rPr lang="en-US" b="1" dirty="0">
                <a:cs typeface="Calibri"/>
              </a:rPr>
              <a:t>Reem, Resources Group – stay here </a:t>
            </a:r>
            <a:br>
              <a:rPr lang="en-US" b="1" dirty="0">
                <a:cs typeface="Calibri"/>
              </a:rPr>
            </a:br>
            <a:endParaRPr lang="en-US" b="1" dirty="0">
              <a:cs typeface="Calibri"/>
            </a:endParaRPr>
          </a:p>
          <a:p>
            <a:r>
              <a:rPr lang="en-US" b="1" dirty="0">
                <a:cs typeface="Calibri"/>
              </a:rPr>
              <a:t>Sherry, Care Coordination Group – switch to other WebEx meeting  </a:t>
            </a:r>
          </a:p>
        </p:txBody>
      </p:sp>
    </p:spTree>
    <p:extLst>
      <p:ext uri="{BB962C8B-B14F-4D97-AF65-F5344CB8AC3E}">
        <p14:creationId xmlns:p14="http://schemas.microsoft.com/office/powerpoint/2010/main" val="2612281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0C96-D3AB-4D80-B4C4-732D971D62D5}"/>
              </a:ext>
            </a:extLst>
          </p:cNvPr>
          <p:cNvSpPr>
            <a:spLocks noGrp="1"/>
          </p:cNvSpPr>
          <p:nvPr>
            <p:ph type="title"/>
          </p:nvPr>
        </p:nvSpPr>
        <p:spPr>
          <a:xfrm>
            <a:off x="838200" y="2620"/>
            <a:ext cx="10515600" cy="940864"/>
          </a:xfrm>
        </p:spPr>
        <p:txBody>
          <a:bodyPr/>
          <a:lstStyle/>
          <a:p>
            <a:r>
              <a:rPr lang="en-US" dirty="0">
                <a:cs typeface="Calibri Light"/>
              </a:rPr>
              <a:t>Change Concepts </a:t>
            </a:r>
            <a:endParaRPr lang="en-US" dirty="0"/>
          </a:p>
        </p:txBody>
      </p:sp>
      <p:sp>
        <p:nvSpPr>
          <p:cNvPr id="3" name="Content Placeholder 2">
            <a:extLst>
              <a:ext uri="{FF2B5EF4-FFF2-40B4-BE49-F238E27FC236}">
                <a16:creationId xmlns:a16="http://schemas.microsoft.com/office/drawing/2014/main" id="{C31124E0-EEDB-44EF-8D9E-6B89B8EDC4DA}"/>
              </a:ext>
            </a:extLst>
          </p:cNvPr>
          <p:cNvSpPr>
            <a:spLocks noGrp="1"/>
          </p:cNvSpPr>
          <p:nvPr>
            <p:ph idx="1"/>
          </p:nvPr>
        </p:nvSpPr>
        <p:spPr>
          <a:xfrm>
            <a:off x="216764" y="952655"/>
            <a:ext cx="11906434" cy="5712579"/>
          </a:xfrm>
        </p:spPr>
        <p:txBody>
          <a:bodyPr vert="horz" lIns="91440" tIns="45720" rIns="91440" bIns="45720" rtlCol="0" anchor="t">
            <a:normAutofit fontScale="92500" lnSpcReduction="10000"/>
          </a:bodyPr>
          <a:lstStyle/>
          <a:p>
            <a:pPr marL="0" indent="0">
              <a:buNone/>
            </a:pPr>
            <a:r>
              <a:rPr lang="en-US" dirty="0">
                <a:ea typeface="+mn-lt"/>
                <a:cs typeface="+mn-lt"/>
              </a:rPr>
              <a:t>There are many kinds of change that will lead to improvement. These changes can be organized into umbrella change concepts. </a:t>
            </a:r>
            <a:br>
              <a:rPr lang="en-US" dirty="0">
                <a:ea typeface="+mn-lt"/>
                <a:cs typeface="+mn-lt"/>
              </a:rPr>
            </a:br>
            <a:endParaRPr lang="en-US" dirty="0">
              <a:ea typeface="+mn-lt"/>
              <a:cs typeface="+mn-lt"/>
            </a:endParaRPr>
          </a:p>
          <a:p>
            <a:pPr marL="0" indent="0">
              <a:buNone/>
            </a:pPr>
            <a:r>
              <a:rPr lang="en-US" dirty="0">
                <a:ea typeface="+mn-lt"/>
                <a:cs typeface="+mn-lt"/>
              </a:rPr>
              <a:t>A change concept is a general notion that is useful in the development of more specific ideas for changes that lead to improvement. Change concepts stimulate critical and creative thinking, which lead to inventive and specific improvement ideas. </a:t>
            </a:r>
            <a:br>
              <a:rPr lang="en-US" dirty="0">
                <a:ea typeface="+mn-lt"/>
                <a:cs typeface="+mn-lt"/>
              </a:rPr>
            </a:br>
            <a:endParaRPr lang="en-US" dirty="0">
              <a:ea typeface="+mn-lt"/>
              <a:cs typeface="+mn-lt"/>
            </a:endParaRPr>
          </a:p>
          <a:p>
            <a:pPr marL="0" indent="0">
              <a:buNone/>
            </a:pPr>
            <a:r>
              <a:rPr lang="en-US" dirty="0">
                <a:ea typeface="+mn-lt"/>
                <a:cs typeface="+mn-lt"/>
              </a:rPr>
              <a:t>Many change concepts come from the manufacturing industry, but are also applicable to the health care system. </a:t>
            </a:r>
            <a:br>
              <a:rPr lang="en-US" dirty="0">
                <a:ea typeface="+mn-lt"/>
                <a:cs typeface="+mn-lt"/>
              </a:rPr>
            </a:br>
            <a:endParaRPr lang="en-US" dirty="0">
              <a:ea typeface="+mn-lt"/>
              <a:cs typeface="+mn-lt"/>
            </a:endParaRPr>
          </a:p>
          <a:p>
            <a:pPr marL="0" indent="0">
              <a:buNone/>
            </a:pPr>
            <a:r>
              <a:rPr lang="en-US" dirty="0">
                <a:ea typeface="+mn-lt"/>
                <a:cs typeface="+mn-lt"/>
              </a:rPr>
              <a:t>There are seventy-two change concepts, falling under nine overarching categories.</a:t>
            </a:r>
            <a:br>
              <a:rPr lang="en-US" dirty="0">
                <a:ea typeface="+mn-lt"/>
                <a:cs typeface="+mn-lt"/>
              </a:rPr>
            </a:br>
            <a:endParaRPr lang="en-US" dirty="0">
              <a:ea typeface="+mn-lt"/>
              <a:cs typeface="+mn-lt"/>
            </a:endParaRPr>
          </a:p>
          <a:p>
            <a:pPr marL="0" indent="0">
              <a:buNone/>
            </a:pPr>
            <a:r>
              <a:rPr lang="en-US" dirty="0">
                <a:ea typeface="+mn-lt"/>
                <a:cs typeface="+mn-lt"/>
              </a:rPr>
              <a:t>These categories are: eliminating waste, improving work flow, optimizing inventory, changing the work environment, enhancing the consumer relationship, managing time, managing variation, designing the system to avoid mistakes, and focusing on a product or service. </a:t>
            </a:r>
            <a:endParaRPr lang="en-US">
              <a:cs typeface="Calibri"/>
            </a:endParaRPr>
          </a:p>
        </p:txBody>
      </p:sp>
      <p:sp>
        <p:nvSpPr>
          <p:cNvPr id="4" name="TextBox 3">
            <a:extLst>
              <a:ext uri="{FF2B5EF4-FFF2-40B4-BE49-F238E27FC236}">
                <a16:creationId xmlns:a16="http://schemas.microsoft.com/office/drawing/2014/main" id="{451E9EBB-48F6-43E8-BBE6-D477E760CBB6}"/>
              </a:ext>
            </a:extLst>
          </p:cNvPr>
          <p:cNvSpPr txBox="1"/>
          <p:nvPr/>
        </p:nvSpPr>
        <p:spPr>
          <a:xfrm>
            <a:off x="4753993" y="6388963"/>
            <a:ext cx="82917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Source: </a:t>
            </a:r>
            <a:r>
              <a:rPr lang="en-US" sz="1200" dirty="0">
                <a:ea typeface="+mn-lt"/>
                <a:cs typeface="+mn-lt"/>
                <a:hlinkClick r:id="rId2"/>
              </a:rPr>
              <a:t>http://www.hqontario.ca/Portals/0/Documents/qi/qi-change-concepts-and-ideas-primer-en.pdf</a:t>
            </a:r>
            <a:endParaRPr lang="en-US" sz="1200"/>
          </a:p>
        </p:txBody>
      </p:sp>
    </p:spTree>
    <p:extLst>
      <p:ext uri="{BB962C8B-B14F-4D97-AF65-F5344CB8AC3E}">
        <p14:creationId xmlns:p14="http://schemas.microsoft.com/office/powerpoint/2010/main" val="3666972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CBAD24C3-C06F-4433-AC7C-7AF4574990AE}"/>
              </a:ext>
            </a:extLst>
          </p:cNvPr>
          <p:cNvPicPr>
            <a:picLocks noChangeAspect="1"/>
          </p:cNvPicPr>
          <p:nvPr/>
        </p:nvPicPr>
        <p:blipFill>
          <a:blip r:embed="rId2"/>
          <a:stretch>
            <a:fillRect/>
          </a:stretch>
        </p:blipFill>
        <p:spPr>
          <a:xfrm>
            <a:off x="503654" y="99134"/>
            <a:ext cx="4452458" cy="6741109"/>
          </a:xfrm>
          <a:prstGeom prst="rect">
            <a:avLst/>
          </a:prstGeom>
        </p:spPr>
      </p:pic>
      <p:pic>
        <p:nvPicPr>
          <p:cNvPr id="4" name="Picture 4" descr="A screenshot of a cell phone&#10;&#10;Description generated with very high confidence">
            <a:extLst>
              <a:ext uri="{FF2B5EF4-FFF2-40B4-BE49-F238E27FC236}">
                <a16:creationId xmlns:a16="http://schemas.microsoft.com/office/drawing/2014/main" id="{7CC17BF1-6C4E-45A1-B2FA-8460D1AA60A3}"/>
              </a:ext>
            </a:extLst>
          </p:cNvPr>
          <p:cNvPicPr>
            <a:picLocks noChangeAspect="1"/>
          </p:cNvPicPr>
          <p:nvPr/>
        </p:nvPicPr>
        <p:blipFill>
          <a:blip r:embed="rId3"/>
          <a:stretch>
            <a:fillRect/>
          </a:stretch>
        </p:blipFill>
        <p:spPr>
          <a:xfrm>
            <a:off x="5612167" y="288420"/>
            <a:ext cx="5554462" cy="6014830"/>
          </a:xfrm>
          <a:prstGeom prst="rect">
            <a:avLst/>
          </a:prstGeom>
        </p:spPr>
      </p:pic>
      <p:sp>
        <p:nvSpPr>
          <p:cNvPr id="3" name="TextBox 2">
            <a:extLst>
              <a:ext uri="{FF2B5EF4-FFF2-40B4-BE49-F238E27FC236}">
                <a16:creationId xmlns:a16="http://schemas.microsoft.com/office/drawing/2014/main" id="{8B2B49E3-D31C-4AC7-B054-855D89C843A9}"/>
              </a:ext>
            </a:extLst>
          </p:cNvPr>
          <p:cNvSpPr txBox="1"/>
          <p:nvPr/>
        </p:nvSpPr>
        <p:spPr>
          <a:xfrm>
            <a:off x="4753993" y="6388962"/>
            <a:ext cx="82917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Source: </a:t>
            </a:r>
            <a:r>
              <a:rPr lang="en-US" sz="1200" dirty="0">
                <a:ea typeface="+mn-lt"/>
                <a:cs typeface="+mn-lt"/>
                <a:hlinkClick r:id="rId4"/>
              </a:rPr>
              <a:t>http://www.hqontario.ca/Portals/0/Documents/qi/qi-change-concepts-and-ideas-primer-en.pdf</a:t>
            </a:r>
            <a:endParaRPr lang="en-US" sz="1200"/>
          </a:p>
        </p:txBody>
      </p:sp>
    </p:spTree>
    <p:extLst>
      <p:ext uri="{BB962C8B-B14F-4D97-AF65-F5344CB8AC3E}">
        <p14:creationId xmlns:p14="http://schemas.microsoft.com/office/powerpoint/2010/main" val="11681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24FC-F705-47D5-8243-EC8CE9A0EEDF}"/>
              </a:ext>
            </a:extLst>
          </p:cNvPr>
          <p:cNvSpPr>
            <a:spLocks noGrp="1"/>
          </p:cNvSpPr>
          <p:nvPr>
            <p:ph type="title"/>
          </p:nvPr>
        </p:nvSpPr>
        <p:spPr/>
        <p:txBody>
          <a:bodyPr/>
          <a:lstStyle/>
          <a:p>
            <a:r>
              <a:rPr lang="en-US" dirty="0">
                <a:cs typeface="Calibri Light"/>
              </a:rPr>
              <a:t>Today's Agenda </a:t>
            </a:r>
            <a:endParaRPr lang="en-US" dirty="0"/>
          </a:p>
        </p:txBody>
      </p:sp>
      <p:sp>
        <p:nvSpPr>
          <p:cNvPr id="3" name="Content Placeholder 2">
            <a:extLst>
              <a:ext uri="{FF2B5EF4-FFF2-40B4-BE49-F238E27FC236}">
                <a16:creationId xmlns:a16="http://schemas.microsoft.com/office/drawing/2014/main" id="{7255D8C2-1C33-4959-9578-17596AFF85A3}"/>
              </a:ext>
            </a:extLst>
          </p:cNvPr>
          <p:cNvSpPr>
            <a:spLocks noGrp="1"/>
          </p:cNvSpPr>
          <p:nvPr>
            <p:ph idx="1"/>
          </p:nvPr>
        </p:nvSpPr>
        <p:spPr>
          <a:xfrm>
            <a:off x="838200" y="1825625"/>
            <a:ext cx="10515600" cy="4703030"/>
          </a:xfrm>
        </p:spPr>
        <p:txBody>
          <a:bodyPr vert="horz" lIns="91440" tIns="45720" rIns="91440" bIns="45720" rtlCol="0" anchor="t">
            <a:normAutofit/>
          </a:bodyPr>
          <a:lstStyle/>
          <a:p>
            <a:r>
              <a:rPr lang="en-US" dirty="0">
                <a:cs typeface="Calibri"/>
              </a:rPr>
              <a:t>20 min large group PDSA didactics and discussion </a:t>
            </a:r>
            <a:br>
              <a:rPr lang="en-US" dirty="0">
                <a:cs typeface="Calibri"/>
              </a:rPr>
            </a:br>
            <a:endParaRPr lang="en-US" dirty="0">
              <a:cs typeface="Calibri"/>
            </a:endParaRPr>
          </a:p>
          <a:p>
            <a:r>
              <a:rPr lang="en-US" dirty="0">
                <a:cs typeface="Calibri"/>
              </a:rPr>
              <a:t>30 min: split into two QI project team </a:t>
            </a:r>
            <a:r>
              <a:rPr lang="en-US" dirty="0" err="1">
                <a:cs typeface="Calibri"/>
              </a:rPr>
              <a:t>Webex</a:t>
            </a:r>
            <a:r>
              <a:rPr lang="en-US" dirty="0">
                <a:cs typeface="Calibri"/>
              </a:rPr>
              <a:t> meetings </a:t>
            </a:r>
            <a:br>
              <a:rPr lang="en-US" dirty="0">
                <a:cs typeface="Calibri"/>
              </a:rPr>
            </a:br>
            <a:endParaRPr lang="en-US" dirty="0">
              <a:cs typeface="Calibri"/>
            </a:endParaRPr>
          </a:p>
          <a:p>
            <a:r>
              <a:rPr lang="en-US" b="1" dirty="0">
                <a:cs typeface="Calibri"/>
              </a:rPr>
              <a:t>Have open on your screen:</a:t>
            </a:r>
            <a:r>
              <a:rPr lang="en-US" dirty="0">
                <a:cs typeface="Calibri"/>
              </a:rPr>
              <a:t> PPT slides, driver diagram, brainstorming excel spreadsheet (see email) </a:t>
            </a:r>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1606818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screenshot of a cell phone&#10;&#10;Description generated with very high confidence">
            <a:extLst>
              <a:ext uri="{FF2B5EF4-FFF2-40B4-BE49-F238E27FC236}">
                <a16:creationId xmlns:a16="http://schemas.microsoft.com/office/drawing/2014/main" id="{931B8F86-1FF7-486B-8BF6-44F8074A3DA2}"/>
              </a:ext>
            </a:extLst>
          </p:cNvPr>
          <p:cNvPicPr>
            <a:picLocks noChangeAspect="1"/>
          </p:cNvPicPr>
          <p:nvPr/>
        </p:nvPicPr>
        <p:blipFill>
          <a:blip r:embed="rId2"/>
          <a:stretch>
            <a:fillRect/>
          </a:stretch>
        </p:blipFill>
        <p:spPr>
          <a:xfrm>
            <a:off x="-2959" y="143632"/>
            <a:ext cx="5931763" cy="6348795"/>
          </a:xfrm>
          <a:prstGeom prst="rect">
            <a:avLst/>
          </a:prstGeom>
        </p:spPr>
      </p:pic>
      <p:pic>
        <p:nvPicPr>
          <p:cNvPr id="9" name="Picture 4" descr="A screenshot of a cell phone&#10;&#10;Description generated with very high confidence">
            <a:extLst>
              <a:ext uri="{FF2B5EF4-FFF2-40B4-BE49-F238E27FC236}">
                <a16:creationId xmlns:a16="http://schemas.microsoft.com/office/drawing/2014/main" id="{AA34F695-91F4-40A3-9DC5-FAA5C3FD8BDF}"/>
              </a:ext>
            </a:extLst>
          </p:cNvPr>
          <p:cNvPicPr>
            <a:picLocks noChangeAspect="1"/>
          </p:cNvPicPr>
          <p:nvPr/>
        </p:nvPicPr>
        <p:blipFill>
          <a:blip r:embed="rId3"/>
          <a:stretch>
            <a:fillRect/>
          </a:stretch>
        </p:blipFill>
        <p:spPr>
          <a:xfrm>
            <a:off x="5762493" y="76940"/>
            <a:ext cx="5557129" cy="6770702"/>
          </a:xfrm>
          <a:prstGeom prst="rect">
            <a:avLst/>
          </a:prstGeom>
        </p:spPr>
      </p:pic>
    </p:spTree>
    <p:extLst>
      <p:ext uri="{BB962C8B-B14F-4D97-AF65-F5344CB8AC3E}">
        <p14:creationId xmlns:p14="http://schemas.microsoft.com/office/powerpoint/2010/main" val="871687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device&#10;&#10;Description generated with high confidence">
            <a:extLst>
              <a:ext uri="{FF2B5EF4-FFF2-40B4-BE49-F238E27FC236}">
                <a16:creationId xmlns:a16="http://schemas.microsoft.com/office/drawing/2014/main" id="{E970A983-60C3-4C8D-A4E1-591F6C6B9C67}"/>
              </a:ext>
            </a:extLst>
          </p:cNvPr>
          <p:cNvPicPr>
            <a:picLocks noChangeAspect="1"/>
          </p:cNvPicPr>
          <p:nvPr/>
        </p:nvPicPr>
        <p:blipFill>
          <a:blip r:embed="rId2"/>
          <a:stretch>
            <a:fillRect/>
          </a:stretch>
        </p:blipFill>
        <p:spPr>
          <a:xfrm>
            <a:off x="914400" y="979131"/>
            <a:ext cx="10176042" cy="5701843"/>
          </a:xfrm>
          <a:prstGeom prst="rect">
            <a:avLst/>
          </a:prstGeom>
        </p:spPr>
      </p:pic>
      <p:sp>
        <p:nvSpPr>
          <p:cNvPr id="6" name="TextBox 5">
            <a:extLst>
              <a:ext uri="{FF2B5EF4-FFF2-40B4-BE49-F238E27FC236}">
                <a16:creationId xmlns:a16="http://schemas.microsoft.com/office/drawing/2014/main" id="{37F7EE21-62B1-4239-952C-517526FD5E34}"/>
              </a:ext>
            </a:extLst>
          </p:cNvPr>
          <p:cNvSpPr txBox="1"/>
          <p:nvPr/>
        </p:nvSpPr>
        <p:spPr>
          <a:xfrm>
            <a:off x="406400" y="312821"/>
            <a:ext cx="114861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Driver Diagram: </a:t>
            </a:r>
            <a:r>
              <a:rPr lang="en-US" dirty="0"/>
              <a:t>a visual display of what drives or contributes to an overall aim </a:t>
            </a:r>
            <a:endParaRPr lang="en-US" dirty="0">
              <a:cs typeface="Calibri"/>
            </a:endParaRPr>
          </a:p>
        </p:txBody>
      </p:sp>
    </p:spTree>
    <p:extLst>
      <p:ext uri="{BB962C8B-B14F-4D97-AF65-F5344CB8AC3E}">
        <p14:creationId xmlns:p14="http://schemas.microsoft.com/office/powerpoint/2010/main" val="2113869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D85B1C43-D95C-4951-A598-B8C539C1D377}"/>
              </a:ext>
            </a:extLst>
          </p:cNvPr>
          <p:cNvPicPr>
            <a:picLocks noChangeAspect="1"/>
          </p:cNvPicPr>
          <p:nvPr/>
        </p:nvPicPr>
        <p:blipFill>
          <a:blip r:embed="rId2"/>
          <a:stretch>
            <a:fillRect/>
          </a:stretch>
        </p:blipFill>
        <p:spPr>
          <a:xfrm>
            <a:off x="1368926" y="2170"/>
            <a:ext cx="9026357" cy="6853660"/>
          </a:xfrm>
          <a:prstGeom prst="rect">
            <a:avLst/>
          </a:prstGeom>
        </p:spPr>
      </p:pic>
    </p:spTree>
    <p:extLst>
      <p:ext uri="{BB962C8B-B14F-4D97-AF65-F5344CB8AC3E}">
        <p14:creationId xmlns:p14="http://schemas.microsoft.com/office/powerpoint/2010/main" val="396703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5AED-76DD-4E2C-B5AC-2782A5212FF3}"/>
              </a:ext>
            </a:extLst>
          </p:cNvPr>
          <p:cNvSpPr>
            <a:spLocks noGrp="1"/>
          </p:cNvSpPr>
          <p:nvPr>
            <p:ph type="title"/>
          </p:nvPr>
        </p:nvSpPr>
        <p:spPr/>
        <p:txBody>
          <a:bodyPr/>
          <a:lstStyle/>
          <a:p>
            <a:r>
              <a:rPr lang="en-US" dirty="0">
                <a:cs typeface="Calibri Light"/>
              </a:rPr>
              <a:t>QI Project Teams </a:t>
            </a:r>
            <a:endParaRPr lang="en-US" dirty="0"/>
          </a:p>
        </p:txBody>
      </p:sp>
      <p:sp>
        <p:nvSpPr>
          <p:cNvPr id="3" name="Content Placeholder 2">
            <a:extLst>
              <a:ext uri="{FF2B5EF4-FFF2-40B4-BE49-F238E27FC236}">
                <a16:creationId xmlns:a16="http://schemas.microsoft.com/office/drawing/2014/main" id="{FE4D890A-DFE6-4D13-B523-D4BDBEEFBA5A}"/>
              </a:ext>
            </a:extLst>
          </p:cNvPr>
          <p:cNvSpPr>
            <a:spLocks noGrp="1"/>
          </p:cNvSpPr>
          <p:nvPr>
            <p:ph idx="1"/>
          </p:nvPr>
        </p:nvSpPr>
        <p:spPr>
          <a:xfrm>
            <a:off x="236622" y="1825625"/>
            <a:ext cx="12079703" cy="4351338"/>
          </a:xfrm>
        </p:spPr>
        <p:txBody>
          <a:bodyPr vert="horz" lIns="91440" tIns="45720" rIns="91440" bIns="45720" rtlCol="0" anchor="t">
            <a:normAutofit/>
          </a:bodyPr>
          <a:lstStyle/>
          <a:p>
            <a:r>
              <a:rPr lang="en-US" b="1" dirty="0">
                <a:cs typeface="Calibri"/>
              </a:rPr>
              <a:t>Social resource needs</a:t>
            </a:r>
            <a:r>
              <a:rPr lang="en-US" dirty="0">
                <a:cs typeface="Calibri"/>
              </a:rPr>
              <a:t>: Browning, Joey, Sophie, Carol  </a:t>
            </a:r>
            <a:br>
              <a:rPr lang="en-US" dirty="0">
                <a:cs typeface="Calibri"/>
              </a:rPr>
            </a:br>
            <a:endParaRPr lang="en-US" dirty="0">
              <a:cs typeface="Calibri"/>
            </a:endParaRPr>
          </a:p>
          <a:p>
            <a:r>
              <a:rPr lang="en-US" b="1">
                <a:cs typeface="Calibri"/>
              </a:rPr>
              <a:t>Healthcare coordination/health-seeking behaviors: </a:t>
            </a:r>
            <a:r>
              <a:rPr lang="en-US">
                <a:cs typeface="Calibri"/>
              </a:rPr>
              <a:t>Trisha, Landon, </a:t>
            </a:r>
            <a:r>
              <a:rPr lang="en-US" dirty="0">
                <a:cs typeface="Calibri"/>
              </a:rPr>
              <a:t>Linh, Alex </a:t>
            </a:r>
          </a:p>
        </p:txBody>
      </p:sp>
    </p:spTree>
    <p:extLst>
      <p:ext uri="{BB962C8B-B14F-4D97-AF65-F5344CB8AC3E}">
        <p14:creationId xmlns:p14="http://schemas.microsoft.com/office/powerpoint/2010/main" val="218032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3126-86BF-4C9D-B3C6-16E2F51A345A}"/>
              </a:ext>
            </a:extLst>
          </p:cNvPr>
          <p:cNvSpPr>
            <a:spLocks noGrp="1"/>
          </p:cNvSpPr>
          <p:nvPr>
            <p:ph type="title"/>
          </p:nvPr>
        </p:nvSpPr>
        <p:spPr/>
        <p:txBody>
          <a:bodyPr/>
          <a:lstStyle/>
          <a:p>
            <a:r>
              <a:rPr lang="en-US" b="1" dirty="0">
                <a:cs typeface="Calibri Light"/>
              </a:rPr>
              <a:t>Project Roles During Small Groups </a:t>
            </a:r>
            <a:endParaRPr lang="en-US" b="1" dirty="0"/>
          </a:p>
        </p:txBody>
      </p:sp>
      <p:sp>
        <p:nvSpPr>
          <p:cNvPr id="3" name="Content Placeholder 2">
            <a:extLst>
              <a:ext uri="{FF2B5EF4-FFF2-40B4-BE49-F238E27FC236}">
                <a16:creationId xmlns:a16="http://schemas.microsoft.com/office/drawing/2014/main" id="{142EFC82-3D2C-4E96-A560-00A48C58BDBE}"/>
              </a:ext>
            </a:extLst>
          </p:cNvPr>
          <p:cNvSpPr>
            <a:spLocks noGrp="1"/>
          </p:cNvSpPr>
          <p:nvPr>
            <p:ph idx="1"/>
          </p:nvPr>
        </p:nvSpPr>
        <p:spPr>
          <a:xfrm>
            <a:off x="275948" y="1677664"/>
            <a:ext cx="11862046" cy="5017162"/>
          </a:xfrm>
        </p:spPr>
        <p:txBody>
          <a:bodyPr vert="horz" lIns="91440" tIns="45720" rIns="91440" bIns="45720" rtlCol="0" anchor="t">
            <a:normAutofit lnSpcReduction="10000"/>
          </a:bodyPr>
          <a:lstStyle/>
          <a:p>
            <a:r>
              <a:rPr lang="en-US" b="1" dirty="0">
                <a:cs typeface="Calibri"/>
              </a:rPr>
              <a:t>Driver Diagram Lead:</a:t>
            </a:r>
            <a:r>
              <a:rPr lang="en-US" dirty="0">
                <a:cs typeface="Calibri"/>
              </a:rPr>
              <a:t> as your team members are discussing ideas, translate those ideas into the driver diagram visual. This will help your team see the bigger picture. </a:t>
            </a:r>
            <a:br>
              <a:rPr lang="en-US" dirty="0">
                <a:cs typeface="Calibri"/>
              </a:rPr>
            </a:br>
            <a:endParaRPr lang="en-US" dirty="0">
              <a:cs typeface="Calibri"/>
            </a:endParaRPr>
          </a:p>
          <a:p>
            <a:r>
              <a:rPr lang="en-US" b="1" dirty="0">
                <a:cs typeface="Calibri"/>
              </a:rPr>
              <a:t>PDSA Lead: </a:t>
            </a:r>
            <a:r>
              <a:rPr lang="en-US" dirty="0">
                <a:cs typeface="Calibri"/>
              </a:rPr>
              <a:t>facilitate discussion to complete excel spreadsheet in real-time</a:t>
            </a:r>
            <a:br>
              <a:rPr lang="en-US" dirty="0">
                <a:cs typeface="Calibri"/>
              </a:rPr>
            </a:br>
            <a:endParaRPr lang="en-US" dirty="0">
              <a:cs typeface="Calibri"/>
            </a:endParaRPr>
          </a:p>
          <a:p>
            <a:r>
              <a:rPr lang="en-US" b="1" dirty="0">
                <a:cs typeface="Calibri"/>
              </a:rPr>
              <a:t>Three Questions Lead: </a:t>
            </a:r>
            <a:r>
              <a:rPr lang="en-US" dirty="0">
                <a:cs typeface="Calibri"/>
              </a:rPr>
              <a:t>summarize discussion learnings by answering the 3 Qs</a:t>
            </a:r>
            <a:br>
              <a:rPr lang="en-US" dirty="0">
                <a:cs typeface="Calibri"/>
              </a:rPr>
            </a:br>
            <a:endParaRPr lang="en-US" dirty="0">
              <a:cs typeface="Calibri"/>
            </a:endParaRPr>
          </a:p>
          <a:p>
            <a:r>
              <a:rPr lang="en-US" b="1" dirty="0">
                <a:cs typeface="Calibri"/>
              </a:rPr>
              <a:t>Change Concept Lead: </a:t>
            </a:r>
            <a:r>
              <a:rPr lang="en-US" dirty="0">
                <a:cs typeface="Calibri"/>
              </a:rPr>
              <a:t>Teach this topic to your team and identify the change concept(s) relevant to your PDSA cycle</a:t>
            </a:r>
            <a:br>
              <a:rPr lang="en-US" dirty="0">
                <a:cs typeface="Calibri"/>
              </a:rPr>
            </a:br>
            <a:endParaRPr lang="en-US" dirty="0">
              <a:cs typeface="Calibri"/>
            </a:endParaRPr>
          </a:p>
          <a:p>
            <a:r>
              <a:rPr lang="en-US" i="1" dirty="0">
                <a:ea typeface="+mn-lt"/>
                <a:cs typeface="+mn-lt"/>
              </a:rPr>
              <a:t>Indicate which role you want in the chat box </a:t>
            </a:r>
            <a:endParaRPr lang="en-US" dirty="0">
              <a:cs typeface="Calibri"/>
            </a:endParaRPr>
          </a:p>
          <a:p>
            <a:endParaRPr lang="en-US" dirty="0">
              <a:cs typeface="Calibri"/>
            </a:endParaRPr>
          </a:p>
        </p:txBody>
      </p:sp>
    </p:spTree>
    <p:extLst>
      <p:ext uri="{BB962C8B-B14F-4D97-AF65-F5344CB8AC3E}">
        <p14:creationId xmlns:p14="http://schemas.microsoft.com/office/powerpoint/2010/main" val="116153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E8E7-BF2C-4380-A82D-2CC25300CF61}"/>
              </a:ext>
            </a:extLst>
          </p:cNvPr>
          <p:cNvSpPr>
            <a:spLocks noGrp="1"/>
          </p:cNvSpPr>
          <p:nvPr>
            <p:ph type="title"/>
          </p:nvPr>
        </p:nvSpPr>
        <p:spPr/>
        <p:txBody>
          <a:bodyPr/>
          <a:lstStyle/>
          <a:p>
            <a:r>
              <a:rPr lang="en-US" b="1" dirty="0">
                <a:cs typeface="Calibri Light"/>
              </a:rPr>
              <a:t>Planning PDSA #1  </a:t>
            </a:r>
            <a:endParaRPr lang="en-US" b="1" dirty="0"/>
          </a:p>
        </p:txBody>
      </p:sp>
      <p:sp>
        <p:nvSpPr>
          <p:cNvPr id="3" name="Content Placeholder 2">
            <a:extLst>
              <a:ext uri="{FF2B5EF4-FFF2-40B4-BE49-F238E27FC236}">
                <a16:creationId xmlns:a16="http://schemas.microsoft.com/office/drawing/2014/main" id="{557C56D3-4659-452A-A9C8-79D26DC0ECA6}"/>
              </a:ext>
            </a:extLst>
          </p:cNvPr>
          <p:cNvSpPr>
            <a:spLocks noGrp="1"/>
          </p:cNvSpPr>
          <p:nvPr>
            <p:ph idx="1"/>
          </p:nvPr>
        </p:nvSpPr>
        <p:spPr>
          <a:xfrm>
            <a:off x="838200" y="1693103"/>
            <a:ext cx="11210757" cy="4351338"/>
          </a:xfrm>
        </p:spPr>
        <p:txBody>
          <a:bodyPr vert="horz" lIns="91440" tIns="45720" rIns="91440" bIns="45720" rtlCol="0" anchor="t">
            <a:normAutofit/>
          </a:bodyPr>
          <a:lstStyle/>
          <a:p>
            <a:r>
              <a:rPr lang="en-US" dirty="0">
                <a:cs typeface="Calibri"/>
              </a:rPr>
              <a:t>You have identified an issue of interest to address </a:t>
            </a:r>
            <a:br>
              <a:rPr lang="en-US" dirty="0">
                <a:cs typeface="Calibri"/>
              </a:rPr>
            </a:br>
            <a:endParaRPr lang="en-US" dirty="0">
              <a:cs typeface="Calibri"/>
            </a:endParaRPr>
          </a:p>
          <a:p>
            <a:r>
              <a:rPr lang="en-US" dirty="0">
                <a:cs typeface="Calibri"/>
              </a:rPr>
              <a:t>You have some questions and/or ideas on how to address this issue </a:t>
            </a:r>
            <a:br>
              <a:rPr lang="en-US" dirty="0">
                <a:cs typeface="Calibri"/>
              </a:rPr>
            </a:br>
            <a:endParaRPr lang="en-US">
              <a:cs typeface="Calibri"/>
            </a:endParaRPr>
          </a:p>
          <a:p>
            <a:r>
              <a:rPr lang="en-US" dirty="0">
                <a:cs typeface="Calibri"/>
              </a:rPr>
              <a:t>We are going to practice the structured method of PDSA cycles to rapidly test your ideas – trial and learning! </a:t>
            </a:r>
            <a:br>
              <a:rPr lang="en-US" dirty="0">
                <a:cs typeface="Calibri"/>
              </a:rPr>
            </a:br>
            <a:endParaRPr lang="en-US" dirty="0">
              <a:cs typeface="Calibri"/>
            </a:endParaRPr>
          </a:p>
        </p:txBody>
      </p:sp>
    </p:spTree>
    <p:extLst>
      <p:ext uri="{BB962C8B-B14F-4D97-AF65-F5344CB8AC3E}">
        <p14:creationId xmlns:p14="http://schemas.microsoft.com/office/powerpoint/2010/main" val="390044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08F08-9E04-4FBE-A37D-1AAD0B0178D0}"/>
              </a:ext>
            </a:extLst>
          </p:cNvPr>
          <p:cNvSpPr txBox="1"/>
          <p:nvPr/>
        </p:nvSpPr>
        <p:spPr>
          <a:xfrm>
            <a:off x="8240295" y="453189"/>
            <a:ext cx="34249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See QI Project Brainstorming Spreadsheet on Box </a:t>
            </a:r>
            <a:endParaRPr lang="en-US" sz="2400" dirty="0"/>
          </a:p>
        </p:txBody>
      </p:sp>
      <p:pic>
        <p:nvPicPr>
          <p:cNvPr id="3" name="Picture 3" descr="A screenshot of a cell phone&#10;&#10;Description generated with very high confidence">
            <a:extLst>
              <a:ext uri="{FF2B5EF4-FFF2-40B4-BE49-F238E27FC236}">
                <a16:creationId xmlns:a16="http://schemas.microsoft.com/office/drawing/2014/main" id="{39FA7A93-844E-4978-9777-5439FCEDCB51}"/>
              </a:ext>
            </a:extLst>
          </p:cNvPr>
          <p:cNvPicPr>
            <a:picLocks noChangeAspect="1"/>
          </p:cNvPicPr>
          <p:nvPr/>
        </p:nvPicPr>
        <p:blipFill>
          <a:blip r:embed="rId2"/>
          <a:stretch>
            <a:fillRect/>
          </a:stretch>
        </p:blipFill>
        <p:spPr>
          <a:xfrm>
            <a:off x="272716" y="182450"/>
            <a:ext cx="6980989" cy="6466363"/>
          </a:xfrm>
          <a:prstGeom prst="rect">
            <a:avLst/>
          </a:prstGeom>
        </p:spPr>
      </p:pic>
    </p:spTree>
    <p:extLst>
      <p:ext uri="{BB962C8B-B14F-4D97-AF65-F5344CB8AC3E}">
        <p14:creationId xmlns:p14="http://schemas.microsoft.com/office/powerpoint/2010/main" val="327737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2E0A81-8444-419B-BD18-78E34C5FCB58}"/>
              </a:ext>
            </a:extLst>
          </p:cNvPr>
          <p:cNvSpPr txBox="1"/>
          <p:nvPr/>
        </p:nvSpPr>
        <p:spPr>
          <a:xfrm>
            <a:off x="58317" y="1616572"/>
            <a:ext cx="11837503"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cs typeface="Calibri"/>
              </a:rPr>
              <a:t>PDSA Cycle = vehicle for learning and action </a:t>
            </a:r>
            <a:br>
              <a:rPr lang="en-US" sz="2200" dirty="0">
                <a:cs typeface="Calibri"/>
              </a:rPr>
            </a:br>
            <a:endParaRPr lang="en-US" sz="2200" dirty="0">
              <a:cs typeface="Calibri"/>
            </a:endParaRPr>
          </a:p>
          <a:p>
            <a:r>
              <a:rPr lang="en-US" sz="2200" b="1" dirty="0">
                <a:cs typeface="Calibri"/>
              </a:rPr>
              <a:t>Three common objectives for using the cycle </a:t>
            </a:r>
            <a:endParaRPr lang="en-US" sz="2200" b="1">
              <a:cs typeface="Calibri"/>
            </a:endParaRPr>
          </a:p>
          <a:p>
            <a:r>
              <a:rPr lang="en-US" sz="2200" dirty="0">
                <a:cs typeface="Calibri"/>
              </a:rPr>
              <a:t>1. To build knowledge to help answer any one of the three questions </a:t>
            </a:r>
          </a:p>
          <a:p>
            <a:endParaRPr lang="en-US" sz="2200" dirty="0">
              <a:cs typeface="Calibri"/>
            </a:endParaRPr>
          </a:p>
          <a:p>
            <a:r>
              <a:rPr lang="en-US" sz="2200" dirty="0">
                <a:cs typeface="Calibri"/>
              </a:rPr>
              <a:t>2. To test a change </a:t>
            </a:r>
          </a:p>
          <a:p>
            <a:endParaRPr lang="en-US" sz="2200" dirty="0">
              <a:cs typeface="Calibri"/>
            </a:endParaRPr>
          </a:p>
          <a:p>
            <a:r>
              <a:rPr lang="en-US" sz="2200" dirty="0">
                <a:cs typeface="Calibri"/>
              </a:rPr>
              <a:t>3. To implement a change </a:t>
            </a:r>
          </a:p>
          <a:p>
            <a:endParaRPr lang="en-US" sz="2200" dirty="0">
              <a:cs typeface="Calibri"/>
            </a:endParaRPr>
          </a:p>
          <a:p>
            <a:r>
              <a:rPr lang="en-US" sz="2200" dirty="0">
                <a:cs typeface="Calibri"/>
              </a:rPr>
              <a:t>**testing = to evaluate the change on a temporary basis, on a small scale </a:t>
            </a:r>
          </a:p>
          <a:p>
            <a:endParaRPr lang="en-US" sz="2200" dirty="0">
              <a:cs typeface="Calibri"/>
            </a:endParaRPr>
          </a:p>
          <a:p>
            <a:r>
              <a:rPr lang="en-US" sz="2200" dirty="0">
                <a:cs typeface="Calibri"/>
              </a:rPr>
              <a:t>**implementing = making it part of the day-to-day operations for a process or system </a:t>
            </a:r>
          </a:p>
          <a:p>
            <a:endParaRPr lang="en-US" sz="2200" dirty="0">
              <a:cs typeface="Calibri"/>
            </a:endParaRPr>
          </a:p>
          <a:p>
            <a:r>
              <a:rPr lang="en-US" sz="2200" dirty="0">
                <a:cs typeface="Calibri"/>
              </a:rPr>
              <a:t>**an important practical consequence of testing before implementing is that some tests are expected to fail  </a:t>
            </a:r>
            <a:br>
              <a:rPr lang="en-US" dirty="0">
                <a:cs typeface="Calibri"/>
              </a:rPr>
            </a:br>
            <a:endParaRPr lang="en-US">
              <a:cs typeface="Calibri"/>
            </a:endParaRPr>
          </a:p>
          <a:p>
            <a:endParaRPr lang="en-US" dirty="0">
              <a:cs typeface="Calibri"/>
            </a:endParaRPr>
          </a:p>
        </p:txBody>
      </p:sp>
      <p:pic>
        <p:nvPicPr>
          <p:cNvPr id="5" name="Picture 6" descr="A screenshot of a cell phone&#10;&#10;Description generated with high confidence">
            <a:extLst>
              <a:ext uri="{FF2B5EF4-FFF2-40B4-BE49-F238E27FC236}">
                <a16:creationId xmlns:a16="http://schemas.microsoft.com/office/drawing/2014/main" id="{F788101F-BD12-47A4-A29C-E5A9F664B445}"/>
              </a:ext>
            </a:extLst>
          </p:cNvPr>
          <p:cNvPicPr>
            <a:picLocks noGrp="1" noChangeAspect="1"/>
          </p:cNvPicPr>
          <p:nvPr>
            <p:ph idx="1"/>
          </p:nvPr>
        </p:nvPicPr>
        <p:blipFill>
          <a:blip r:embed="rId2"/>
          <a:stretch>
            <a:fillRect/>
          </a:stretch>
        </p:blipFill>
        <p:spPr>
          <a:xfrm>
            <a:off x="55312" y="1462"/>
            <a:ext cx="6480008" cy="1602874"/>
          </a:xfrm>
        </p:spPr>
      </p:pic>
    </p:spTree>
    <p:extLst>
      <p:ext uri="{BB962C8B-B14F-4D97-AF65-F5344CB8AC3E}">
        <p14:creationId xmlns:p14="http://schemas.microsoft.com/office/powerpoint/2010/main" val="402919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indoor, bird&#10;&#10;Description generated with very high confidence">
            <a:extLst>
              <a:ext uri="{FF2B5EF4-FFF2-40B4-BE49-F238E27FC236}">
                <a16:creationId xmlns:a16="http://schemas.microsoft.com/office/drawing/2014/main" id="{94233875-CF12-4F1D-A116-436ADB748B16}"/>
              </a:ext>
            </a:extLst>
          </p:cNvPr>
          <p:cNvPicPr>
            <a:picLocks noChangeAspect="1"/>
          </p:cNvPicPr>
          <p:nvPr/>
        </p:nvPicPr>
        <p:blipFill>
          <a:blip r:embed="rId2"/>
          <a:stretch>
            <a:fillRect/>
          </a:stretch>
        </p:blipFill>
        <p:spPr>
          <a:xfrm>
            <a:off x="85817" y="1520797"/>
            <a:ext cx="12109141" cy="2721492"/>
          </a:xfrm>
          <a:prstGeom prst="rect">
            <a:avLst/>
          </a:prstGeom>
        </p:spPr>
      </p:pic>
      <p:sp>
        <p:nvSpPr>
          <p:cNvPr id="4" name="TextBox 3">
            <a:extLst>
              <a:ext uri="{FF2B5EF4-FFF2-40B4-BE49-F238E27FC236}">
                <a16:creationId xmlns:a16="http://schemas.microsoft.com/office/drawing/2014/main" id="{14F16857-E5F4-4227-AB07-1C4D5A9E2FD8}"/>
              </a:ext>
            </a:extLst>
          </p:cNvPr>
          <p:cNvSpPr txBox="1"/>
          <p:nvPr/>
        </p:nvSpPr>
        <p:spPr>
          <a:xfrm>
            <a:off x="5432926" y="6382083"/>
            <a:ext cx="67002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Institute for Healthcare Improvement Open School </a:t>
            </a:r>
          </a:p>
        </p:txBody>
      </p:sp>
    </p:spTree>
    <p:extLst>
      <p:ext uri="{BB962C8B-B14F-4D97-AF65-F5344CB8AC3E}">
        <p14:creationId xmlns:p14="http://schemas.microsoft.com/office/powerpoint/2010/main" val="3135908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SNaP QI</vt:lpstr>
      <vt:lpstr>Your feedback (thank you!) </vt:lpstr>
      <vt:lpstr>Today's Agenda </vt:lpstr>
      <vt:lpstr>QI Project Teams </vt:lpstr>
      <vt:lpstr>Project Roles During Small Groups </vt:lpstr>
      <vt:lpstr>Planning PDSA #1  </vt:lpstr>
      <vt:lpstr>PowerPoint Presentation</vt:lpstr>
      <vt:lpstr>PowerPoint Presentation</vt:lpstr>
      <vt:lpstr>PowerPoint Presentation</vt:lpstr>
      <vt:lpstr>PowerPoint Presentation</vt:lpstr>
      <vt:lpstr>PowerPoint Presentation</vt:lpstr>
      <vt:lpstr>PowerPoint Presentation</vt:lpstr>
      <vt:lpstr>Using PDSAs to build knowledge to answer one of the three questions </vt:lpstr>
      <vt:lpstr>PowerPoint Presentation</vt:lpstr>
      <vt:lpstr>Principles for Testing a Change </vt:lpstr>
      <vt:lpstr>Principles for Testing a Change </vt:lpstr>
      <vt:lpstr>Principles for Testing a Change </vt:lpstr>
      <vt:lpstr>PowerPoint Presentation</vt:lpstr>
      <vt:lpstr>PowerPoint Presentation</vt:lpstr>
      <vt:lpstr>Based on what is learned from the cycle, a change might be... </vt:lpstr>
      <vt:lpstr>Based on what is learned from the cycle, a change might be... </vt:lpstr>
      <vt:lpstr>Proper Collection of Data </vt:lpstr>
      <vt:lpstr>PowerPoint Presentation</vt:lpstr>
      <vt:lpstr>PowerPoint Presentation</vt:lpstr>
      <vt:lpstr>PowerPoint Presentation</vt:lpstr>
      <vt:lpstr>Project Roles During Small Groups </vt:lpstr>
      <vt:lpstr>End of Session Goals </vt:lpstr>
      <vt:lpstr>Change Concepts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879</cp:revision>
  <dcterms:created xsi:type="dcterms:W3CDTF">2013-07-15T20:26:40Z</dcterms:created>
  <dcterms:modified xsi:type="dcterms:W3CDTF">2020-04-26T00:06:58Z</dcterms:modified>
</cp:coreProperties>
</file>