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79" r:id="rId2"/>
    <p:sldMasterId id="2147483659" r:id="rId3"/>
    <p:sldMasterId id="2147483660" r:id="rId4"/>
    <p:sldMasterId id="2147483695" r:id="rId5"/>
    <p:sldMasterId id="2147483648" r:id="rId6"/>
  </p:sldMasterIdLst>
  <p:notesMasterIdLst>
    <p:notesMasterId r:id="rId34"/>
  </p:notesMasterIdLst>
  <p:sldIdLst>
    <p:sldId id="259" r:id="rId7"/>
    <p:sldId id="257" r:id="rId8"/>
    <p:sldId id="260" r:id="rId9"/>
    <p:sldId id="269" r:id="rId10"/>
    <p:sldId id="268" r:id="rId11"/>
    <p:sldId id="271" r:id="rId12"/>
    <p:sldId id="264" r:id="rId13"/>
    <p:sldId id="275" r:id="rId14"/>
    <p:sldId id="276" r:id="rId15"/>
    <p:sldId id="277" r:id="rId16"/>
    <p:sldId id="279" r:id="rId17"/>
    <p:sldId id="281" r:id="rId18"/>
    <p:sldId id="284" r:id="rId19"/>
    <p:sldId id="283" r:id="rId20"/>
    <p:sldId id="278" r:id="rId21"/>
    <p:sldId id="282" r:id="rId22"/>
    <p:sldId id="280" r:id="rId23"/>
    <p:sldId id="285" r:id="rId24"/>
    <p:sldId id="286" r:id="rId25"/>
    <p:sldId id="287" r:id="rId26"/>
    <p:sldId id="265" r:id="rId27"/>
    <p:sldId id="288" r:id="rId28"/>
    <p:sldId id="289" r:id="rId29"/>
    <p:sldId id="290" r:id="rId30"/>
    <p:sldId id="291" r:id="rId31"/>
    <p:sldId id="266" r:id="rId32"/>
    <p:sldId id="267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40661-F765-4C25-9641-39A4F0763690}" v="773" dt="2022-01-17T15:33:40.656"/>
    <p1510:client id="{F08A4BA7-6669-4FEA-B326-0E296A7C8D39}" v="3" dt="2022-01-17T15:44:56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 showGuides="1">
      <p:cViewPr varScale="1">
        <p:scale>
          <a:sx n="171" d="100"/>
          <a:sy n="171" d="100"/>
        </p:scale>
        <p:origin x="46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Dambro" userId="c90a6a779053222f" providerId="Windows Live" clId="Web-{07E40661-F765-4C25-9641-39A4F0763690}"/>
    <pc:docChg chg="addSld delSld modSld sldOrd addMainMaster delMainMaster modMainMaster">
      <pc:chgData name="Tony Dambro" userId="c90a6a779053222f" providerId="Windows Live" clId="Web-{07E40661-F765-4C25-9641-39A4F0763690}" dt="2022-01-17T15:33:40.656" v="748" actId="20577"/>
      <pc:docMkLst>
        <pc:docMk/>
      </pc:docMkLst>
      <pc:sldChg chg="modSp mod">
        <pc:chgData name="Tony Dambro" userId="c90a6a779053222f" providerId="Windows Live" clId="Web-{07E40661-F765-4C25-9641-39A4F0763690}" dt="2022-01-17T13:58:54.623" v="188"/>
        <pc:sldMkLst>
          <pc:docMk/>
          <pc:sldMk cId="1346014786" sldId="257"/>
        </pc:sldMkLst>
        <pc:spChg chg="mod">
          <ac:chgData name="Tony Dambro" userId="c90a6a779053222f" providerId="Windows Live" clId="Web-{07E40661-F765-4C25-9641-39A4F0763690}" dt="2022-01-17T13:43:33.222" v="16" actId="20577"/>
          <ac:spMkLst>
            <pc:docMk/>
            <pc:sldMk cId="1346014786" sldId="257"/>
            <ac:spMk id="5" creationId="{58733DA8-C7C6-3845-9F80-955CAAD59469}"/>
          </ac:spMkLst>
        </pc:spChg>
      </pc:sldChg>
      <pc:sldChg chg="modSp mod">
        <pc:chgData name="Tony Dambro" userId="c90a6a779053222f" providerId="Windows Live" clId="Web-{07E40661-F765-4C25-9641-39A4F0763690}" dt="2022-01-17T13:58:54.623" v="188"/>
        <pc:sldMkLst>
          <pc:docMk/>
          <pc:sldMk cId="2453615327" sldId="259"/>
        </pc:sldMkLst>
        <pc:spChg chg="mod">
          <ac:chgData name="Tony Dambro" userId="c90a6a779053222f" providerId="Windows Live" clId="Web-{07E40661-F765-4C25-9641-39A4F0763690}" dt="2022-01-17T13:43:15.409" v="14" actId="14100"/>
          <ac:spMkLst>
            <pc:docMk/>
            <pc:sldMk cId="2453615327" sldId="259"/>
            <ac:spMk id="2" creationId="{0A78F64B-E0BB-A647-A158-DCA96854FE77}"/>
          </ac:spMkLst>
        </pc:spChg>
        <pc:spChg chg="mod">
          <ac:chgData name="Tony Dambro" userId="c90a6a779053222f" providerId="Windows Live" clId="Web-{07E40661-F765-4C25-9641-39A4F0763690}" dt="2022-01-17T13:43:01.143" v="10" actId="14100"/>
          <ac:spMkLst>
            <pc:docMk/>
            <pc:sldMk cId="2453615327" sldId="259"/>
            <ac:spMk id="3" creationId="{6C58E60B-8037-544A-B3F3-A7B2FF664F06}"/>
          </ac:spMkLst>
        </pc:spChg>
      </pc:sldChg>
      <pc:sldChg chg="modSp mod ord">
        <pc:chgData name="Tony Dambro" userId="c90a6a779053222f" providerId="Windows Live" clId="Web-{07E40661-F765-4C25-9641-39A4F0763690}" dt="2022-01-17T13:58:54.623" v="188"/>
        <pc:sldMkLst>
          <pc:docMk/>
          <pc:sldMk cId="3794545453" sldId="260"/>
        </pc:sldMkLst>
        <pc:spChg chg="mod">
          <ac:chgData name="Tony Dambro" userId="c90a6a779053222f" providerId="Windows Live" clId="Web-{07E40661-F765-4C25-9641-39A4F0763690}" dt="2022-01-17T13:44:09.473" v="29" actId="1076"/>
          <ac:spMkLst>
            <pc:docMk/>
            <pc:sldMk cId="3794545453" sldId="260"/>
            <ac:spMk id="2" creationId="{C5891A76-5C11-014C-BD4B-D5C7A73C774C}"/>
          </ac:spMkLst>
        </pc:spChg>
        <pc:spChg chg="mod">
          <ac:chgData name="Tony Dambro" userId="c90a6a779053222f" providerId="Windows Live" clId="Web-{07E40661-F765-4C25-9641-39A4F0763690}" dt="2022-01-17T13:44:17.411" v="31" actId="20577"/>
          <ac:spMkLst>
            <pc:docMk/>
            <pc:sldMk cId="3794545453" sldId="260"/>
            <ac:spMk id="3" creationId="{D49E6A88-C0D5-334B-9D17-0088C690B374}"/>
          </ac:spMkLst>
        </pc:spChg>
      </pc:sldChg>
      <pc:sldChg chg="addSp delSp modSp mod ord">
        <pc:chgData name="Tony Dambro" userId="c90a6a779053222f" providerId="Windows Live" clId="Web-{07E40661-F765-4C25-9641-39A4F0763690}" dt="2022-01-17T13:58:54.623" v="188"/>
        <pc:sldMkLst>
          <pc:docMk/>
          <pc:sldMk cId="1585965452" sldId="264"/>
        </pc:sldMkLst>
        <pc:spChg chg="mod">
          <ac:chgData name="Tony Dambro" userId="c90a6a779053222f" providerId="Windows Live" clId="Web-{07E40661-F765-4C25-9641-39A4F0763690}" dt="2022-01-17T13:53:57.568" v="161" actId="1076"/>
          <ac:spMkLst>
            <pc:docMk/>
            <pc:sldMk cId="1585965452" sldId="264"/>
            <ac:spMk id="2" creationId="{77B97DC6-26BE-5F43-890F-B324681F0F2C}"/>
          </ac:spMkLst>
        </pc:spChg>
        <pc:spChg chg="mod">
          <ac:chgData name="Tony Dambro" userId="c90a6a779053222f" providerId="Windows Live" clId="Web-{07E40661-F765-4C25-9641-39A4F0763690}" dt="2022-01-17T13:56:47.041" v="165" actId="20577"/>
          <ac:spMkLst>
            <pc:docMk/>
            <pc:sldMk cId="1585965452" sldId="264"/>
            <ac:spMk id="3" creationId="{52B0C8D9-3E2B-6A49-BAB0-E137EF6C631F}"/>
          </ac:spMkLst>
        </pc:spChg>
        <pc:spChg chg="del mod">
          <ac:chgData name="Tony Dambro" userId="c90a6a779053222f" providerId="Windows Live" clId="Web-{07E40661-F765-4C25-9641-39A4F0763690}" dt="2022-01-17T13:52:42.003" v="144"/>
          <ac:spMkLst>
            <pc:docMk/>
            <pc:sldMk cId="1585965452" sldId="264"/>
            <ac:spMk id="4" creationId="{8360B9B9-1CDA-AE42-9C13-491186FCC2CB}"/>
          </ac:spMkLst>
        </pc:spChg>
        <pc:graphicFrameChg chg="add mod modGraphic">
          <ac:chgData name="Tony Dambro" userId="c90a6a779053222f" providerId="Windows Live" clId="Web-{07E40661-F765-4C25-9641-39A4F0763690}" dt="2022-01-17T13:53:40.239" v="160"/>
          <ac:graphicFrameMkLst>
            <pc:docMk/>
            <pc:sldMk cId="1585965452" sldId="264"/>
            <ac:graphicFrameMk id="6" creationId="{D4EABE9C-6F97-4B19-8FD7-9F83DDE84AC4}"/>
          </ac:graphicFrameMkLst>
        </pc:graphicFrameChg>
      </pc:sldChg>
      <pc:sldChg chg="addSp modSp mod ord">
        <pc:chgData name="Tony Dambro" userId="c90a6a779053222f" providerId="Windows Live" clId="Web-{07E40661-F765-4C25-9641-39A4F0763690}" dt="2022-01-17T15:21:03.391" v="668" actId="14100"/>
        <pc:sldMkLst>
          <pc:docMk/>
          <pc:sldMk cId="902600791" sldId="265"/>
        </pc:sldMkLst>
        <pc:spChg chg="mod">
          <ac:chgData name="Tony Dambro" userId="c90a6a779053222f" providerId="Windows Live" clId="Web-{07E40661-F765-4C25-9641-39A4F0763690}" dt="2022-01-17T15:14:37.523" v="607" actId="1076"/>
          <ac:spMkLst>
            <pc:docMk/>
            <pc:sldMk cId="902600791" sldId="265"/>
            <ac:spMk id="2" creationId="{E699964E-458B-AF42-A045-5E242C2CC349}"/>
          </ac:spMkLst>
        </pc:spChg>
        <pc:spChg chg="mod">
          <ac:chgData name="Tony Dambro" userId="c90a6a779053222f" providerId="Windows Live" clId="Web-{07E40661-F765-4C25-9641-39A4F0763690}" dt="2022-01-17T15:19:42.920" v="655" actId="1076"/>
          <ac:spMkLst>
            <pc:docMk/>
            <pc:sldMk cId="902600791" sldId="265"/>
            <ac:spMk id="3" creationId="{587FEE19-6961-D646-A20E-1AE62E50982C}"/>
          </ac:spMkLst>
        </pc:spChg>
        <pc:spChg chg="mod">
          <ac:chgData name="Tony Dambro" userId="c90a6a779053222f" providerId="Windows Live" clId="Web-{07E40661-F765-4C25-9641-39A4F0763690}" dt="2022-01-17T15:20:47.515" v="665" actId="20577"/>
          <ac:spMkLst>
            <pc:docMk/>
            <pc:sldMk cId="902600791" sldId="265"/>
            <ac:spMk id="4" creationId="{8D597891-7CFD-3649-8399-8B17F81B8FA2}"/>
          </ac:spMkLst>
        </pc:spChg>
        <pc:spChg chg="mod">
          <ac:chgData name="Tony Dambro" userId="c90a6a779053222f" providerId="Windows Live" clId="Web-{07E40661-F765-4C25-9641-39A4F0763690}" dt="2022-01-17T15:19:52.467" v="657" actId="1076"/>
          <ac:spMkLst>
            <pc:docMk/>
            <pc:sldMk cId="902600791" sldId="265"/>
            <ac:spMk id="5" creationId="{5AA29947-CC32-C948-98E7-08EDB13FC6F1}"/>
          </ac:spMkLst>
        </pc:spChg>
        <pc:spChg chg="mod">
          <ac:chgData name="Tony Dambro" userId="c90a6a779053222f" providerId="Windows Live" clId="Web-{07E40661-F765-4C25-9641-39A4F0763690}" dt="2022-01-17T15:20:57.859" v="667" actId="14100"/>
          <ac:spMkLst>
            <pc:docMk/>
            <pc:sldMk cId="902600791" sldId="265"/>
            <ac:spMk id="6" creationId="{3A18C289-51F4-C249-9E4C-94B90823CF74}"/>
          </ac:spMkLst>
        </pc:spChg>
        <pc:spChg chg="add mod">
          <ac:chgData name="Tony Dambro" userId="c90a6a779053222f" providerId="Windows Live" clId="Web-{07E40661-F765-4C25-9641-39A4F0763690}" dt="2022-01-17T15:21:03.391" v="668" actId="14100"/>
          <ac:spMkLst>
            <pc:docMk/>
            <pc:sldMk cId="902600791" sldId="265"/>
            <ac:spMk id="7" creationId="{61FD475B-C5B7-4A2D-86AC-2C16416E1DFA}"/>
          </ac:spMkLst>
        </pc:spChg>
      </pc:sldChg>
      <pc:sldChg chg="mod">
        <pc:chgData name="Tony Dambro" userId="c90a6a779053222f" providerId="Windows Live" clId="Web-{07E40661-F765-4C25-9641-39A4F0763690}" dt="2022-01-17T13:58:54.623" v="188"/>
        <pc:sldMkLst>
          <pc:docMk/>
          <pc:sldMk cId="4153471796" sldId="266"/>
        </pc:sldMkLst>
      </pc:sldChg>
      <pc:sldChg chg="modSp mod">
        <pc:chgData name="Tony Dambro" userId="c90a6a779053222f" providerId="Windows Live" clId="Web-{07E40661-F765-4C25-9641-39A4F0763690}" dt="2022-01-17T15:32:03.170" v="745" actId="14100"/>
        <pc:sldMkLst>
          <pc:docMk/>
          <pc:sldMk cId="1550137056" sldId="267"/>
        </pc:sldMkLst>
        <pc:spChg chg="mod">
          <ac:chgData name="Tony Dambro" userId="c90a6a779053222f" providerId="Windows Live" clId="Web-{07E40661-F765-4C25-9641-39A4F0763690}" dt="2022-01-17T15:32:00.232" v="744" actId="1076"/>
          <ac:spMkLst>
            <pc:docMk/>
            <pc:sldMk cId="1550137056" sldId="267"/>
            <ac:spMk id="2" creationId="{BCB21443-5E28-464A-9FF2-CB1403DB81F2}"/>
          </ac:spMkLst>
        </pc:spChg>
        <pc:spChg chg="mod">
          <ac:chgData name="Tony Dambro" userId="c90a6a779053222f" providerId="Windows Live" clId="Web-{07E40661-F765-4C25-9641-39A4F0763690}" dt="2022-01-17T15:32:03.170" v="745" actId="14100"/>
          <ac:spMkLst>
            <pc:docMk/>
            <pc:sldMk cId="1550137056" sldId="267"/>
            <ac:spMk id="3" creationId="{9E52B44F-8FCC-184E-96E5-6CF767237791}"/>
          </ac:spMkLst>
        </pc:spChg>
      </pc:sldChg>
      <pc:sldChg chg="addSp delSp modSp new mod">
        <pc:chgData name="Tony Dambro" userId="c90a6a779053222f" providerId="Windows Live" clId="Web-{07E40661-F765-4C25-9641-39A4F0763690}" dt="2022-01-17T13:58:54.623" v="188"/>
        <pc:sldMkLst>
          <pc:docMk/>
          <pc:sldMk cId="1460342293" sldId="268"/>
        </pc:sldMkLst>
        <pc:spChg chg="del">
          <ac:chgData name="Tony Dambro" userId="c90a6a779053222f" providerId="Windows Live" clId="Web-{07E40661-F765-4C25-9641-39A4F0763690}" dt="2022-01-17T13:46:04.961" v="39"/>
          <ac:spMkLst>
            <pc:docMk/>
            <pc:sldMk cId="1460342293" sldId="268"/>
            <ac:spMk id="2" creationId="{866879F2-8CFC-467E-9DA3-FCC182FCFD70}"/>
          </ac:spMkLst>
        </pc:spChg>
        <pc:spChg chg="del">
          <ac:chgData name="Tony Dambro" userId="c90a6a779053222f" providerId="Windows Live" clId="Web-{07E40661-F765-4C25-9641-39A4F0763690}" dt="2022-01-17T13:46:06.398" v="40"/>
          <ac:spMkLst>
            <pc:docMk/>
            <pc:sldMk cId="1460342293" sldId="268"/>
            <ac:spMk id="3" creationId="{514FB6B2-F322-4915-A3BF-CA8188B54894}"/>
          </ac:spMkLst>
        </pc:spChg>
        <pc:spChg chg="add mod">
          <ac:chgData name="Tony Dambro" userId="c90a6a779053222f" providerId="Windows Live" clId="Web-{07E40661-F765-4C25-9641-39A4F0763690}" dt="2022-01-17T13:46:17.149" v="41"/>
          <ac:spMkLst>
            <pc:docMk/>
            <pc:sldMk cId="1460342293" sldId="268"/>
            <ac:spMk id="5" creationId="{25250CDB-624B-432A-A121-5F25E19B592B}"/>
          </ac:spMkLst>
        </pc:spChg>
        <pc:spChg chg="add mod">
          <ac:chgData name="Tony Dambro" userId="c90a6a779053222f" providerId="Windows Live" clId="Web-{07E40661-F765-4C25-9641-39A4F0763690}" dt="2022-01-17T13:46:17.180" v="42"/>
          <ac:spMkLst>
            <pc:docMk/>
            <pc:sldMk cId="1460342293" sldId="268"/>
            <ac:spMk id="7" creationId="{2B0356B6-A768-4B46-B436-555442FDEF59}"/>
          </ac:spMkLst>
        </pc:spChg>
      </pc:sldChg>
      <pc:sldChg chg="add mod">
        <pc:chgData name="Tony Dambro" userId="c90a6a779053222f" providerId="Windows Live" clId="Web-{07E40661-F765-4C25-9641-39A4F0763690}" dt="2022-01-17T13:58:54.623" v="188"/>
        <pc:sldMkLst>
          <pc:docMk/>
          <pc:sldMk cId="3019821631" sldId="269"/>
        </pc:sldMkLst>
      </pc:sldChg>
      <pc:sldChg chg="addSp delSp add del mod">
        <pc:chgData name="Tony Dambro" userId="c90a6a779053222f" providerId="Windows Live" clId="Web-{07E40661-F765-4C25-9641-39A4F0763690}" dt="2022-01-17T13:46:20.524" v="43"/>
        <pc:sldMkLst>
          <pc:docMk/>
          <pc:sldMk cId="735645595" sldId="270"/>
        </pc:sldMkLst>
        <pc:spChg chg="add del">
          <ac:chgData name="Tony Dambro" userId="c90a6a779053222f" providerId="Windows Live" clId="Web-{07E40661-F765-4C25-9641-39A4F0763690}" dt="2022-01-17T13:45:42.632" v="37"/>
          <ac:spMkLst>
            <pc:docMk/>
            <pc:sldMk cId="735645595" sldId="270"/>
            <ac:spMk id="4" creationId="{4B6D265F-6292-4857-A676-754DAA8A7B79}"/>
          </ac:spMkLst>
        </pc:spChg>
      </pc:sldChg>
      <pc:sldChg chg="addSp delSp modSp new del">
        <pc:chgData name="Tony Dambro" userId="c90a6a779053222f" providerId="Windows Live" clId="Web-{07E40661-F765-4C25-9641-39A4F0763690}" dt="2022-01-17T13:47:17.635" v="52"/>
        <pc:sldMkLst>
          <pc:docMk/>
          <pc:sldMk cId="1799199497" sldId="270"/>
        </pc:sldMkLst>
        <pc:spChg chg="del">
          <ac:chgData name="Tony Dambro" userId="c90a6a779053222f" providerId="Windows Live" clId="Web-{07E40661-F765-4C25-9641-39A4F0763690}" dt="2022-01-17T13:46:41.149" v="45"/>
          <ac:spMkLst>
            <pc:docMk/>
            <pc:sldMk cId="1799199497" sldId="270"/>
            <ac:spMk id="2" creationId="{AC39DA59-EF36-4341-AA42-DE252D0FAC53}"/>
          </ac:spMkLst>
        </pc:spChg>
        <pc:spChg chg="del">
          <ac:chgData name="Tony Dambro" userId="c90a6a779053222f" providerId="Windows Live" clId="Web-{07E40661-F765-4C25-9641-39A4F0763690}" dt="2022-01-17T13:46:42.681" v="46"/>
          <ac:spMkLst>
            <pc:docMk/>
            <pc:sldMk cId="1799199497" sldId="270"/>
            <ac:spMk id="3" creationId="{188E6EA1-7C7B-42F3-B124-234900DCC945}"/>
          </ac:spMkLst>
        </pc:spChg>
        <pc:spChg chg="add">
          <ac:chgData name="Tony Dambro" userId="c90a6a779053222f" providerId="Windows Live" clId="Web-{07E40661-F765-4C25-9641-39A4F0763690}" dt="2022-01-17T13:46:49.853" v="48"/>
          <ac:spMkLst>
            <pc:docMk/>
            <pc:sldMk cId="1799199497" sldId="270"/>
            <ac:spMk id="4" creationId="{740D8F03-25C7-45D1-89A9-9C58413BD2BF}"/>
          </ac:spMkLst>
        </pc:spChg>
        <pc:graphicFrameChg chg="add mod modGraphic">
          <ac:chgData name="Tony Dambro" userId="c90a6a779053222f" providerId="Windows Live" clId="Web-{07E40661-F765-4C25-9641-39A4F0763690}" dt="2022-01-17T13:47:06.150" v="51"/>
          <ac:graphicFrameMkLst>
            <pc:docMk/>
            <pc:sldMk cId="1799199497" sldId="270"/>
            <ac:graphicFrameMk id="6" creationId="{EFDD43EC-D790-4BEB-ADDD-44C8A023A9A1}"/>
          </ac:graphicFrameMkLst>
        </pc:graphicFrameChg>
      </pc:sldChg>
      <pc:sldChg chg="addSp modSp add mod replId">
        <pc:chgData name="Tony Dambro" userId="c90a6a779053222f" providerId="Windows Live" clId="Web-{07E40661-F765-4C25-9641-39A4F0763690}" dt="2022-01-17T13:58:54.623" v="188"/>
        <pc:sldMkLst>
          <pc:docMk/>
          <pc:sldMk cId="625374220" sldId="271"/>
        </pc:sldMkLst>
        <pc:spChg chg="add mod">
          <ac:chgData name="Tony Dambro" userId="c90a6a779053222f" providerId="Windows Live" clId="Web-{07E40661-F765-4C25-9641-39A4F0763690}" dt="2022-01-17T13:48:52.325" v="64" actId="1076"/>
          <ac:spMkLst>
            <pc:docMk/>
            <pc:sldMk cId="625374220" sldId="271"/>
            <ac:spMk id="3" creationId="{55C92621-88DC-4459-872C-510D6447124B}"/>
          </ac:spMkLst>
        </pc:spChg>
        <pc:graphicFrameChg chg="add mod modGraphic">
          <ac:chgData name="Tony Dambro" userId="c90a6a779053222f" providerId="Windows Live" clId="Web-{07E40661-F765-4C25-9641-39A4F0763690}" dt="2022-01-17T13:50:10.389" v="126"/>
          <ac:graphicFrameMkLst>
            <pc:docMk/>
            <pc:sldMk cId="625374220" sldId="271"/>
            <ac:graphicFrameMk id="5" creationId="{07DB0A56-4392-4522-B958-C470FCCBD5ED}"/>
          </ac:graphicFrameMkLst>
        </pc:graphicFrameChg>
      </pc:sldChg>
      <pc:sldChg chg="addSp delSp modSp add del mod">
        <pc:chgData name="Tony Dambro" userId="c90a6a779053222f" providerId="Windows Live" clId="Web-{07E40661-F765-4C25-9641-39A4F0763690}" dt="2022-01-17T13:50:22.827" v="127"/>
        <pc:sldMkLst>
          <pc:docMk/>
          <pc:sldMk cId="2024685606" sldId="272"/>
        </pc:sldMkLst>
        <pc:spChg chg="del mod">
          <ac:chgData name="Tony Dambro" userId="c90a6a779053222f" providerId="Windows Live" clId="Web-{07E40661-F765-4C25-9641-39A4F0763690}" dt="2022-01-17T13:47:59.198" v="57"/>
          <ac:spMkLst>
            <pc:docMk/>
            <pc:sldMk cId="2024685606" sldId="272"/>
            <ac:spMk id="2" creationId="{CF249A51-2448-490D-9020-EE3E51157149}"/>
          </ac:spMkLst>
        </pc:spChg>
        <pc:spChg chg="add del">
          <ac:chgData name="Tony Dambro" userId="c90a6a779053222f" providerId="Windows Live" clId="Web-{07E40661-F765-4C25-9641-39A4F0763690}" dt="2022-01-17T13:47:52.792" v="56"/>
          <ac:spMkLst>
            <pc:docMk/>
            <pc:sldMk cId="2024685606" sldId="272"/>
            <ac:spMk id="3" creationId="{334F7F54-6662-421F-B654-62EB636394AC}"/>
          </ac:spMkLst>
        </pc:spChg>
        <pc:spChg chg="add mod">
          <ac:chgData name="Tony Dambro" userId="c90a6a779053222f" providerId="Windows Live" clId="Web-{07E40661-F765-4C25-9641-39A4F0763690}" dt="2022-01-17T13:48:07.652" v="58"/>
          <ac:spMkLst>
            <pc:docMk/>
            <pc:sldMk cId="2024685606" sldId="272"/>
            <ac:spMk id="7" creationId="{F0203A68-9EA4-494F-B1A0-50808551EBE9}"/>
          </ac:spMkLst>
        </pc:spChg>
      </pc:sldChg>
      <pc:sldChg chg="addSp delSp modSp add del mod replId">
        <pc:chgData name="Tony Dambro" userId="c90a6a779053222f" providerId="Windows Live" clId="Web-{07E40661-F765-4C25-9641-39A4F0763690}" dt="2022-01-17T15:00:47.804" v="436"/>
        <pc:sldMkLst>
          <pc:docMk/>
          <pc:sldMk cId="4057107844" sldId="273"/>
        </pc:sldMkLst>
        <pc:spChg chg="add del">
          <ac:chgData name="Tony Dambro" userId="c90a6a779053222f" providerId="Windows Live" clId="Web-{07E40661-F765-4C25-9641-39A4F0763690}" dt="2022-01-17T13:50:51.750" v="129"/>
          <ac:spMkLst>
            <pc:docMk/>
            <pc:sldMk cId="4057107844" sldId="273"/>
            <ac:spMk id="2" creationId="{905DDF68-CDA3-4FB2-A74F-7F9A81F13039}"/>
          </ac:spMkLst>
        </pc:spChg>
        <pc:spChg chg="add del mod">
          <ac:chgData name="Tony Dambro" userId="c90a6a779053222f" providerId="Windows Live" clId="Web-{07E40661-F765-4C25-9641-39A4F0763690}" dt="2022-01-17T14:54:24.124" v="287"/>
          <ac:spMkLst>
            <pc:docMk/>
            <pc:sldMk cId="4057107844" sldId="273"/>
            <ac:spMk id="2" creationId="{A08C8A3D-1C9F-4A41-B33E-A2C81A2D005E}"/>
          </ac:spMkLst>
        </pc:spChg>
        <pc:spChg chg="add del">
          <ac:chgData name="Tony Dambro" userId="c90a6a779053222f" providerId="Windows Live" clId="Web-{07E40661-F765-4C25-9641-39A4F0763690}" dt="2022-01-17T13:50:51.750" v="129"/>
          <ac:spMkLst>
            <pc:docMk/>
            <pc:sldMk cId="4057107844" sldId="273"/>
            <ac:spMk id="3" creationId="{2ED7EC9D-78C2-4047-9A07-374075ECAA00}"/>
          </ac:spMkLst>
        </pc:spChg>
        <pc:spChg chg="add del">
          <ac:chgData name="Tony Dambro" userId="c90a6a779053222f" providerId="Windows Live" clId="Web-{07E40661-F765-4C25-9641-39A4F0763690}" dt="2022-01-17T13:51:00.531" v="131"/>
          <ac:spMkLst>
            <pc:docMk/>
            <pc:sldMk cId="4057107844" sldId="273"/>
            <ac:spMk id="4" creationId="{905DDF68-CDA3-4FB2-A74F-7F9A81F13039}"/>
          </ac:spMkLst>
        </pc:spChg>
        <pc:spChg chg="add del">
          <ac:chgData name="Tony Dambro" userId="c90a6a779053222f" providerId="Windows Live" clId="Web-{07E40661-F765-4C25-9641-39A4F0763690}" dt="2022-01-17T13:51:00.531" v="131"/>
          <ac:spMkLst>
            <pc:docMk/>
            <pc:sldMk cId="4057107844" sldId="273"/>
            <ac:spMk id="5" creationId="{2ED7EC9D-78C2-4047-9A07-374075ECAA00}"/>
          </ac:spMkLst>
        </pc:spChg>
        <pc:graphicFrameChg chg="add del mod modGraphic">
          <ac:chgData name="Tony Dambro" userId="c90a6a779053222f" providerId="Windows Live" clId="Web-{07E40661-F765-4C25-9641-39A4F0763690}" dt="2022-01-17T14:01:11.939" v="284"/>
          <ac:graphicFrameMkLst>
            <pc:docMk/>
            <pc:sldMk cId="4057107844" sldId="273"/>
            <ac:graphicFrameMk id="7" creationId="{CFF81FA7-E1E9-476C-886F-F64A5B96772F}"/>
          </ac:graphicFrameMkLst>
        </pc:graphicFrameChg>
        <pc:graphicFrameChg chg="add del mod">
          <ac:chgData name="Tony Dambro" userId="c90a6a779053222f" providerId="Windows Live" clId="Web-{07E40661-F765-4C25-9641-39A4F0763690}" dt="2022-01-17T14:00:13.484" v="265"/>
          <ac:graphicFrameMkLst>
            <pc:docMk/>
            <pc:sldMk cId="4057107844" sldId="273"/>
            <ac:graphicFrameMk id="9" creationId="{6343E3CD-90AE-407D-8221-DD9C79738214}"/>
          </ac:graphicFrameMkLst>
        </pc:graphicFrameChg>
        <pc:graphicFrameChg chg="add del mod">
          <ac:chgData name="Tony Dambro" userId="c90a6a779053222f" providerId="Windows Live" clId="Web-{07E40661-F765-4C25-9641-39A4F0763690}" dt="2022-01-17T14:00:26.125" v="267"/>
          <ac:graphicFrameMkLst>
            <pc:docMk/>
            <pc:sldMk cId="4057107844" sldId="273"/>
            <ac:graphicFrameMk id="11" creationId="{EF2A90F1-CD25-4F5F-B1F2-3D5A8D055926}"/>
          </ac:graphicFrameMkLst>
        </pc:graphicFrameChg>
        <pc:graphicFrameChg chg="add del mod">
          <ac:chgData name="Tony Dambro" userId="c90a6a779053222f" providerId="Windows Live" clId="Web-{07E40661-F765-4C25-9641-39A4F0763690}" dt="2022-01-17T14:00:52.720" v="273"/>
          <ac:graphicFrameMkLst>
            <pc:docMk/>
            <pc:sldMk cId="4057107844" sldId="273"/>
            <ac:graphicFrameMk id="13" creationId="{04628D6B-30F4-4A26-8906-474346C5A93A}"/>
          </ac:graphicFrameMkLst>
        </pc:graphicFrameChg>
      </pc:sldChg>
      <pc:sldChg chg="add del mod replId">
        <pc:chgData name="Tony Dambro" userId="c90a6a779053222f" providerId="Windows Live" clId="Web-{07E40661-F765-4C25-9641-39A4F0763690}" dt="2022-01-17T15:28:29.275" v="710"/>
        <pc:sldMkLst>
          <pc:docMk/>
          <pc:sldMk cId="3511088779" sldId="274"/>
        </pc:sldMkLst>
      </pc:sldChg>
      <pc:sldChg chg="add del mod">
        <pc:chgData name="Tony Dambro" userId="c90a6a779053222f" providerId="Windows Live" clId="Web-{07E40661-F765-4C25-9641-39A4F0763690}" dt="2022-01-17T13:58:56.263" v="207"/>
        <pc:sldMkLst>
          <pc:docMk/>
          <pc:sldMk cId="446742817" sldId="275"/>
        </pc:sldMkLst>
      </pc:sldChg>
      <pc:sldChg chg="add del">
        <pc:chgData name="Tony Dambro" userId="c90a6a779053222f" providerId="Windows Live" clId="Web-{07E40661-F765-4C25-9641-39A4F0763690}" dt="2022-01-17T13:59:27.155" v="245"/>
        <pc:sldMkLst>
          <pc:docMk/>
          <pc:sldMk cId="566664644" sldId="275"/>
        </pc:sldMkLst>
      </pc:sldChg>
      <pc:sldChg chg="addSp delSp modSp add ord replId">
        <pc:chgData name="Tony Dambro" userId="c90a6a779053222f" providerId="Windows Live" clId="Web-{07E40661-F765-4C25-9641-39A4F0763690}" dt="2022-01-17T15:06:25.138" v="497" actId="1076"/>
        <pc:sldMkLst>
          <pc:docMk/>
          <pc:sldMk cId="3249936853" sldId="275"/>
        </pc:sldMkLst>
        <pc:spChg chg="add del mod">
          <ac:chgData name="Tony Dambro" userId="c90a6a779053222f" providerId="Windows Live" clId="Web-{07E40661-F765-4C25-9641-39A4F0763690}" dt="2022-01-17T14:55:06.719" v="294"/>
          <ac:spMkLst>
            <pc:docMk/>
            <pc:sldMk cId="3249936853" sldId="275"/>
            <ac:spMk id="3" creationId="{B30DBC2C-DBF8-45F3-89DE-F60C683D9100}"/>
          </ac:spMkLst>
        </pc:spChg>
        <pc:spChg chg="mod">
          <ac:chgData name="Tony Dambro" userId="c90a6a779053222f" providerId="Windows Live" clId="Web-{07E40661-F765-4C25-9641-39A4F0763690}" dt="2022-01-17T15:05:57.482" v="491" actId="14100"/>
          <ac:spMkLst>
            <pc:docMk/>
            <pc:sldMk cId="3249936853" sldId="275"/>
            <ac:spMk id="5" creationId="{25250CDB-624B-432A-A121-5F25E19B592B}"/>
          </ac:spMkLst>
        </pc:spChg>
        <pc:spChg chg="del">
          <ac:chgData name="Tony Dambro" userId="c90a6a779053222f" providerId="Windows Live" clId="Web-{07E40661-F765-4C25-9641-39A4F0763690}" dt="2022-01-17T14:55:06.344" v="293"/>
          <ac:spMkLst>
            <pc:docMk/>
            <pc:sldMk cId="3249936853" sldId="275"/>
            <ac:spMk id="7" creationId="{2B0356B6-A768-4B46-B436-555442FDEF59}"/>
          </ac:spMkLst>
        </pc:spChg>
        <pc:spChg chg="add del mod">
          <ac:chgData name="Tony Dambro" userId="c90a6a779053222f" providerId="Windows Live" clId="Web-{07E40661-F765-4C25-9641-39A4F0763690}" dt="2022-01-17T14:56:01.454" v="380"/>
          <ac:spMkLst>
            <pc:docMk/>
            <pc:sldMk cId="3249936853" sldId="275"/>
            <ac:spMk id="8" creationId="{00ACE9E1-BA5A-4CEA-BF4C-25586BC5D755}"/>
          </ac:spMkLst>
        </pc:spChg>
        <pc:graphicFrameChg chg="add mod ord modGraphic">
          <ac:chgData name="Tony Dambro" userId="c90a6a779053222f" providerId="Windows Live" clId="Web-{07E40661-F765-4C25-9641-39A4F0763690}" dt="2022-01-17T15:06:25.138" v="497" actId="1076"/>
          <ac:graphicFrameMkLst>
            <pc:docMk/>
            <pc:sldMk cId="3249936853" sldId="275"/>
            <ac:graphicFrameMk id="6" creationId="{4351D94C-A3BE-42A8-875A-CBB36A31C42B}"/>
          </ac:graphicFrameMkLst>
        </pc:graphicFrameChg>
      </pc:sldChg>
      <pc:sldChg chg="add del mod">
        <pc:chgData name="Tony Dambro" userId="c90a6a779053222f" providerId="Windows Live" clId="Web-{07E40661-F765-4C25-9641-39A4F0763690}" dt="2022-01-17T13:58:56.263" v="206"/>
        <pc:sldMkLst>
          <pc:docMk/>
          <pc:sldMk cId="2139541640" sldId="276"/>
        </pc:sldMkLst>
      </pc:sldChg>
      <pc:sldChg chg="modSp add ord replId">
        <pc:chgData name="Tony Dambro" userId="c90a6a779053222f" providerId="Windows Live" clId="Web-{07E40661-F765-4C25-9641-39A4F0763690}" dt="2022-01-17T14:59:34.990" v="423" actId="1076"/>
        <pc:sldMkLst>
          <pc:docMk/>
          <pc:sldMk cId="2200270026" sldId="276"/>
        </pc:sldMkLst>
        <pc:spChg chg="mod">
          <ac:chgData name="Tony Dambro" userId="c90a6a779053222f" providerId="Windows Live" clId="Web-{07E40661-F765-4C25-9641-39A4F0763690}" dt="2022-01-17T14:59:15.661" v="416" actId="20577"/>
          <ac:spMkLst>
            <pc:docMk/>
            <pc:sldMk cId="2200270026" sldId="276"/>
            <ac:spMk id="5" creationId="{25250CDB-624B-432A-A121-5F25E19B592B}"/>
          </ac:spMkLst>
        </pc:spChg>
        <pc:spChg chg="mod">
          <ac:chgData name="Tony Dambro" userId="c90a6a779053222f" providerId="Windows Live" clId="Web-{07E40661-F765-4C25-9641-39A4F0763690}" dt="2022-01-17T14:59:34.990" v="423" actId="1076"/>
          <ac:spMkLst>
            <pc:docMk/>
            <pc:sldMk cId="2200270026" sldId="276"/>
            <ac:spMk id="7" creationId="{2B0356B6-A768-4B46-B436-555442FDEF59}"/>
          </ac:spMkLst>
        </pc:spChg>
      </pc:sldChg>
      <pc:sldChg chg="add del">
        <pc:chgData name="Tony Dambro" userId="c90a6a779053222f" providerId="Windows Live" clId="Web-{07E40661-F765-4C25-9641-39A4F0763690}" dt="2022-01-17T13:59:27.155" v="244"/>
        <pc:sldMkLst>
          <pc:docMk/>
          <pc:sldMk cId="2345299082" sldId="276"/>
        </pc:sldMkLst>
      </pc:sldChg>
      <pc:sldChg chg="add del mod">
        <pc:chgData name="Tony Dambro" userId="c90a6a779053222f" providerId="Windows Live" clId="Web-{07E40661-F765-4C25-9641-39A4F0763690}" dt="2022-01-17T13:58:56.263" v="205"/>
        <pc:sldMkLst>
          <pc:docMk/>
          <pc:sldMk cId="39257398" sldId="277"/>
        </pc:sldMkLst>
      </pc:sldChg>
      <pc:sldChg chg="modSp add replId">
        <pc:chgData name="Tony Dambro" userId="c90a6a779053222f" providerId="Windows Live" clId="Web-{07E40661-F765-4C25-9641-39A4F0763690}" dt="2022-01-17T15:00:17.725" v="433" actId="14100"/>
        <pc:sldMkLst>
          <pc:docMk/>
          <pc:sldMk cId="2923261207" sldId="277"/>
        </pc:sldMkLst>
        <pc:spChg chg="mod">
          <ac:chgData name="Tony Dambro" userId="c90a6a779053222f" providerId="Windows Live" clId="Web-{07E40661-F765-4C25-9641-39A4F0763690}" dt="2022-01-17T15:00:03.928" v="429" actId="20577"/>
          <ac:spMkLst>
            <pc:docMk/>
            <pc:sldMk cId="2923261207" sldId="277"/>
            <ac:spMk id="5" creationId="{25250CDB-624B-432A-A121-5F25E19B592B}"/>
          </ac:spMkLst>
        </pc:spChg>
        <pc:spChg chg="mod">
          <ac:chgData name="Tony Dambro" userId="c90a6a779053222f" providerId="Windows Live" clId="Web-{07E40661-F765-4C25-9641-39A4F0763690}" dt="2022-01-17T15:00:17.725" v="433" actId="14100"/>
          <ac:spMkLst>
            <pc:docMk/>
            <pc:sldMk cId="2923261207" sldId="277"/>
            <ac:spMk id="7" creationId="{2B0356B6-A768-4B46-B436-555442FDEF59}"/>
          </ac:spMkLst>
        </pc:spChg>
      </pc:sldChg>
      <pc:sldChg chg="add del">
        <pc:chgData name="Tony Dambro" userId="c90a6a779053222f" providerId="Windows Live" clId="Web-{07E40661-F765-4C25-9641-39A4F0763690}" dt="2022-01-17T13:59:27.155" v="243"/>
        <pc:sldMkLst>
          <pc:docMk/>
          <pc:sldMk cId="3531143354" sldId="277"/>
        </pc:sldMkLst>
      </pc:sldChg>
      <pc:sldChg chg="add del mod">
        <pc:chgData name="Tony Dambro" userId="c90a6a779053222f" providerId="Windows Live" clId="Web-{07E40661-F765-4C25-9641-39A4F0763690}" dt="2022-01-17T13:58:56.263" v="204"/>
        <pc:sldMkLst>
          <pc:docMk/>
          <pc:sldMk cId="914962331" sldId="278"/>
        </pc:sldMkLst>
      </pc:sldChg>
      <pc:sldChg chg="modSp new ord">
        <pc:chgData name="Tony Dambro" userId="c90a6a779053222f" providerId="Windows Live" clId="Web-{07E40661-F765-4C25-9641-39A4F0763690}" dt="2022-01-17T15:09:36.408" v="539"/>
        <pc:sldMkLst>
          <pc:docMk/>
          <pc:sldMk cId="2239603830" sldId="278"/>
        </pc:sldMkLst>
        <pc:spChg chg="mod">
          <ac:chgData name="Tony Dambro" userId="c90a6a779053222f" providerId="Windows Live" clId="Web-{07E40661-F765-4C25-9641-39A4F0763690}" dt="2022-01-17T15:08:18.328" v="523" actId="1076"/>
          <ac:spMkLst>
            <pc:docMk/>
            <pc:sldMk cId="2239603830" sldId="278"/>
            <ac:spMk id="2" creationId="{955EF020-1331-4F6A-A01E-63336D165483}"/>
          </ac:spMkLst>
        </pc:spChg>
        <pc:spChg chg="mod">
          <ac:chgData name="Tony Dambro" userId="c90a6a779053222f" providerId="Windows Live" clId="Web-{07E40661-F765-4C25-9641-39A4F0763690}" dt="2022-01-17T15:09:09.157" v="535" actId="20577"/>
          <ac:spMkLst>
            <pc:docMk/>
            <pc:sldMk cId="2239603830" sldId="278"/>
            <ac:spMk id="3" creationId="{7C3E4D8D-4FDE-4151-B7C1-85CE1BC95951}"/>
          </ac:spMkLst>
        </pc:spChg>
      </pc:sldChg>
      <pc:sldChg chg="add del">
        <pc:chgData name="Tony Dambro" userId="c90a6a779053222f" providerId="Windows Live" clId="Web-{07E40661-F765-4C25-9641-39A4F0763690}" dt="2022-01-17T13:59:27.155" v="242"/>
        <pc:sldMkLst>
          <pc:docMk/>
          <pc:sldMk cId="3007022239" sldId="278"/>
        </pc:sldMkLst>
      </pc:sldChg>
      <pc:sldChg chg="add del mod">
        <pc:chgData name="Tony Dambro" userId="c90a6a779053222f" providerId="Windows Live" clId="Web-{07E40661-F765-4C25-9641-39A4F0763690}" dt="2022-01-17T13:58:56.263" v="203"/>
        <pc:sldMkLst>
          <pc:docMk/>
          <pc:sldMk cId="117597452" sldId="279"/>
        </pc:sldMkLst>
      </pc:sldChg>
      <pc:sldChg chg="add del">
        <pc:chgData name="Tony Dambro" userId="c90a6a779053222f" providerId="Windows Live" clId="Web-{07E40661-F765-4C25-9641-39A4F0763690}" dt="2022-01-17T13:59:27.155" v="241"/>
        <pc:sldMkLst>
          <pc:docMk/>
          <pc:sldMk cId="330865915" sldId="279"/>
        </pc:sldMkLst>
      </pc:sldChg>
      <pc:sldChg chg="add">
        <pc:chgData name="Tony Dambro" userId="c90a6a779053222f" providerId="Windows Live" clId="Web-{07E40661-F765-4C25-9641-39A4F0763690}" dt="2022-01-17T15:00:42.319" v="435"/>
        <pc:sldMkLst>
          <pc:docMk/>
          <pc:sldMk cId="4144270027" sldId="279"/>
        </pc:sldMkLst>
      </pc:sldChg>
      <pc:sldChg chg="add del">
        <pc:chgData name="Tony Dambro" userId="c90a6a779053222f" providerId="Windows Live" clId="Web-{07E40661-F765-4C25-9641-39A4F0763690}" dt="2022-01-17T13:59:27.155" v="240"/>
        <pc:sldMkLst>
          <pc:docMk/>
          <pc:sldMk cId="148190659" sldId="280"/>
        </pc:sldMkLst>
      </pc:sldChg>
      <pc:sldChg chg="modSp add replId">
        <pc:chgData name="Tony Dambro" userId="c90a6a779053222f" providerId="Windows Live" clId="Web-{07E40661-F765-4C25-9641-39A4F0763690}" dt="2022-01-17T15:10:43.519" v="552" actId="20577"/>
        <pc:sldMkLst>
          <pc:docMk/>
          <pc:sldMk cId="2255717864" sldId="280"/>
        </pc:sldMkLst>
        <pc:spChg chg="mod">
          <ac:chgData name="Tony Dambro" userId="c90a6a779053222f" providerId="Windows Live" clId="Web-{07E40661-F765-4C25-9641-39A4F0763690}" dt="2022-01-17T15:10:21.253" v="542" actId="1076"/>
          <ac:spMkLst>
            <pc:docMk/>
            <pc:sldMk cId="2255717864" sldId="280"/>
            <ac:spMk id="2" creationId="{955EF020-1331-4F6A-A01E-63336D165483}"/>
          </ac:spMkLst>
        </pc:spChg>
        <pc:spChg chg="mod">
          <ac:chgData name="Tony Dambro" userId="c90a6a779053222f" providerId="Windows Live" clId="Web-{07E40661-F765-4C25-9641-39A4F0763690}" dt="2022-01-17T15:10:43.519" v="552" actId="20577"/>
          <ac:spMkLst>
            <pc:docMk/>
            <pc:sldMk cId="2255717864" sldId="280"/>
            <ac:spMk id="3" creationId="{7C3E4D8D-4FDE-4151-B7C1-85CE1BC95951}"/>
          </ac:spMkLst>
        </pc:spChg>
      </pc:sldChg>
      <pc:sldChg chg="add del mod">
        <pc:chgData name="Tony Dambro" userId="c90a6a779053222f" providerId="Windows Live" clId="Web-{07E40661-F765-4C25-9641-39A4F0763690}" dt="2022-01-17T13:58:56.263" v="202"/>
        <pc:sldMkLst>
          <pc:docMk/>
          <pc:sldMk cId="3099728692" sldId="280"/>
        </pc:sldMkLst>
      </pc:sldChg>
      <pc:sldChg chg="addSp delSp modSp add ord replId">
        <pc:chgData name="Tony Dambro" userId="c90a6a779053222f" providerId="Windows Live" clId="Web-{07E40661-F765-4C25-9641-39A4F0763690}" dt="2022-01-17T15:07:37.343" v="521"/>
        <pc:sldMkLst>
          <pc:docMk/>
          <pc:sldMk cId="468264935" sldId="281"/>
        </pc:sldMkLst>
        <pc:spChg chg="mod">
          <ac:chgData name="Tony Dambro" userId="c90a6a779053222f" providerId="Windows Live" clId="Web-{07E40661-F765-4C25-9641-39A4F0763690}" dt="2022-01-17T15:01:29.242" v="446" actId="20577"/>
          <ac:spMkLst>
            <pc:docMk/>
            <pc:sldMk cId="468264935" sldId="281"/>
            <ac:spMk id="2" creationId="{955EF020-1331-4F6A-A01E-63336D165483}"/>
          </ac:spMkLst>
        </pc:spChg>
        <pc:spChg chg="del">
          <ac:chgData name="Tony Dambro" userId="c90a6a779053222f" providerId="Windows Live" clId="Web-{07E40661-F765-4C25-9641-39A4F0763690}" dt="2022-01-17T15:01:33.211" v="447"/>
          <ac:spMkLst>
            <pc:docMk/>
            <pc:sldMk cId="468264935" sldId="281"/>
            <ac:spMk id="3" creationId="{7C3E4D8D-4FDE-4151-B7C1-85CE1BC95951}"/>
          </ac:spMkLst>
        </pc:spChg>
        <pc:spChg chg="add del mod">
          <ac:chgData name="Tony Dambro" userId="c90a6a779053222f" providerId="Windows Live" clId="Web-{07E40661-F765-4C25-9641-39A4F0763690}" dt="2022-01-17T15:02:24.915" v="455"/>
          <ac:spMkLst>
            <pc:docMk/>
            <pc:sldMk cId="468264935" sldId="281"/>
            <ac:spMk id="7" creationId="{96E9E197-CE1D-4032-B3D6-3D1BBEEF8ADD}"/>
          </ac:spMkLst>
        </pc:spChg>
        <pc:graphicFrameChg chg="add del mod modGraphic">
          <ac:chgData name="Tony Dambro" userId="c90a6a779053222f" providerId="Windows Live" clId="Web-{07E40661-F765-4C25-9641-39A4F0763690}" dt="2022-01-17T15:02:12.805" v="454"/>
          <ac:graphicFrameMkLst>
            <pc:docMk/>
            <pc:sldMk cId="468264935" sldId="281"/>
            <ac:graphicFrameMk id="5" creationId="{2AA9CA1A-41AF-4BB4-BFE0-B487F8EB263A}"/>
          </ac:graphicFrameMkLst>
        </pc:graphicFrameChg>
        <pc:graphicFrameChg chg="add mod modGraphic">
          <ac:chgData name="Tony Dambro" userId="c90a6a779053222f" providerId="Windows Live" clId="Web-{07E40661-F765-4C25-9641-39A4F0763690}" dt="2022-01-17T15:07:37.343" v="521"/>
          <ac:graphicFrameMkLst>
            <pc:docMk/>
            <pc:sldMk cId="468264935" sldId="281"/>
            <ac:graphicFrameMk id="9" creationId="{8A0689A4-83EA-480E-B64C-5AC86EAE9F9F}"/>
          </ac:graphicFrameMkLst>
        </pc:graphicFrameChg>
      </pc:sldChg>
      <pc:sldChg chg="add del mod">
        <pc:chgData name="Tony Dambro" userId="c90a6a779053222f" providerId="Windows Live" clId="Web-{07E40661-F765-4C25-9641-39A4F0763690}" dt="2022-01-17T13:58:56.263" v="201"/>
        <pc:sldMkLst>
          <pc:docMk/>
          <pc:sldMk cId="1107454803" sldId="281"/>
        </pc:sldMkLst>
      </pc:sldChg>
      <pc:sldChg chg="add del">
        <pc:chgData name="Tony Dambro" userId="c90a6a779053222f" providerId="Windows Live" clId="Web-{07E40661-F765-4C25-9641-39A4F0763690}" dt="2022-01-17T13:59:27.155" v="239"/>
        <pc:sldMkLst>
          <pc:docMk/>
          <pc:sldMk cId="3915677662" sldId="281"/>
        </pc:sldMkLst>
      </pc:sldChg>
      <pc:sldChg chg="add del">
        <pc:chgData name="Tony Dambro" userId="c90a6a779053222f" providerId="Windows Live" clId="Web-{07E40661-F765-4C25-9641-39A4F0763690}" dt="2022-01-17T13:59:27.155" v="238"/>
        <pc:sldMkLst>
          <pc:docMk/>
          <pc:sldMk cId="792707472" sldId="282"/>
        </pc:sldMkLst>
      </pc:sldChg>
      <pc:sldChg chg="add del mod">
        <pc:chgData name="Tony Dambro" userId="c90a6a779053222f" providerId="Windows Live" clId="Web-{07E40661-F765-4C25-9641-39A4F0763690}" dt="2022-01-17T13:58:56.263" v="200"/>
        <pc:sldMkLst>
          <pc:docMk/>
          <pc:sldMk cId="2269202217" sldId="282"/>
        </pc:sldMkLst>
      </pc:sldChg>
      <pc:sldChg chg="add">
        <pc:chgData name="Tony Dambro" userId="c90a6a779053222f" providerId="Windows Live" clId="Web-{07E40661-F765-4C25-9641-39A4F0763690}" dt="2022-01-17T15:09:30.423" v="536"/>
        <pc:sldMkLst>
          <pc:docMk/>
          <pc:sldMk cId="2911848823" sldId="282"/>
        </pc:sldMkLst>
      </pc:sldChg>
      <pc:sldChg chg="add del">
        <pc:chgData name="Tony Dambro" userId="c90a6a779053222f" providerId="Windows Live" clId="Web-{07E40661-F765-4C25-9641-39A4F0763690}" dt="2022-01-17T13:59:27.139" v="237"/>
        <pc:sldMkLst>
          <pc:docMk/>
          <pc:sldMk cId="1561623122" sldId="283"/>
        </pc:sldMkLst>
      </pc:sldChg>
      <pc:sldChg chg="add del mod">
        <pc:chgData name="Tony Dambro" userId="c90a6a779053222f" providerId="Windows Live" clId="Web-{07E40661-F765-4C25-9641-39A4F0763690}" dt="2022-01-17T13:58:56.263" v="199"/>
        <pc:sldMkLst>
          <pc:docMk/>
          <pc:sldMk cId="1684280988" sldId="283"/>
        </pc:sldMkLst>
      </pc:sldChg>
      <pc:sldChg chg="add">
        <pc:chgData name="Tony Dambro" userId="c90a6a779053222f" providerId="Windows Live" clId="Web-{07E40661-F765-4C25-9641-39A4F0763690}" dt="2022-01-17T15:09:30.783" v="537"/>
        <pc:sldMkLst>
          <pc:docMk/>
          <pc:sldMk cId="4177960034" sldId="283"/>
        </pc:sldMkLst>
      </pc:sldChg>
      <pc:sldChg chg="add">
        <pc:chgData name="Tony Dambro" userId="c90a6a779053222f" providerId="Windows Live" clId="Web-{07E40661-F765-4C25-9641-39A4F0763690}" dt="2022-01-17T15:09:31.142" v="538"/>
        <pc:sldMkLst>
          <pc:docMk/>
          <pc:sldMk cId="1300511906" sldId="284"/>
        </pc:sldMkLst>
      </pc:sldChg>
      <pc:sldChg chg="add del mod">
        <pc:chgData name="Tony Dambro" userId="c90a6a779053222f" providerId="Windows Live" clId="Web-{07E40661-F765-4C25-9641-39A4F0763690}" dt="2022-01-17T13:58:56.263" v="198"/>
        <pc:sldMkLst>
          <pc:docMk/>
          <pc:sldMk cId="3723345595" sldId="284"/>
        </pc:sldMkLst>
      </pc:sldChg>
      <pc:sldChg chg="add del">
        <pc:chgData name="Tony Dambro" userId="c90a6a779053222f" providerId="Windows Live" clId="Web-{07E40661-F765-4C25-9641-39A4F0763690}" dt="2022-01-17T13:59:27.139" v="236"/>
        <pc:sldMkLst>
          <pc:docMk/>
          <pc:sldMk cId="3883127427" sldId="284"/>
        </pc:sldMkLst>
      </pc:sldChg>
      <pc:sldChg chg="modSp add replId">
        <pc:chgData name="Tony Dambro" userId="c90a6a779053222f" providerId="Windows Live" clId="Web-{07E40661-F765-4C25-9641-39A4F0763690}" dt="2022-01-17T15:11:26.941" v="559" actId="20577"/>
        <pc:sldMkLst>
          <pc:docMk/>
          <pc:sldMk cId="300371852" sldId="285"/>
        </pc:sldMkLst>
        <pc:spChg chg="mod">
          <ac:chgData name="Tony Dambro" userId="c90a6a779053222f" providerId="Windows Live" clId="Web-{07E40661-F765-4C25-9641-39A4F0763690}" dt="2022-01-17T15:11:26.941" v="559" actId="20577"/>
          <ac:spMkLst>
            <pc:docMk/>
            <pc:sldMk cId="300371852" sldId="285"/>
            <ac:spMk id="3" creationId="{7C3E4D8D-4FDE-4151-B7C1-85CE1BC95951}"/>
          </ac:spMkLst>
        </pc:spChg>
      </pc:sldChg>
      <pc:sldChg chg="add del">
        <pc:chgData name="Tony Dambro" userId="c90a6a779053222f" providerId="Windows Live" clId="Web-{07E40661-F765-4C25-9641-39A4F0763690}" dt="2022-01-17T13:59:27.139" v="235"/>
        <pc:sldMkLst>
          <pc:docMk/>
          <pc:sldMk cId="390466955" sldId="285"/>
        </pc:sldMkLst>
      </pc:sldChg>
      <pc:sldChg chg="add del mod">
        <pc:chgData name="Tony Dambro" userId="c90a6a779053222f" providerId="Windows Live" clId="Web-{07E40661-F765-4C25-9641-39A4F0763690}" dt="2022-01-17T13:58:56.263" v="197"/>
        <pc:sldMkLst>
          <pc:docMk/>
          <pc:sldMk cId="3098020748" sldId="285"/>
        </pc:sldMkLst>
      </pc:sldChg>
      <pc:sldChg chg="modSp add replId">
        <pc:chgData name="Tony Dambro" userId="c90a6a779053222f" providerId="Windows Live" clId="Web-{07E40661-F765-4C25-9641-39A4F0763690}" dt="2022-01-17T15:12:21.099" v="574" actId="14100"/>
        <pc:sldMkLst>
          <pc:docMk/>
          <pc:sldMk cId="2412831967" sldId="286"/>
        </pc:sldMkLst>
        <pc:spChg chg="mod">
          <ac:chgData name="Tony Dambro" userId="c90a6a779053222f" providerId="Windows Live" clId="Web-{07E40661-F765-4C25-9641-39A4F0763690}" dt="2022-01-17T15:11:53.364" v="563" actId="20577"/>
          <ac:spMkLst>
            <pc:docMk/>
            <pc:sldMk cId="2412831967" sldId="286"/>
            <ac:spMk id="2" creationId="{955EF020-1331-4F6A-A01E-63336D165483}"/>
          </ac:spMkLst>
        </pc:spChg>
        <pc:spChg chg="mod">
          <ac:chgData name="Tony Dambro" userId="c90a6a779053222f" providerId="Windows Live" clId="Web-{07E40661-F765-4C25-9641-39A4F0763690}" dt="2022-01-17T15:12:21.099" v="574" actId="14100"/>
          <ac:spMkLst>
            <pc:docMk/>
            <pc:sldMk cId="2412831967" sldId="286"/>
            <ac:spMk id="3" creationId="{7C3E4D8D-4FDE-4151-B7C1-85CE1BC95951}"/>
          </ac:spMkLst>
        </pc:spChg>
      </pc:sldChg>
      <pc:sldChg chg="add del">
        <pc:chgData name="Tony Dambro" userId="c90a6a779053222f" providerId="Windows Live" clId="Web-{07E40661-F765-4C25-9641-39A4F0763690}" dt="2022-01-17T13:59:27.139" v="234"/>
        <pc:sldMkLst>
          <pc:docMk/>
          <pc:sldMk cId="2554911557" sldId="286"/>
        </pc:sldMkLst>
      </pc:sldChg>
      <pc:sldChg chg="add del mod">
        <pc:chgData name="Tony Dambro" userId="c90a6a779053222f" providerId="Windows Live" clId="Web-{07E40661-F765-4C25-9641-39A4F0763690}" dt="2022-01-17T13:58:56.248" v="196"/>
        <pc:sldMkLst>
          <pc:docMk/>
          <pc:sldMk cId="4218829571" sldId="286"/>
        </pc:sldMkLst>
      </pc:sldChg>
      <pc:sldChg chg="add del mod">
        <pc:chgData name="Tony Dambro" userId="c90a6a779053222f" providerId="Windows Live" clId="Web-{07E40661-F765-4C25-9641-39A4F0763690}" dt="2022-01-17T13:58:56.248" v="195"/>
        <pc:sldMkLst>
          <pc:docMk/>
          <pc:sldMk cId="326061750" sldId="287"/>
        </pc:sldMkLst>
      </pc:sldChg>
      <pc:sldChg chg="add del">
        <pc:chgData name="Tony Dambro" userId="c90a6a779053222f" providerId="Windows Live" clId="Web-{07E40661-F765-4C25-9641-39A4F0763690}" dt="2022-01-17T13:59:27.139" v="233"/>
        <pc:sldMkLst>
          <pc:docMk/>
          <pc:sldMk cId="728247245" sldId="287"/>
        </pc:sldMkLst>
      </pc:sldChg>
      <pc:sldChg chg="modSp add replId">
        <pc:chgData name="Tony Dambro" userId="c90a6a779053222f" providerId="Windows Live" clId="Web-{07E40661-F765-4C25-9641-39A4F0763690}" dt="2022-01-17T15:13:45.819" v="600" actId="14100"/>
        <pc:sldMkLst>
          <pc:docMk/>
          <pc:sldMk cId="4132623126" sldId="287"/>
        </pc:sldMkLst>
        <pc:spChg chg="mod">
          <ac:chgData name="Tony Dambro" userId="c90a6a779053222f" providerId="Windows Live" clId="Web-{07E40661-F765-4C25-9641-39A4F0763690}" dt="2022-01-17T15:12:48.802" v="577" actId="20577"/>
          <ac:spMkLst>
            <pc:docMk/>
            <pc:sldMk cId="4132623126" sldId="287"/>
            <ac:spMk id="2" creationId="{955EF020-1331-4F6A-A01E-63336D165483}"/>
          </ac:spMkLst>
        </pc:spChg>
        <pc:spChg chg="mod">
          <ac:chgData name="Tony Dambro" userId="c90a6a779053222f" providerId="Windows Live" clId="Web-{07E40661-F765-4C25-9641-39A4F0763690}" dt="2022-01-17T15:13:45.819" v="600" actId="14100"/>
          <ac:spMkLst>
            <pc:docMk/>
            <pc:sldMk cId="4132623126" sldId="287"/>
            <ac:spMk id="3" creationId="{7C3E4D8D-4FDE-4151-B7C1-85CE1BC95951}"/>
          </ac:spMkLst>
        </pc:spChg>
      </pc:sldChg>
      <pc:sldChg chg="add del">
        <pc:chgData name="Tony Dambro" userId="c90a6a779053222f" providerId="Windows Live" clId="Web-{07E40661-F765-4C25-9641-39A4F0763690}" dt="2022-01-17T13:59:27.139" v="232"/>
        <pc:sldMkLst>
          <pc:docMk/>
          <pc:sldMk cId="3072640985" sldId="288"/>
        </pc:sldMkLst>
      </pc:sldChg>
      <pc:sldChg chg="add del mod">
        <pc:chgData name="Tony Dambro" userId="c90a6a779053222f" providerId="Windows Live" clId="Web-{07E40661-F765-4C25-9641-39A4F0763690}" dt="2022-01-17T13:58:56.248" v="194"/>
        <pc:sldMkLst>
          <pc:docMk/>
          <pc:sldMk cId="3755512201" sldId="288"/>
        </pc:sldMkLst>
      </pc:sldChg>
      <pc:sldChg chg="modSp add replId">
        <pc:chgData name="Tony Dambro" userId="c90a6a779053222f" providerId="Windows Live" clId="Web-{07E40661-F765-4C25-9641-39A4F0763690}" dt="2022-01-17T15:26:26.022" v="699" actId="20577"/>
        <pc:sldMkLst>
          <pc:docMk/>
          <pc:sldMk cId="3806810927" sldId="288"/>
        </pc:sldMkLst>
        <pc:spChg chg="mod">
          <ac:chgData name="Tony Dambro" userId="c90a6a779053222f" providerId="Windows Live" clId="Web-{07E40661-F765-4C25-9641-39A4F0763690}" dt="2022-01-17T15:21:38.266" v="670" actId="20577"/>
          <ac:spMkLst>
            <pc:docMk/>
            <pc:sldMk cId="3806810927" sldId="288"/>
            <ac:spMk id="2" creationId="{955EF020-1331-4F6A-A01E-63336D165483}"/>
          </ac:spMkLst>
        </pc:spChg>
        <pc:spChg chg="mod">
          <ac:chgData name="Tony Dambro" userId="c90a6a779053222f" providerId="Windows Live" clId="Web-{07E40661-F765-4C25-9641-39A4F0763690}" dt="2022-01-17T15:26:26.022" v="699" actId="20577"/>
          <ac:spMkLst>
            <pc:docMk/>
            <pc:sldMk cId="3806810927" sldId="288"/>
            <ac:spMk id="3" creationId="{7C3E4D8D-4FDE-4151-B7C1-85CE1BC95951}"/>
          </ac:spMkLst>
        </pc:spChg>
      </pc:sldChg>
      <pc:sldChg chg="add del mod">
        <pc:chgData name="Tony Dambro" userId="c90a6a779053222f" providerId="Windows Live" clId="Web-{07E40661-F765-4C25-9641-39A4F0763690}" dt="2022-01-17T13:58:56.248" v="193"/>
        <pc:sldMkLst>
          <pc:docMk/>
          <pc:sldMk cId="2481295328" sldId="289"/>
        </pc:sldMkLst>
      </pc:sldChg>
      <pc:sldChg chg="add del">
        <pc:chgData name="Tony Dambro" userId="c90a6a779053222f" providerId="Windows Live" clId="Web-{07E40661-F765-4C25-9641-39A4F0763690}" dt="2022-01-17T13:59:27.139" v="231"/>
        <pc:sldMkLst>
          <pc:docMk/>
          <pc:sldMk cId="3575665732" sldId="289"/>
        </pc:sldMkLst>
      </pc:sldChg>
      <pc:sldChg chg="modSp add replId">
        <pc:chgData name="Tony Dambro" userId="c90a6a779053222f" providerId="Windows Live" clId="Web-{07E40661-F765-4C25-9641-39A4F0763690}" dt="2022-01-17T15:24:55.177" v="697" actId="14100"/>
        <pc:sldMkLst>
          <pc:docMk/>
          <pc:sldMk cId="3810897530" sldId="289"/>
        </pc:sldMkLst>
        <pc:spChg chg="mod">
          <ac:chgData name="Tony Dambro" userId="c90a6a779053222f" providerId="Windows Live" clId="Web-{07E40661-F765-4C25-9641-39A4F0763690}" dt="2022-01-17T15:24:55.177" v="697" actId="14100"/>
          <ac:spMkLst>
            <pc:docMk/>
            <pc:sldMk cId="3810897530" sldId="289"/>
            <ac:spMk id="3" creationId="{7C3E4D8D-4FDE-4151-B7C1-85CE1BC95951}"/>
          </ac:spMkLst>
        </pc:spChg>
      </pc:sldChg>
      <pc:sldChg chg="modSp add replId">
        <pc:chgData name="Tony Dambro" userId="c90a6a779053222f" providerId="Windows Live" clId="Web-{07E40661-F765-4C25-9641-39A4F0763690}" dt="2022-01-17T15:33:40.656" v="748" actId="20577"/>
        <pc:sldMkLst>
          <pc:docMk/>
          <pc:sldMk cId="2679045032" sldId="290"/>
        </pc:sldMkLst>
        <pc:spChg chg="mod">
          <ac:chgData name="Tony Dambro" userId="c90a6a779053222f" providerId="Windows Live" clId="Web-{07E40661-F765-4C25-9641-39A4F0763690}" dt="2022-01-17T15:28:04.383" v="702" actId="20577"/>
          <ac:spMkLst>
            <pc:docMk/>
            <pc:sldMk cId="2679045032" sldId="290"/>
            <ac:spMk id="2" creationId="{955EF020-1331-4F6A-A01E-63336D165483}"/>
          </ac:spMkLst>
        </pc:spChg>
        <pc:spChg chg="mod">
          <ac:chgData name="Tony Dambro" userId="c90a6a779053222f" providerId="Windows Live" clId="Web-{07E40661-F765-4C25-9641-39A4F0763690}" dt="2022-01-17T15:33:40.656" v="748" actId="20577"/>
          <ac:spMkLst>
            <pc:docMk/>
            <pc:sldMk cId="2679045032" sldId="290"/>
            <ac:spMk id="3" creationId="{7C3E4D8D-4FDE-4151-B7C1-85CE1BC95951}"/>
          </ac:spMkLst>
        </pc:spChg>
      </pc:sldChg>
      <pc:sldChg chg="add del mod">
        <pc:chgData name="Tony Dambro" userId="c90a6a779053222f" providerId="Windows Live" clId="Web-{07E40661-F765-4C25-9641-39A4F0763690}" dt="2022-01-17T13:58:56.248" v="192"/>
        <pc:sldMkLst>
          <pc:docMk/>
          <pc:sldMk cId="2931101067" sldId="290"/>
        </pc:sldMkLst>
      </pc:sldChg>
      <pc:sldChg chg="add del">
        <pc:chgData name="Tony Dambro" userId="c90a6a779053222f" providerId="Windows Live" clId="Web-{07E40661-F765-4C25-9641-39A4F0763690}" dt="2022-01-17T13:59:27.139" v="230"/>
        <pc:sldMkLst>
          <pc:docMk/>
          <pc:sldMk cId="3023796095" sldId="290"/>
        </pc:sldMkLst>
      </pc:sldChg>
      <pc:sldChg chg="add del">
        <pc:chgData name="Tony Dambro" userId="c90a6a779053222f" providerId="Windows Live" clId="Web-{07E40661-F765-4C25-9641-39A4F0763690}" dt="2022-01-17T13:59:27.139" v="229"/>
        <pc:sldMkLst>
          <pc:docMk/>
          <pc:sldMk cId="1958712878" sldId="291"/>
        </pc:sldMkLst>
      </pc:sldChg>
      <pc:sldChg chg="addSp delSp modSp add replId">
        <pc:chgData name="Tony Dambro" userId="c90a6a779053222f" providerId="Windows Live" clId="Web-{07E40661-F765-4C25-9641-39A4F0763690}" dt="2022-01-17T15:29:46.276" v="715" actId="1076"/>
        <pc:sldMkLst>
          <pc:docMk/>
          <pc:sldMk cId="3727447025" sldId="291"/>
        </pc:sldMkLst>
        <pc:spChg chg="mod">
          <ac:chgData name="Tony Dambro" userId="c90a6a779053222f" providerId="Windows Live" clId="Web-{07E40661-F765-4C25-9641-39A4F0763690}" dt="2022-01-17T15:29:46.276" v="715" actId="1076"/>
          <ac:spMkLst>
            <pc:docMk/>
            <pc:sldMk cId="3727447025" sldId="291"/>
            <ac:spMk id="2" creationId="{955EF020-1331-4F6A-A01E-63336D165483}"/>
          </ac:spMkLst>
        </pc:spChg>
        <pc:spChg chg="del">
          <ac:chgData name="Tony Dambro" userId="c90a6a779053222f" providerId="Windows Live" clId="Web-{07E40661-F765-4C25-9641-39A4F0763690}" dt="2022-01-17T15:29:37.182" v="713"/>
          <ac:spMkLst>
            <pc:docMk/>
            <pc:sldMk cId="3727447025" sldId="291"/>
            <ac:spMk id="3" creationId="{7C3E4D8D-4FDE-4151-B7C1-85CE1BC95951}"/>
          </ac:spMkLst>
        </pc:spChg>
        <pc:spChg chg="add del mod">
          <ac:chgData name="Tony Dambro" userId="c90a6a779053222f" providerId="Windows Live" clId="Web-{07E40661-F765-4C25-9641-39A4F0763690}" dt="2022-01-17T15:29:39.885" v="714"/>
          <ac:spMkLst>
            <pc:docMk/>
            <pc:sldMk cId="3727447025" sldId="291"/>
            <ac:spMk id="5" creationId="{4EDA2035-BF47-40CA-83FB-B1B07F03C4EE}"/>
          </ac:spMkLst>
        </pc:spChg>
      </pc:sldChg>
      <pc:sldChg chg="add del mod">
        <pc:chgData name="Tony Dambro" userId="c90a6a779053222f" providerId="Windows Live" clId="Web-{07E40661-F765-4C25-9641-39A4F0763690}" dt="2022-01-17T13:58:56.248" v="191"/>
        <pc:sldMkLst>
          <pc:docMk/>
          <pc:sldMk cId="3902311191" sldId="291"/>
        </pc:sldMkLst>
      </pc:sldChg>
      <pc:sldChg chg="add del">
        <pc:chgData name="Tony Dambro" userId="c90a6a779053222f" providerId="Windows Live" clId="Web-{07E40661-F765-4C25-9641-39A4F0763690}" dt="2022-01-17T13:59:27.139" v="228"/>
        <pc:sldMkLst>
          <pc:docMk/>
          <pc:sldMk cId="2876726163" sldId="292"/>
        </pc:sldMkLst>
      </pc:sldChg>
      <pc:sldChg chg="add del mod">
        <pc:chgData name="Tony Dambro" userId="c90a6a779053222f" providerId="Windows Live" clId="Web-{07E40661-F765-4C25-9641-39A4F0763690}" dt="2022-01-17T13:58:56.248" v="190"/>
        <pc:sldMkLst>
          <pc:docMk/>
          <pc:sldMk cId="3282963429" sldId="292"/>
        </pc:sldMkLst>
      </pc:sldChg>
      <pc:sldChg chg="add del mod">
        <pc:chgData name="Tony Dambro" userId="c90a6a779053222f" providerId="Windows Live" clId="Web-{07E40661-F765-4C25-9641-39A4F0763690}" dt="2022-01-17T13:58:56.248" v="189"/>
        <pc:sldMkLst>
          <pc:docMk/>
          <pc:sldMk cId="2624413688" sldId="293"/>
        </pc:sldMkLst>
      </pc:sldChg>
      <pc:sldChg chg="add del">
        <pc:chgData name="Tony Dambro" userId="c90a6a779053222f" providerId="Windows Live" clId="Web-{07E40661-F765-4C25-9641-39A4F0763690}" dt="2022-01-17T13:59:27.139" v="227"/>
        <pc:sldMkLst>
          <pc:docMk/>
          <pc:sldMk cId="3339701614" sldId="293"/>
        </pc:sldMkLst>
      </pc:sldChg>
      <pc:sldMasterChg chg="add del mod setBg addSldLayout delSldLayout modSldLayout">
        <pc:chgData name="Tony Dambro" userId="c90a6a779053222f" providerId="Windows Live" clId="Web-{07E40661-F765-4C25-9641-39A4F0763690}" dt="2022-01-17T15:00:42.319" v="435"/>
        <pc:sldMasterMkLst>
          <pc:docMk/>
          <pc:sldMasterMk cId="0" sldId="2147483648"/>
        </pc:sldMasterMkLst>
        <pc:sldLayoutChg chg="add del mod">
          <pc:chgData name="Tony Dambro" userId="c90a6a779053222f" providerId="Windows Live" clId="Web-{07E40661-F765-4C25-9641-39A4F0763690}" dt="2022-01-17T15:00:42.319" v="435"/>
          <pc:sldLayoutMkLst>
            <pc:docMk/>
            <pc:sldMasterMk cId="0" sldId="2147483648"/>
            <pc:sldLayoutMk cId="0" sldId="2147483649"/>
          </pc:sldLayoutMkLst>
        </pc:sldLayoutChg>
        <pc:sldLayoutChg chg="add del mod">
          <pc:chgData name="Tony Dambro" userId="c90a6a779053222f" providerId="Windows Live" clId="Web-{07E40661-F765-4C25-9641-39A4F0763690}" dt="2022-01-17T15:00:42.319" v="435"/>
          <pc:sldLayoutMkLst>
            <pc:docMk/>
            <pc:sldMasterMk cId="0" sldId="2147483648"/>
            <pc:sldLayoutMk cId="0" sldId="2147483650"/>
          </pc:sldLayoutMkLst>
        </pc:sldLayoutChg>
        <pc:sldLayoutChg chg="add del mod">
          <pc:chgData name="Tony Dambro" userId="c90a6a779053222f" providerId="Windows Live" clId="Web-{07E40661-F765-4C25-9641-39A4F0763690}" dt="2022-01-17T15:00:42.319" v="435"/>
          <pc:sldLayoutMkLst>
            <pc:docMk/>
            <pc:sldMasterMk cId="0" sldId="2147483648"/>
            <pc:sldLayoutMk cId="0" sldId="2147483651"/>
          </pc:sldLayoutMkLst>
        </pc:sldLayoutChg>
        <pc:sldLayoutChg chg="add del mod">
          <pc:chgData name="Tony Dambro" userId="c90a6a779053222f" providerId="Windows Live" clId="Web-{07E40661-F765-4C25-9641-39A4F0763690}" dt="2022-01-17T15:00:42.319" v="435"/>
          <pc:sldLayoutMkLst>
            <pc:docMk/>
            <pc:sldMasterMk cId="0" sldId="2147483648"/>
            <pc:sldLayoutMk cId="0" sldId="2147483652"/>
          </pc:sldLayoutMkLst>
        </pc:sldLayoutChg>
        <pc:sldLayoutChg chg="add del mod">
          <pc:chgData name="Tony Dambro" userId="c90a6a779053222f" providerId="Windows Live" clId="Web-{07E40661-F765-4C25-9641-39A4F0763690}" dt="2022-01-17T15:00:42.319" v="435"/>
          <pc:sldLayoutMkLst>
            <pc:docMk/>
            <pc:sldMasterMk cId="0" sldId="2147483648"/>
            <pc:sldLayoutMk cId="0" sldId="2147483653"/>
          </pc:sldLayoutMkLst>
        </pc:sldLayoutChg>
      </pc:sldMasterChg>
      <pc:sldMasterChg chg="add mod setBg addSldLayout modSldLayout">
        <pc:chgData name="Tony Dambro" userId="c90a6a779053222f" providerId="Windows Live" clId="Web-{07E40661-F765-4C25-9641-39A4F0763690}" dt="2022-01-17T13:58:54.623" v="188"/>
        <pc:sldMasterMkLst>
          <pc:docMk/>
          <pc:sldMasterMk cId="0" sldId="2147483659"/>
        </pc:sldMasterMkLst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0" sldId="2147483659"/>
            <pc:sldLayoutMk cId="0" sldId="2147483654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0" sldId="2147483659"/>
            <pc:sldLayoutMk cId="0" sldId="2147483655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0" sldId="2147483659"/>
            <pc:sldLayoutMk cId="0" sldId="2147483656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0" sldId="2147483659"/>
            <pc:sldLayoutMk cId="0" sldId="2147483657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0" sldId="2147483659"/>
            <pc:sldLayoutMk cId="0" sldId="2147483658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0" sldId="2147483659"/>
            <pc:sldLayoutMk cId="0" sldId="2147483672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0" sldId="2147483659"/>
            <pc:sldLayoutMk cId="0" sldId="2147483673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0" sldId="2147483659"/>
            <pc:sldLayoutMk cId="0" sldId="2147483674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0" sldId="2147483659"/>
            <pc:sldLayoutMk cId="0" sldId="2147483675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0" sldId="2147483659"/>
            <pc:sldLayoutMk cId="0" sldId="2147483676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0" sldId="2147483659"/>
            <pc:sldLayoutMk cId="0" sldId="2147483677"/>
          </pc:sldLayoutMkLst>
        </pc:sldLayoutChg>
      </pc:sldMasterChg>
      <pc:sldMasterChg chg="add mod setBg addSldLayout modSldLayout">
        <pc:chgData name="Tony Dambro" userId="c90a6a779053222f" providerId="Windows Live" clId="Web-{07E40661-F765-4C25-9641-39A4F0763690}" dt="2022-01-17T13:58:54.623" v="188"/>
        <pc:sldMasterMkLst>
          <pc:docMk/>
          <pc:sldMasterMk cId="2460954070" sldId="2147483660"/>
        </pc:sldMasterMkLst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mod setBg modSldLayout">
        <pc:chgData name="Tony Dambro" userId="c90a6a779053222f" providerId="Windows Live" clId="Web-{07E40661-F765-4C25-9641-39A4F0763690}" dt="2022-01-17T13:58:54.623" v="188"/>
        <pc:sldMasterMkLst>
          <pc:docMk/>
          <pc:sldMasterMk cId="681767142" sldId="2147483679"/>
        </pc:sldMasterMkLst>
        <pc:sldLayoutChg chg="mod">
          <pc:chgData name="Tony Dambro" userId="c90a6a779053222f" providerId="Windows Live" clId="Web-{07E40661-F765-4C25-9641-39A4F0763690}" dt="2022-01-17T13:58:54.623" v="188"/>
          <pc:sldLayoutMkLst>
            <pc:docMk/>
            <pc:sldMasterMk cId="681767142" sldId="2147483679"/>
            <pc:sldLayoutMk cId="3856964656" sldId="2147483680"/>
          </pc:sldLayoutMkLst>
        </pc:sldLayoutChg>
        <pc:sldLayoutChg chg="mod">
          <pc:chgData name="Tony Dambro" userId="c90a6a779053222f" providerId="Windows Live" clId="Web-{07E40661-F765-4C25-9641-39A4F0763690}" dt="2022-01-17T13:58:54.623" v="188"/>
          <pc:sldLayoutMkLst>
            <pc:docMk/>
            <pc:sldMasterMk cId="681767142" sldId="2147483679"/>
            <pc:sldLayoutMk cId="3639753872" sldId="2147483686"/>
          </pc:sldLayoutMkLst>
        </pc:sldLayoutChg>
      </pc:sldMasterChg>
      <pc:sldMasterChg chg="mod replId setBg modSldLayout">
        <pc:chgData name="Tony Dambro" userId="c90a6a779053222f" providerId="Windows Live" clId="Web-{07E40661-F765-4C25-9641-39A4F0763690}" dt="2022-01-17T13:58:54.623" v="188"/>
        <pc:sldMasterMkLst>
          <pc:docMk/>
          <pc:sldMasterMk cId="2914589502" sldId="2147483687"/>
        </pc:sldMasterMkLst>
        <pc:sldLayoutChg chg="mod replId">
          <pc:chgData name="Tony Dambro" userId="c90a6a779053222f" providerId="Windows Live" clId="Web-{07E40661-F765-4C25-9641-39A4F0763690}" dt="2022-01-17T13:58:54.623" v="188"/>
          <pc:sldLayoutMkLst>
            <pc:docMk/>
            <pc:sldMasterMk cId="2914589502" sldId="2147483687"/>
            <pc:sldLayoutMk cId="1037693652" sldId="2147483688"/>
          </pc:sldLayoutMkLst>
        </pc:sldLayoutChg>
        <pc:sldLayoutChg chg="mod replId">
          <pc:chgData name="Tony Dambro" userId="c90a6a779053222f" providerId="Windows Live" clId="Web-{07E40661-F765-4C25-9641-39A4F0763690}" dt="2022-01-17T13:58:54.623" v="188"/>
          <pc:sldLayoutMkLst>
            <pc:docMk/>
            <pc:sldMasterMk cId="2914589502" sldId="2147483687"/>
            <pc:sldLayoutMk cId="2735521122" sldId="2147483689"/>
          </pc:sldLayoutMkLst>
        </pc:sldLayoutChg>
        <pc:sldLayoutChg chg="mod replId">
          <pc:chgData name="Tony Dambro" userId="c90a6a779053222f" providerId="Windows Live" clId="Web-{07E40661-F765-4C25-9641-39A4F0763690}" dt="2022-01-17T13:58:54.623" v="188"/>
          <pc:sldLayoutMkLst>
            <pc:docMk/>
            <pc:sldMasterMk cId="2914589502" sldId="2147483687"/>
            <pc:sldLayoutMk cId="341446175" sldId="2147483690"/>
          </pc:sldLayoutMkLst>
        </pc:sldLayoutChg>
        <pc:sldLayoutChg chg="mod replId">
          <pc:chgData name="Tony Dambro" userId="c90a6a779053222f" providerId="Windows Live" clId="Web-{07E40661-F765-4C25-9641-39A4F0763690}" dt="2022-01-17T13:58:54.623" v="188"/>
          <pc:sldLayoutMkLst>
            <pc:docMk/>
            <pc:sldMasterMk cId="2914589502" sldId="2147483687"/>
            <pc:sldLayoutMk cId="3679668693" sldId="2147483691"/>
          </pc:sldLayoutMkLst>
        </pc:sldLayoutChg>
        <pc:sldLayoutChg chg="mod replId">
          <pc:chgData name="Tony Dambro" userId="c90a6a779053222f" providerId="Windows Live" clId="Web-{07E40661-F765-4C25-9641-39A4F0763690}" dt="2022-01-17T13:58:54.623" v="188"/>
          <pc:sldLayoutMkLst>
            <pc:docMk/>
            <pc:sldMasterMk cId="2914589502" sldId="2147483687"/>
            <pc:sldLayoutMk cId="1552774339" sldId="2147483692"/>
          </pc:sldLayoutMkLst>
        </pc:sldLayoutChg>
        <pc:sldLayoutChg chg="mod replId">
          <pc:chgData name="Tony Dambro" userId="c90a6a779053222f" providerId="Windows Live" clId="Web-{07E40661-F765-4C25-9641-39A4F0763690}" dt="2022-01-17T13:58:54.623" v="188"/>
          <pc:sldLayoutMkLst>
            <pc:docMk/>
            <pc:sldMasterMk cId="2914589502" sldId="2147483687"/>
            <pc:sldLayoutMk cId="2463879189" sldId="2147483693"/>
          </pc:sldLayoutMkLst>
        </pc:sldLayoutChg>
        <pc:sldLayoutChg chg="mod replId">
          <pc:chgData name="Tony Dambro" userId="c90a6a779053222f" providerId="Windows Live" clId="Web-{07E40661-F765-4C25-9641-39A4F0763690}" dt="2022-01-17T13:58:54.623" v="188"/>
          <pc:sldLayoutMkLst>
            <pc:docMk/>
            <pc:sldMasterMk cId="2914589502" sldId="2147483687"/>
            <pc:sldLayoutMk cId="1543612077" sldId="2147483694"/>
          </pc:sldLayoutMkLst>
        </pc:sldLayoutChg>
      </pc:sldMasterChg>
      <pc:sldMasterChg chg="add mod setBg addSldLayout modSldLayout">
        <pc:chgData name="Tony Dambro" userId="c90a6a779053222f" providerId="Windows Live" clId="Web-{07E40661-F765-4C25-9641-39A4F0763690}" dt="2022-01-17T13:58:54.623" v="188"/>
        <pc:sldMasterMkLst>
          <pc:docMk/>
          <pc:sldMasterMk cId="2460954070" sldId="2147483695"/>
        </pc:sldMasterMkLst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95"/>
            <pc:sldLayoutMk cId="2385387890" sldId="2147483696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95"/>
            <pc:sldLayoutMk cId="949138452" sldId="2147483697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95"/>
            <pc:sldLayoutMk cId="2591524520" sldId="2147483698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95"/>
            <pc:sldLayoutMk cId="1203092039" sldId="2147483699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95"/>
            <pc:sldLayoutMk cId="3733172339" sldId="2147483700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95"/>
            <pc:sldLayoutMk cId="3210312558" sldId="2147483701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95"/>
            <pc:sldLayoutMk cId="3146388984" sldId="2147483702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95"/>
            <pc:sldLayoutMk cId="3171841454" sldId="2147483703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95"/>
            <pc:sldLayoutMk cId="1718958274" sldId="2147483704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95"/>
            <pc:sldLayoutMk cId="2202905451" sldId="2147483705"/>
          </pc:sldLayoutMkLst>
        </pc:sldLayoutChg>
        <pc:sldLayoutChg chg="add mod">
          <pc:chgData name="Tony Dambro" userId="c90a6a779053222f" providerId="Windows Live" clId="Web-{07E40661-F765-4C25-9641-39A4F0763690}" dt="2022-01-17T13:58:54.623" v="188"/>
          <pc:sldLayoutMkLst>
            <pc:docMk/>
            <pc:sldMasterMk cId="2460954070" sldId="2147483695"/>
            <pc:sldLayoutMk cId="3479445657" sldId="2147483706"/>
          </pc:sldLayoutMkLst>
        </pc:sldLayoutChg>
      </pc:sldMasterChg>
      <pc:sldMasterChg chg="add del mod setBg addSldLayout delSldLayout modSldLayout">
        <pc:chgData name="Tony Dambro" userId="c90a6a779053222f" providerId="Windows Live" clId="Web-{07E40661-F765-4C25-9641-39A4F0763690}" dt="2022-01-17T13:59:27.155" v="245"/>
        <pc:sldMasterMkLst>
          <pc:docMk/>
          <pc:sldMasterMk cId="2460954070" sldId="2147483707"/>
        </pc:sldMasterMkLst>
        <pc:sldLayoutChg chg="add del mod">
          <pc:chgData name="Tony Dambro" userId="c90a6a779053222f" providerId="Windows Live" clId="Web-{07E40661-F765-4C25-9641-39A4F0763690}" dt="2022-01-17T13:59:27.155" v="245"/>
          <pc:sldLayoutMkLst>
            <pc:docMk/>
            <pc:sldMasterMk cId="2460954070" sldId="2147483707"/>
            <pc:sldLayoutMk cId="2385387890" sldId="2147483708"/>
          </pc:sldLayoutMkLst>
        </pc:sldLayoutChg>
        <pc:sldLayoutChg chg="add del mod">
          <pc:chgData name="Tony Dambro" userId="c90a6a779053222f" providerId="Windows Live" clId="Web-{07E40661-F765-4C25-9641-39A4F0763690}" dt="2022-01-17T13:59:27.155" v="245"/>
          <pc:sldLayoutMkLst>
            <pc:docMk/>
            <pc:sldMasterMk cId="2460954070" sldId="2147483707"/>
            <pc:sldLayoutMk cId="949138452" sldId="2147483709"/>
          </pc:sldLayoutMkLst>
        </pc:sldLayoutChg>
        <pc:sldLayoutChg chg="add del mod">
          <pc:chgData name="Tony Dambro" userId="c90a6a779053222f" providerId="Windows Live" clId="Web-{07E40661-F765-4C25-9641-39A4F0763690}" dt="2022-01-17T13:59:27.155" v="245"/>
          <pc:sldLayoutMkLst>
            <pc:docMk/>
            <pc:sldMasterMk cId="2460954070" sldId="2147483707"/>
            <pc:sldLayoutMk cId="2591524520" sldId="2147483710"/>
          </pc:sldLayoutMkLst>
        </pc:sldLayoutChg>
        <pc:sldLayoutChg chg="add del mod">
          <pc:chgData name="Tony Dambro" userId="c90a6a779053222f" providerId="Windows Live" clId="Web-{07E40661-F765-4C25-9641-39A4F0763690}" dt="2022-01-17T13:59:27.155" v="245"/>
          <pc:sldLayoutMkLst>
            <pc:docMk/>
            <pc:sldMasterMk cId="2460954070" sldId="2147483707"/>
            <pc:sldLayoutMk cId="1203092039" sldId="2147483711"/>
          </pc:sldLayoutMkLst>
        </pc:sldLayoutChg>
        <pc:sldLayoutChg chg="add del mod">
          <pc:chgData name="Tony Dambro" userId="c90a6a779053222f" providerId="Windows Live" clId="Web-{07E40661-F765-4C25-9641-39A4F0763690}" dt="2022-01-17T13:59:27.155" v="245"/>
          <pc:sldLayoutMkLst>
            <pc:docMk/>
            <pc:sldMasterMk cId="2460954070" sldId="2147483707"/>
            <pc:sldLayoutMk cId="3733172339" sldId="2147483712"/>
          </pc:sldLayoutMkLst>
        </pc:sldLayoutChg>
        <pc:sldLayoutChg chg="add del mod">
          <pc:chgData name="Tony Dambro" userId="c90a6a779053222f" providerId="Windows Live" clId="Web-{07E40661-F765-4C25-9641-39A4F0763690}" dt="2022-01-17T13:59:27.155" v="245"/>
          <pc:sldLayoutMkLst>
            <pc:docMk/>
            <pc:sldMasterMk cId="2460954070" sldId="2147483707"/>
            <pc:sldLayoutMk cId="3210312558" sldId="2147483713"/>
          </pc:sldLayoutMkLst>
        </pc:sldLayoutChg>
        <pc:sldLayoutChg chg="add del mod">
          <pc:chgData name="Tony Dambro" userId="c90a6a779053222f" providerId="Windows Live" clId="Web-{07E40661-F765-4C25-9641-39A4F0763690}" dt="2022-01-17T13:59:27.155" v="245"/>
          <pc:sldLayoutMkLst>
            <pc:docMk/>
            <pc:sldMasterMk cId="2460954070" sldId="2147483707"/>
            <pc:sldLayoutMk cId="3146388984" sldId="2147483714"/>
          </pc:sldLayoutMkLst>
        </pc:sldLayoutChg>
        <pc:sldLayoutChg chg="add del mod">
          <pc:chgData name="Tony Dambro" userId="c90a6a779053222f" providerId="Windows Live" clId="Web-{07E40661-F765-4C25-9641-39A4F0763690}" dt="2022-01-17T13:59:27.155" v="245"/>
          <pc:sldLayoutMkLst>
            <pc:docMk/>
            <pc:sldMasterMk cId="2460954070" sldId="2147483707"/>
            <pc:sldLayoutMk cId="3171841454" sldId="2147483715"/>
          </pc:sldLayoutMkLst>
        </pc:sldLayoutChg>
        <pc:sldLayoutChg chg="add del mod">
          <pc:chgData name="Tony Dambro" userId="c90a6a779053222f" providerId="Windows Live" clId="Web-{07E40661-F765-4C25-9641-39A4F0763690}" dt="2022-01-17T13:59:27.155" v="245"/>
          <pc:sldLayoutMkLst>
            <pc:docMk/>
            <pc:sldMasterMk cId="2460954070" sldId="2147483707"/>
            <pc:sldLayoutMk cId="1718958274" sldId="2147483716"/>
          </pc:sldLayoutMkLst>
        </pc:sldLayoutChg>
        <pc:sldLayoutChg chg="add del mod">
          <pc:chgData name="Tony Dambro" userId="c90a6a779053222f" providerId="Windows Live" clId="Web-{07E40661-F765-4C25-9641-39A4F0763690}" dt="2022-01-17T13:59:27.155" v="245"/>
          <pc:sldLayoutMkLst>
            <pc:docMk/>
            <pc:sldMasterMk cId="2460954070" sldId="2147483707"/>
            <pc:sldLayoutMk cId="2202905451" sldId="2147483717"/>
          </pc:sldLayoutMkLst>
        </pc:sldLayoutChg>
        <pc:sldLayoutChg chg="add del mod">
          <pc:chgData name="Tony Dambro" userId="c90a6a779053222f" providerId="Windows Live" clId="Web-{07E40661-F765-4C25-9641-39A4F0763690}" dt="2022-01-17T13:59:27.155" v="245"/>
          <pc:sldLayoutMkLst>
            <pc:docMk/>
            <pc:sldMasterMk cId="2460954070" sldId="2147483707"/>
            <pc:sldLayoutMk cId="3479445657" sldId="2147483718"/>
          </pc:sldLayoutMkLst>
        </pc:sldLayoutChg>
      </pc:sldMasterChg>
    </pc:docChg>
  </pc:docChgLst>
  <pc:docChgLst>
    <pc:chgData name="Guest User" providerId="Windows Live" clId="Web-{F08A4BA7-6669-4FEA-B326-0E296A7C8D39}"/>
    <pc:docChg chg="modSld">
      <pc:chgData name="Guest User" userId="" providerId="Windows Live" clId="Web-{F08A4BA7-6669-4FEA-B326-0E296A7C8D39}" dt="2022-01-17T15:44:56.533" v="2" actId="1076"/>
      <pc:docMkLst>
        <pc:docMk/>
      </pc:docMkLst>
      <pc:sldChg chg="modSp">
        <pc:chgData name="Guest User" userId="" providerId="Windows Live" clId="Web-{F08A4BA7-6669-4FEA-B326-0E296A7C8D39}" dt="2022-01-17T15:44:56.533" v="2" actId="1076"/>
        <pc:sldMkLst>
          <pc:docMk/>
          <pc:sldMk cId="1585965452" sldId="264"/>
        </pc:sldMkLst>
        <pc:spChg chg="mod">
          <ac:chgData name="Guest User" userId="" providerId="Windows Live" clId="Web-{F08A4BA7-6669-4FEA-B326-0E296A7C8D39}" dt="2022-01-17T15:44:55.143" v="1" actId="20577"/>
          <ac:spMkLst>
            <pc:docMk/>
            <pc:sldMk cId="1585965452" sldId="264"/>
            <ac:spMk id="3" creationId="{52B0C8D9-3E2B-6A49-BAB0-E137EF6C631F}"/>
          </ac:spMkLst>
        </pc:spChg>
        <pc:graphicFrameChg chg="mod">
          <ac:chgData name="Guest User" userId="" providerId="Windows Live" clId="Web-{F08A4BA7-6669-4FEA-B326-0E296A7C8D39}" dt="2022-01-17T15:44:56.533" v="2" actId="1076"/>
          <ac:graphicFrameMkLst>
            <pc:docMk/>
            <pc:sldMk cId="1585965452" sldId="264"/>
            <ac:graphicFrameMk id="6" creationId="{D4EABE9C-6F97-4B19-8FD7-9F83DDE84AC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A2939-7253-4AE7-8057-AD988B60B92D}" type="datetimeFigureOut">
              <a:rPr lang="en-US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B8D0F-AE17-46A6-A00F-245773A4A38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1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f43cbb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f43cbb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22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7FA3-28E8-ED4C-8392-D5C6FC965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3EB5B-D26C-C145-B64A-FBD6E5D6B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7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1EAB-A4C0-A940-96E4-1AA1AFDE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471D-E2AE-EB4A-85EE-FD6816E1B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521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A787C-7B88-E745-BDB1-3416D3D6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34298-D134-D748-B795-1C13CB65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46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77CB-B911-9044-A40C-76F7F921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0EC69-35A9-6240-AA86-63AC98AFC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416" y="1526130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40A08-0A0C-CB4C-9B66-A8F80DAB4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5966" y="1526130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668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6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 b="1"/>
            </a:lvl3pPr>
            <a:lvl4pPr marL="1371600" lvl="3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24" name="Google Shape;24;p6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3pPr>
            <a:lvl4pPr marL="1371600" lvl="3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" name="Google Shape;25;p61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 b="1"/>
            </a:lvl3pPr>
            <a:lvl4pPr marL="1371600" lvl="3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26" name="Google Shape;26;p61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1pPr>
            <a:lvl2pPr marL="685800" lvl="1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500"/>
            </a:lvl2pPr>
            <a:lvl3pPr marL="1028700" lvl="2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400"/>
            </a:lvl3pPr>
            <a:lvl4pPr marL="1371600" lvl="3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200"/>
            </a:lvl4pPr>
            <a:lvl5pPr marL="1714500" lvl="4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200"/>
            </a:lvl5pPr>
            <a:lvl6pPr marL="2057400" lvl="5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6pPr>
            <a:lvl7pPr marL="2400300" lvl="6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7pPr>
            <a:lvl8pPr marL="2743200" lvl="7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8pPr>
            <a:lvl9pPr marL="3086100" lvl="8" indent="-24765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200"/>
            </a:lvl9pPr>
          </a:lstStyle>
          <a:p>
            <a:endParaRPr/>
          </a:p>
        </p:txBody>
      </p:sp>
      <p:sp>
        <p:nvSpPr>
          <p:cNvPr id="27" name="Google Shape;27;p6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marR="0" lvl="0" indent="-3048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621E-E0F1-A745-B4C2-C546229D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776288"/>
            <a:ext cx="7886700" cy="993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3043E-967A-4A4B-AD52-096523449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76212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50116-C3F4-DB42-9C47-CB7E94CFA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381250"/>
            <a:ext cx="3868737" cy="276225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50D3-7E6B-8E4E-B9E9-53E8FE0EC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76212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FD7D809-7BB4-9A44-BA2A-BA7F5C9DE71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33525" y="2381250"/>
            <a:ext cx="3868737" cy="276225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277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A915-15F7-6D4A-91AD-B99B5F95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87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61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7FA3-28E8-ED4C-8392-D5C6FC965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3EB5B-D26C-C145-B64A-FBD6E5D6B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96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75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161F68-F226-4A4C-ADF3-B4DC32F1E3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24F03-38C9-CE47-99BF-ADE70E8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68351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E7D0-588A-CA43-A9EF-18BD2890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415" y="1778891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58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rgbClr val="C00000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9337EF-59E3-1347-8509-DA050F7B66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E24F03-38C9-CE47-99BF-ADE70E8E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683516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6E7D0-588A-CA43-A9EF-18BD28900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415" y="1778891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7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bg1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55" descr="PPT band-COM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366036"/>
            <a:ext cx="9144000" cy="7886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ql.tc/gDLxn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ql.tc/gDLxn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F64B-E0BB-A647-A158-DCA96854F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341842"/>
            <a:ext cx="8940800" cy="2290233"/>
          </a:xfrm>
        </p:spPr>
        <p:txBody>
          <a:bodyPr>
            <a:noAutofit/>
          </a:bodyPr>
          <a:lstStyle/>
          <a:p>
            <a:r>
              <a:rPr lang="en-US" sz="4400" b="0" dirty="0">
                <a:latin typeface="Trebuchet MS"/>
              </a:rPr>
              <a:t>Systematic Assessment of Student Performance on </a:t>
            </a:r>
            <a:r>
              <a:rPr lang="en-US" sz="4400" b="0" dirty="0" err="1">
                <a:latin typeface="Trebuchet MS"/>
              </a:rPr>
              <a:t>Entrustable</a:t>
            </a:r>
            <a:r>
              <a:rPr lang="en-US" sz="4400" b="0" dirty="0">
                <a:latin typeface="Trebuchet MS"/>
              </a:rPr>
              <a:t> Professional 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8E60B-8037-544A-B3F3-A7B2FF664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2930525"/>
            <a:ext cx="6858000" cy="161395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Anthony Dambro, MD, FAAFP</a:t>
            </a:r>
          </a:p>
          <a:p>
            <a:r>
              <a:rPr lang="en-US" dirty="0">
                <a:ea typeface="+mn-lt"/>
                <a:cs typeface="+mn-lt"/>
              </a:rPr>
              <a:t>Alyssa Anderson, MD</a:t>
            </a:r>
          </a:p>
          <a:p>
            <a:r>
              <a:rPr lang="en-US" dirty="0">
                <a:ea typeface="+mn-lt"/>
                <a:cs typeface="+mn-lt"/>
              </a:rPr>
              <a:t>Nora Callinan, MD</a:t>
            </a:r>
          </a:p>
          <a:p>
            <a:r>
              <a:rPr lang="en-US" dirty="0">
                <a:ea typeface="+mn-lt"/>
                <a:cs typeface="+mn-lt"/>
              </a:rPr>
              <a:t>Makenna </a:t>
            </a:r>
            <a:r>
              <a:rPr lang="en-US" dirty="0" err="1">
                <a:ea typeface="+mn-lt"/>
                <a:cs typeface="+mn-lt"/>
              </a:rPr>
              <a:t>Brezitski</a:t>
            </a:r>
            <a:r>
              <a:rPr lang="en-US" dirty="0">
                <a:ea typeface="+mn-lt"/>
                <a:cs typeface="+mn-lt"/>
              </a:rPr>
              <a:t>, MS IV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Penn State College of Medicine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61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5250CDB-624B-432A-A121-5F25E19B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b="0" dirty="0">
                <a:latin typeface="Trebuchet MS"/>
                <a:cs typeface="Calibri Light"/>
              </a:rPr>
              <a:t>Workplace Based Assessment (WBA)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0356B6-A768-4B46-B436-555442FDE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66" y="1197271"/>
            <a:ext cx="7979833" cy="3357508"/>
          </a:xfrm>
        </p:spPr>
        <p:txBody>
          <a:bodyPr vert="horz" lIns="68580" tIns="34290" rIns="68580" bIns="34290" rtlCol="0" anchor="t"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sz="3000" dirty="0">
                <a:ea typeface="+mn-lt"/>
                <a:cs typeface="+mn-lt"/>
              </a:rPr>
              <a:t>Survey software linked to individual QR code/link</a:t>
            </a:r>
          </a:p>
          <a:p>
            <a:pPr>
              <a:buFont typeface="Arial"/>
              <a:buChar char="•"/>
            </a:pPr>
            <a:endParaRPr lang="en-US" sz="3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3000" dirty="0">
                <a:ea typeface="+mn-lt"/>
                <a:cs typeface="+mn-lt"/>
              </a:rPr>
              <a:t>Training provided to faculty, residents and students on how to use the software</a:t>
            </a:r>
          </a:p>
          <a:p>
            <a:pPr>
              <a:buFont typeface="Arial"/>
              <a:buChar char="•"/>
            </a:pPr>
            <a:endParaRPr lang="en-US" sz="3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3000" dirty="0">
                <a:ea typeface="+mn-lt"/>
                <a:cs typeface="+mn-lt"/>
              </a:rPr>
              <a:t>The ASK: </a:t>
            </a:r>
          </a:p>
          <a:p>
            <a:pPr lvl="1">
              <a:buFont typeface="Arial"/>
              <a:buChar char="•"/>
            </a:pPr>
            <a:r>
              <a:rPr lang="en-US" sz="3000" dirty="0">
                <a:ea typeface="+mn-lt"/>
                <a:cs typeface="+mn-lt"/>
              </a:rPr>
              <a:t>Provide feedback to learner each time you work with them.</a:t>
            </a:r>
          </a:p>
          <a:p>
            <a:pPr lvl="1">
              <a:buFont typeface="Arial"/>
              <a:buChar char="•"/>
            </a:pPr>
            <a:r>
              <a:rPr lang="en-US" sz="3000" dirty="0">
                <a:ea typeface="+mn-lt"/>
                <a:cs typeface="+mn-lt"/>
              </a:rPr>
              <a:t>No less than 2x/week</a:t>
            </a:r>
          </a:p>
          <a:p>
            <a:pPr>
              <a:buFont typeface="Arial"/>
              <a:buChar char="•"/>
            </a:pPr>
            <a:endParaRPr lang="en-US" sz="30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326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FCE093E9-FC0E-46C6-8A9C-E9016EFF4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29" y="183688"/>
            <a:ext cx="8672781" cy="4646728"/>
          </a:xfrm>
          <a:prstGeom prst="rect">
            <a:avLst/>
          </a:prstGeom>
        </p:spPr>
      </p:pic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D64CA89B-8F72-4483-8A0B-A1B2EC6C0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000" b="264"/>
          <a:stretch/>
        </p:blipFill>
        <p:spPr>
          <a:xfrm>
            <a:off x="3895159" y="311836"/>
            <a:ext cx="2139842" cy="1881321"/>
          </a:xfrm>
          <a:prstGeom prst="rect">
            <a:avLst/>
          </a:prstGeom>
        </p:spPr>
      </p:pic>
      <p:pic>
        <p:nvPicPr>
          <p:cNvPr id="3" name="Picture 4" descr="Qr code&#10;&#10;Description automatically generated">
            <a:extLst>
              <a:ext uri="{FF2B5EF4-FFF2-40B4-BE49-F238E27FC236}">
                <a16:creationId xmlns:a16="http://schemas.microsoft.com/office/drawing/2014/main" id="{AAD24903-B3C1-4D47-9D28-1DBFB9650E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8" t="25525" r="3152" b="20357"/>
          <a:stretch/>
        </p:blipFill>
        <p:spPr>
          <a:xfrm>
            <a:off x="5974771" y="275487"/>
            <a:ext cx="1966589" cy="20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7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F020-1331-4F6A-A01E-63336D16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158583"/>
            <a:ext cx="7886700" cy="993775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Trebuchet MS"/>
              </a:rPr>
              <a:t>Family Medicine Clerkship WBA Assessment</a:t>
            </a:r>
            <a:endParaRPr lang="en-US" dirty="0">
              <a:latin typeface="Trebuchet M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A0689A4-83EA-480E-B64C-5AC86EAE9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380403"/>
              </p:ext>
            </p:extLst>
          </p:nvPr>
        </p:nvGraphicFramePr>
        <p:xfrm>
          <a:off x="337450" y="977944"/>
          <a:ext cx="7553969" cy="3941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933">
                  <a:extLst>
                    <a:ext uri="{9D8B030D-6E8A-4147-A177-3AD203B41FA5}">
                      <a16:colId xmlns:a16="http://schemas.microsoft.com/office/drawing/2014/main" val="2268231060"/>
                    </a:ext>
                  </a:extLst>
                </a:gridCol>
                <a:gridCol w="6648036">
                  <a:extLst>
                    <a:ext uri="{9D8B030D-6E8A-4147-A177-3AD203B41FA5}">
                      <a16:colId xmlns:a16="http://schemas.microsoft.com/office/drawing/2014/main" val="2850425912"/>
                    </a:ext>
                  </a:extLst>
                </a:gridCol>
              </a:tblGrid>
              <a:tr h="255094">
                <a:tc>
                  <a:txBody>
                    <a:bodyPr/>
                    <a:lstStyle/>
                    <a:p>
                      <a:r>
                        <a:rPr lang="en-US" sz="1100" dirty="0"/>
                        <a:t>EPA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Name 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92636"/>
                  </a:ext>
                </a:extLst>
              </a:tr>
              <a:tr h="24659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EPA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Gather a History and Perform a Physical Exam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4729103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2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Prioritize a Differential Diagnosis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9897811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3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Recommend and Interpret Common Diagnostic and Screening Tests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7700675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4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Enter and Discuss Orders and Prescriptions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5489015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5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Document a Clinical Encounter in the Patient Record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6073000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6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Provide an Oral Presentation of a Clinical Encounter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8009160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Calibri"/>
                        </a:rPr>
                        <a:t>EPA 7</a:t>
                      </a:r>
                      <a:endParaRPr lang="en-US" sz="1200">
                        <a:latin typeface="Calibri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/>
                        </a:rPr>
                        <a:t>Form Clinical Questions and Retrieve to Advance Patient Care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0508933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Calibri"/>
                        </a:rPr>
                        <a:t>EPA 8</a:t>
                      </a:r>
                      <a:endParaRPr lang="en-US" sz="1200">
                        <a:latin typeface="Calibri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Calibri"/>
                        </a:rPr>
                        <a:t>Give or Receive a Patient Handover to Transition Care Responsibly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2735341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9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Arial Black"/>
                        </a:rPr>
                        <a:t>Collaborate as a Member of an Interprofessional Team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1553991"/>
                  </a:ext>
                </a:extLst>
              </a:tr>
              <a:tr h="2891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Calibri"/>
                        </a:rPr>
                        <a:t>EPA 10</a:t>
                      </a:r>
                      <a:endParaRPr lang="en-US" sz="1200" b="0">
                        <a:latin typeface="Calibri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dirty="0">
                          <a:latin typeface="Calibri"/>
                        </a:rPr>
                        <a:t>Recognize a Patient Requiring Urgent or Emergent Care and Initiate Evaluation and Management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6559951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Calibri"/>
                        </a:rPr>
                        <a:t>EPA 11</a:t>
                      </a:r>
                      <a:endParaRPr lang="en-US" sz="1200">
                        <a:latin typeface="Calibri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Calibri"/>
                        </a:rPr>
                        <a:t>Obtain Informed Consent for Tests and/or Procedures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9986327"/>
                  </a:ext>
                </a:extLst>
              </a:tr>
              <a:tr h="2891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Calibri"/>
                        </a:rPr>
                        <a:t>EPA 12</a:t>
                      </a:r>
                      <a:endParaRPr lang="en-US" sz="1200">
                        <a:latin typeface="Calibri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Calibri"/>
                        </a:rPr>
                        <a:t>Perform General Procedures of a Physician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874572"/>
                  </a:ext>
                </a:extLst>
              </a:tr>
              <a:tr h="33162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Calibri"/>
                        </a:rPr>
                        <a:t>EPA 13</a:t>
                      </a:r>
                      <a:endParaRPr lang="en-US" sz="1200">
                        <a:latin typeface="Calibri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Calibri"/>
                        </a:rPr>
                        <a:t>System Failures and Culture of Safety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824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26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C80370-A2EF-4FD6-B168-572AE71B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" y="129"/>
            <a:ext cx="9147519" cy="58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11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9BFB36-0D9F-4C8F-854F-4C506493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" y="-29980"/>
            <a:ext cx="9143579" cy="59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60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F020-1331-4F6A-A01E-63336D16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133183"/>
            <a:ext cx="7886700" cy="993775"/>
          </a:xfrm>
        </p:spPr>
        <p:txBody>
          <a:bodyPr/>
          <a:lstStyle/>
          <a:p>
            <a:r>
              <a:rPr lang="en-US" b="0" dirty="0"/>
              <a:t>Gather History and Exam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4D8D-4FDE-4151-B7C1-85CE1BC9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15" y="1076158"/>
            <a:ext cx="7886700" cy="34993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2000" dirty="0">
                <a:ea typeface="+mn-lt"/>
                <a:cs typeface="+mn-lt"/>
              </a:rPr>
              <a:t>Prepared for a patient encounter by reviewing the chart in advance (e.g. PMHX, </a:t>
            </a:r>
            <a:r>
              <a:rPr lang="en-US" sz="2000" err="1">
                <a:ea typeface="+mn-lt"/>
                <a:cs typeface="+mn-lt"/>
              </a:rPr>
              <a:t>SurgHx</a:t>
            </a:r>
            <a:r>
              <a:rPr lang="en-US" sz="2000" dirty="0">
                <a:ea typeface="+mn-lt"/>
                <a:cs typeface="+mn-lt"/>
              </a:rPr>
              <a:t>, Meds, </a:t>
            </a:r>
            <a:r>
              <a:rPr lang="en-US" sz="2000" err="1">
                <a:ea typeface="+mn-lt"/>
                <a:cs typeface="+mn-lt"/>
              </a:rPr>
              <a:t>etc</a:t>
            </a:r>
            <a:r>
              <a:rPr lang="en-US" sz="2000" dirty="0">
                <a:ea typeface="+mn-lt"/>
                <a:cs typeface="+mn-lt"/>
              </a:rPr>
              <a:t>) 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2000" dirty="0">
                <a:ea typeface="+mn-lt"/>
                <a:cs typeface="+mn-lt"/>
              </a:rPr>
              <a:t>Selects an appropriate strategy for the encounter (complete H&amp;P vs focused/acute)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2000" dirty="0">
                <a:ea typeface="+mn-lt"/>
                <a:cs typeface="+mn-lt"/>
              </a:rPr>
              <a:t>History is hypothesis driven and relevant to the chief complaint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2000" dirty="0">
                <a:ea typeface="+mn-lt"/>
                <a:cs typeface="+mn-lt"/>
              </a:rPr>
              <a:t>Uses open ended questions and reflective listening techniques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2000" dirty="0">
                <a:ea typeface="+mn-lt"/>
                <a:cs typeface="+mn-lt"/>
              </a:rPr>
              <a:t>Exam proceeds in an organized fashion and components are relevant to the chief complaint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2000" dirty="0">
                <a:ea typeface="+mn-lt"/>
                <a:cs typeface="+mn-lt"/>
              </a:rPr>
              <a:t>Exam techniques are performed correctly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2000" dirty="0">
                <a:ea typeface="+mn-lt"/>
                <a:cs typeface="+mn-lt"/>
              </a:rPr>
              <a:t>Pays attention to patient comfort and modesty</a:t>
            </a:r>
          </a:p>
        </p:txBody>
      </p:sp>
    </p:spTree>
    <p:extLst>
      <p:ext uri="{BB962C8B-B14F-4D97-AF65-F5344CB8AC3E}">
        <p14:creationId xmlns:p14="http://schemas.microsoft.com/office/powerpoint/2010/main" val="223960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D46686-4026-484B-989A-9A88AC83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" y="-85686"/>
            <a:ext cx="9142598" cy="596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48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F020-1331-4F6A-A01E-63336D16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75" y="107089"/>
            <a:ext cx="7886700" cy="993775"/>
          </a:xfrm>
        </p:spPr>
        <p:txBody>
          <a:bodyPr/>
          <a:lstStyle/>
          <a:p>
            <a:r>
              <a:rPr lang="en-US" b="0" dirty="0">
                <a:latin typeface="Trebuchet MS"/>
              </a:rPr>
              <a:t>Assessor reaction to WBA</a:t>
            </a:r>
            <a:endParaRPr lang="en-US" dirty="0">
              <a:latin typeface="Trebuchet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4D8D-4FDE-4151-B7C1-85CE1BC9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62" y="1000469"/>
            <a:ext cx="7886700" cy="3518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55 respondents</a:t>
            </a:r>
            <a:endParaRPr lang="en-US"/>
          </a:p>
          <a:p>
            <a:pPr lvl="1"/>
            <a:r>
              <a:rPr lang="en-US" dirty="0">
                <a:ea typeface="+mn-lt"/>
                <a:cs typeface="+mn-lt"/>
              </a:rPr>
              <a:t>49 Faculty/Residents/APPs</a:t>
            </a:r>
          </a:p>
          <a:p>
            <a:pPr lvl="1"/>
            <a:r>
              <a:rPr lang="en-US" dirty="0">
                <a:ea typeface="+mn-lt"/>
                <a:cs typeface="+mn-lt"/>
              </a:rPr>
              <a:t>5 patients</a:t>
            </a:r>
          </a:p>
          <a:p>
            <a:pPr lvl="1"/>
            <a:r>
              <a:rPr lang="en-US" dirty="0">
                <a:ea typeface="+mn-lt"/>
                <a:cs typeface="+mn-lt"/>
              </a:rPr>
              <a:t>1 nursing/ancillary staff</a:t>
            </a:r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75 % (41/55) perceived spending 6 mins or less</a:t>
            </a:r>
          </a:p>
          <a:p>
            <a:pPr lvl="1"/>
            <a:r>
              <a:rPr lang="en-US" dirty="0">
                <a:ea typeface="+mn-lt"/>
                <a:cs typeface="+mn-lt"/>
              </a:rPr>
              <a:t>27% (11/41) rated less than 2 min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717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F020-1331-4F6A-A01E-63336D16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75" y="107089"/>
            <a:ext cx="7886700" cy="993775"/>
          </a:xfrm>
        </p:spPr>
        <p:txBody>
          <a:bodyPr/>
          <a:lstStyle/>
          <a:p>
            <a:r>
              <a:rPr lang="en-US" b="0" dirty="0">
                <a:latin typeface="Trebuchet MS"/>
              </a:rPr>
              <a:t>Assessor reaction to WBA</a:t>
            </a:r>
            <a:endParaRPr lang="en-US" dirty="0">
              <a:latin typeface="Trebuchet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4D8D-4FDE-4151-B7C1-85CE1BC9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62" y="1000469"/>
            <a:ext cx="7886700" cy="35185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Ease of use</a:t>
            </a:r>
          </a:p>
          <a:p>
            <a:pPr marL="971550" lvl="1" indent="-285750">
              <a:buFont typeface="Arial"/>
            </a:pPr>
            <a:r>
              <a:rPr lang="en-US" sz="2800" dirty="0">
                <a:ea typeface="+mn-lt"/>
                <a:cs typeface="+mn-lt"/>
              </a:rPr>
              <a:t>Strongly agree or agree:  87% (</a:t>
            </a:r>
            <a:r>
              <a:rPr lang="en-US" dirty="0">
                <a:ea typeface="+mn-lt"/>
                <a:cs typeface="+mn-lt"/>
              </a:rPr>
              <a:t>48/55)</a:t>
            </a:r>
            <a:endParaRPr lang="en-US" sz="2800" dirty="0">
              <a:ea typeface="+mn-lt"/>
              <a:cs typeface="+mn-lt"/>
            </a:endParaRPr>
          </a:p>
          <a:p>
            <a:pPr>
              <a:buFont typeface="Arial"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Ease of access</a:t>
            </a:r>
          </a:p>
          <a:p>
            <a:pPr marL="9715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96% (53/55)</a:t>
            </a:r>
          </a:p>
          <a:p>
            <a:pPr marL="971550" lvl="1" indent="-285750">
              <a:buFont typeface="Arial"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Able to provide quality feedback</a:t>
            </a:r>
          </a:p>
          <a:p>
            <a:pPr marL="971550" lvl="1" indent="-285750">
              <a:buFont typeface="Arial"/>
            </a:pPr>
            <a:r>
              <a:rPr lang="en-US" sz="2800" dirty="0">
                <a:ea typeface="+mn-lt"/>
                <a:cs typeface="+mn-lt"/>
              </a:rPr>
              <a:t> 91%  (50/55) 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71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F020-1331-4F6A-A01E-63336D16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75" y="107089"/>
            <a:ext cx="7886700" cy="993775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Trebuchet MS"/>
              </a:rPr>
              <a:t>"How has this changed your approach to feedback?"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4D8D-4FDE-4151-B7C1-85CE1BC9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62" y="1325631"/>
            <a:ext cx="7886700" cy="3193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Documentation of feedback: 6/37</a:t>
            </a:r>
            <a:endParaRPr lang="en-US"/>
          </a:p>
          <a:p>
            <a:pPr>
              <a:buFont typeface="Arial"/>
            </a:pPr>
            <a:r>
              <a:rPr lang="en-US" dirty="0">
                <a:ea typeface="+mn-lt"/>
                <a:cs typeface="+mn-lt"/>
              </a:rPr>
              <a:t>Promotes timely/in-moment feedback: 9/37</a:t>
            </a:r>
            <a:endParaRPr lang="en-US" sz="28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Improved content of feedback: 6/37</a:t>
            </a:r>
          </a:p>
          <a:p>
            <a:pPr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18/55 left no comment whatsoever (n=37)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No change or N/A </a:t>
            </a:r>
            <a:r>
              <a:rPr lang="en-US" sz="2800" dirty="0">
                <a:ea typeface="+mn-lt"/>
                <a:cs typeface="+mn-lt"/>
              </a:rPr>
              <a:t>(</a:t>
            </a:r>
            <a:r>
              <a:rPr lang="en-US" dirty="0">
                <a:ea typeface="+mn-lt"/>
                <a:cs typeface="+mn-lt"/>
              </a:rPr>
              <a:t>11/37</a:t>
            </a:r>
            <a:r>
              <a:rPr lang="en-US" sz="2800" dirty="0">
                <a:ea typeface="+mn-lt"/>
                <a:cs typeface="+mn-lt"/>
              </a:rPr>
              <a:t>)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pPr marL="0" indent="0">
              <a:buNone/>
            </a:pPr>
            <a:endParaRPr lang="en-US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83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2930B7-9522-7042-A949-3FE59A303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69213"/>
            <a:ext cx="6858000" cy="703088"/>
          </a:xfrm>
        </p:spPr>
        <p:txBody>
          <a:bodyPr anchor="t">
            <a:normAutofit/>
          </a:bodyPr>
          <a:lstStyle/>
          <a:p>
            <a:r>
              <a:rPr lang="en-US" sz="3200" dirty="0"/>
              <a:t>Disclosures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8733DA8-C7C6-3845-9F80-955CAAD59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41357"/>
            <a:ext cx="6858000" cy="16327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dirty="0"/>
              <a:t>None</a:t>
            </a: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6014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F020-1331-4F6A-A01E-63336D16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75" y="107089"/>
            <a:ext cx="7886700" cy="993775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Trebuchet MS"/>
              </a:rPr>
              <a:t>"How has this changed student behavior?"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4D8D-4FDE-4151-B7C1-85CE1BC9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62" y="1424165"/>
            <a:ext cx="7886700" cy="3094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Promoted proactive feedback-seeking: 5/37</a:t>
            </a:r>
          </a:p>
          <a:p>
            <a:pPr>
              <a:buFont typeface="Arial,Sans-Serif"/>
              <a:buChar char="•"/>
            </a:pPr>
            <a:r>
              <a:rPr lang="en-US" dirty="0">
                <a:ea typeface="+mn-lt"/>
                <a:cs typeface="+mn-lt"/>
              </a:rPr>
              <a:t>Students responding to feedback: 4/37</a:t>
            </a:r>
            <a:endParaRPr lang="en-US" dirty="0"/>
          </a:p>
          <a:p>
            <a:pPr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18/55 left no comment whatsoever (n=37)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No change or N/A </a:t>
            </a:r>
            <a:r>
              <a:rPr lang="en-US" sz="2800" dirty="0">
                <a:ea typeface="+mn-lt"/>
                <a:cs typeface="+mn-lt"/>
              </a:rPr>
              <a:t>(</a:t>
            </a:r>
            <a:r>
              <a:rPr lang="en-US" dirty="0">
                <a:ea typeface="+mn-lt"/>
                <a:cs typeface="+mn-lt"/>
              </a:rPr>
              <a:t>26/37</a:t>
            </a:r>
            <a:r>
              <a:rPr lang="en-US" sz="2800" dirty="0">
                <a:ea typeface="+mn-lt"/>
                <a:cs typeface="+mn-lt"/>
              </a:rPr>
              <a:t>)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62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964E-458B-AF42-A045-5E242C2C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26"/>
            <a:ext cx="7886700" cy="993775"/>
          </a:xfrm>
        </p:spPr>
        <p:txBody>
          <a:bodyPr/>
          <a:lstStyle/>
          <a:p>
            <a:r>
              <a:rPr lang="en-US" b="0" dirty="0"/>
              <a:t>Site director reaction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FEE19-6961-D646-A20E-1AE62E509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807" y="826047"/>
            <a:ext cx="3868737" cy="619125"/>
          </a:xfrm>
        </p:spPr>
        <p:txBody>
          <a:bodyPr/>
          <a:lstStyle/>
          <a:p>
            <a:r>
              <a:rPr lang="en-US" b="0" dirty="0">
                <a:ea typeface="+mn-lt"/>
                <a:cs typeface="+mn-lt"/>
              </a:rPr>
              <a:t>Advantages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97891-7CFD-3649-8399-8B17F81B8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566" y="1504293"/>
            <a:ext cx="4390969" cy="22892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Clear expectation and venue for timely feedback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Puts some responsibility in student's hand to ask for feedback</a:t>
            </a:r>
          </a:p>
          <a:p>
            <a:r>
              <a:rPr lang="en-US" dirty="0">
                <a:ea typeface="+mn-lt"/>
                <a:cs typeface="+mn-lt"/>
              </a:rPr>
              <a:t>Thorough and allows for patients to evaluate students</a:t>
            </a:r>
          </a:p>
          <a:p>
            <a:r>
              <a:rPr lang="en-US" dirty="0">
                <a:ea typeface="+mn-lt"/>
                <a:cs typeface="+mn-lt"/>
              </a:rPr>
              <a:t>Site director able to give more specific midway/final feedback, even when limited direct interaction with student</a:t>
            </a:r>
            <a:endParaRPr lang="en-US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29947-CC32-C948-98E7-08EDB13FC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4077" y="766926"/>
            <a:ext cx="3887788" cy="619125"/>
          </a:xfrm>
        </p:spPr>
        <p:txBody>
          <a:bodyPr/>
          <a:lstStyle/>
          <a:p>
            <a:r>
              <a:rPr lang="en-US" b="0" dirty="0">
                <a:ea typeface="+mn-lt"/>
                <a:cs typeface="+mn-lt"/>
              </a:rPr>
              <a:t>Limitations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8C289-51F4-C249-9E4C-94B90823CF7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03965" y="1381125"/>
            <a:ext cx="3868737" cy="19247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Preceptor/resident hesitancy to be honest about opportunities for improvement (larger issue)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Students may be hesitant or 'feel like a bother' asking for feedback frequently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D475B-C5B7-4A2D-86AC-2C16416E1DFA}"/>
              </a:ext>
            </a:extLst>
          </p:cNvPr>
          <p:cNvSpPr txBox="1"/>
          <p:nvPr/>
        </p:nvSpPr>
        <p:spPr>
          <a:xfrm>
            <a:off x="1889892" y="3673365"/>
            <a:ext cx="565489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Residency selection​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Wider application of this tool could be useful in the future for evaluating applicants for residency​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600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F020-1331-4F6A-A01E-63336D16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75" y="107089"/>
            <a:ext cx="7886700" cy="993775"/>
          </a:xfrm>
        </p:spPr>
        <p:txBody>
          <a:bodyPr>
            <a:normAutofit/>
          </a:bodyPr>
          <a:lstStyle/>
          <a:p>
            <a:r>
              <a:rPr lang="en-US" b="0" dirty="0">
                <a:latin typeface="Trebuchet MS"/>
              </a:rPr>
              <a:t>Student reaction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4D8D-4FDE-4151-B7C1-85CE1BC9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62" y="951200"/>
            <a:ext cx="8251277" cy="356777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Advantages</a:t>
            </a:r>
            <a:endParaRPr lang="en-US"/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Real-time feedback allowed changes to be implemented during the rotation</a:t>
            </a:r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Able to track progress throughout clerkship </a:t>
            </a:r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Compiled </a:t>
            </a:r>
            <a:r>
              <a:rPr lang="en-US" dirty="0">
                <a:ea typeface="+mn-lt"/>
                <a:cs typeface="+mn-lt"/>
                <a:hlinkClick r:id="rId2"/>
              </a:rPr>
              <a:t>report</a:t>
            </a:r>
            <a:r>
              <a:rPr lang="en-US" dirty="0">
                <a:ea typeface="+mn-lt"/>
                <a:cs typeface="+mn-lt"/>
              </a:rPr>
              <a:t> of feedback --&gt; consensus of strengths/weaknesses</a:t>
            </a:r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Allows for development of personalized improvement plans based on our assigned entrustment level 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60 student responses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63.3% thought the report was easy to use, 71.6% said easy to access </a:t>
            </a:r>
          </a:p>
          <a:p>
            <a:pPr lvl="1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60% of students thought the WBA provided quality feedback</a:t>
            </a:r>
            <a:r>
              <a:rPr lang="en-US" sz="2800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>
              <a:buFont typeface="Arial,Sans-Serif"/>
              <a:buChar char="•"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6810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F020-1331-4F6A-A01E-63336D16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75" y="107089"/>
            <a:ext cx="7886700" cy="993775"/>
          </a:xfrm>
        </p:spPr>
        <p:txBody>
          <a:bodyPr>
            <a:normAutofit/>
          </a:bodyPr>
          <a:lstStyle/>
          <a:p>
            <a:r>
              <a:rPr lang="en-US" b="0" dirty="0">
                <a:latin typeface="Trebuchet MS"/>
              </a:rPr>
              <a:t>Student reaction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4D8D-4FDE-4151-B7C1-85CE1BC9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62" y="951200"/>
            <a:ext cx="8596147" cy="356777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Limitations</a:t>
            </a:r>
          </a:p>
          <a:p>
            <a:pPr marL="971550" lvl="1" indent="-28575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Provider dependent</a:t>
            </a:r>
          </a:p>
          <a:p>
            <a:pPr marL="1428750" lvl="2" indent="-28575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Particularly in relation to timeliness and thoroughness of feedback</a:t>
            </a:r>
          </a:p>
          <a:p>
            <a:pPr marL="971550" lvl="1" indent="-28575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Additional "evaluation" task for preceptors to complete </a:t>
            </a:r>
          </a:p>
          <a:p>
            <a:pPr marL="971550" lvl="1" indent="-28575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Student engagement with seeking feedback may vary </a:t>
            </a:r>
          </a:p>
          <a:p>
            <a:pPr marL="971550" lvl="1" indent="-28575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Report populates as a lengthy PDF that requires scrolling through</a:t>
            </a:r>
          </a:p>
          <a:p>
            <a:pPr marL="457200" lvl="1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Residency selection</a:t>
            </a:r>
          </a:p>
          <a:p>
            <a:pPr marL="971550" lvl="1" indent="-28575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May provide indices of performance for residencies to assess potential candidates </a:t>
            </a:r>
          </a:p>
          <a:p>
            <a:pPr marL="971550" lvl="1" indent="-28575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May be advantageous given recent USMLE Step 1 moving to P/F</a:t>
            </a:r>
            <a:endParaRPr lang="en-US" dirty="0"/>
          </a:p>
          <a:p>
            <a:pPr>
              <a:buFont typeface="Arial,Sans-Serif"/>
              <a:buChar char="•"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897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F020-1331-4F6A-A01E-63336D16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75" y="107089"/>
            <a:ext cx="7886700" cy="993775"/>
          </a:xfrm>
        </p:spPr>
        <p:txBody>
          <a:bodyPr>
            <a:normAutofit/>
          </a:bodyPr>
          <a:lstStyle/>
          <a:p>
            <a:r>
              <a:rPr lang="en-US" b="0" dirty="0">
                <a:latin typeface="Trebuchet MS"/>
              </a:rPr>
              <a:t>What's next?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4D8D-4FDE-4151-B7C1-85CE1BC9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62" y="951200"/>
            <a:ext cx="8596147" cy="35677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Dean's Letter/MSPE summaries</a:t>
            </a: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Continued Faculty development on improving narrative </a:t>
            </a:r>
            <a:r>
              <a:rPr lang="en-US" sz="2800" dirty="0">
                <a:ea typeface="+mn-lt"/>
                <a:cs typeface="+mn-lt"/>
              </a:rPr>
              <a:t>feedback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Further </a:t>
            </a:r>
            <a:r>
              <a:rPr lang="en-US" sz="2800" dirty="0">
                <a:ea typeface="+mn-lt"/>
                <a:cs typeface="+mn-lt"/>
              </a:rPr>
              <a:t>engagement </a:t>
            </a:r>
            <a:r>
              <a:rPr lang="en-US" dirty="0">
                <a:ea typeface="+mn-lt"/>
                <a:cs typeface="+mn-lt"/>
              </a:rPr>
              <a:t>of patients/nursing/staff</a:t>
            </a:r>
            <a:endParaRPr lang="en-US" sz="28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en-US" sz="2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Improve tool through IT support</a:t>
            </a:r>
          </a:p>
          <a:p>
            <a:pPr marL="9715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Better </a:t>
            </a:r>
            <a:r>
              <a:rPr lang="en-US" dirty="0">
                <a:ea typeface="+mn-lt"/>
                <a:cs typeface="+mn-lt"/>
                <a:hlinkClick r:id="rId2"/>
              </a:rPr>
              <a:t>report</a:t>
            </a:r>
            <a:r>
              <a:rPr lang="en-US" dirty="0">
                <a:ea typeface="+mn-lt"/>
                <a:cs typeface="+mn-lt"/>
              </a:rPr>
              <a:t> functionality</a:t>
            </a:r>
          </a:p>
          <a:p>
            <a:pPr marL="971550" lvl="1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Metadata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>
              <a:buFont typeface="Arial,Sans-Serif"/>
              <a:buChar char="•"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9045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F020-1331-4F6A-A01E-63336D16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98" y="1782175"/>
            <a:ext cx="7886700" cy="993775"/>
          </a:xfrm>
        </p:spPr>
        <p:txBody>
          <a:bodyPr>
            <a:normAutofit/>
          </a:bodyPr>
          <a:lstStyle/>
          <a:p>
            <a:r>
              <a:rPr lang="en-US" b="0" dirty="0">
                <a:latin typeface="Trebuchet MS"/>
              </a:rPr>
              <a:t>Discussion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47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03E4-8A4B-2145-8B06-971CA0993422}"/>
              </a:ext>
            </a:extLst>
          </p:cNvPr>
          <p:cNvSpPr txBox="1">
            <a:spLocks/>
          </p:cNvSpPr>
          <p:nvPr/>
        </p:nvSpPr>
        <p:spPr>
          <a:xfrm>
            <a:off x="628650" y="792162"/>
            <a:ext cx="7886700" cy="533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C00000"/>
                </a:solidFill>
              </a:rPr>
              <a:t>Evaluation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96D3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0E37A-4490-5B43-A05E-D1643B51A44C}"/>
              </a:ext>
            </a:extLst>
          </p:cNvPr>
          <p:cNvSpPr txBox="1">
            <a:spLocks/>
          </p:cNvSpPr>
          <p:nvPr/>
        </p:nvSpPr>
        <p:spPr>
          <a:xfrm>
            <a:off x="628650" y="1437126"/>
            <a:ext cx="6858000" cy="163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Please be sure to complete an evaluation for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4153471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1443-5E28-464A-9FF2-CB1403DB8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871" y="92514"/>
            <a:ext cx="8454258" cy="270706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0" dirty="0">
                <a:latin typeface="Trebuchet MS"/>
              </a:rPr>
              <a:t>Systematic Assessment of Student Performance on </a:t>
            </a:r>
            <a:r>
              <a:rPr lang="en-US" sz="4000" b="0" dirty="0" err="1">
                <a:latin typeface="Trebuchet MS"/>
              </a:rPr>
              <a:t>Entrustable</a:t>
            </a:r>
            <a:r>
              <a:rPr lang="en-US" sz="4000" b="0" dirty="0">
                <a:latin typeface="Trebuchet MS"/>
              </a:rPr>
              <a:t> Professional Activities</a:t>
            </a:r>
            <a:endParaRPr lang="en-US" sz="4000">
              <a:latin typeface="Trebuchet M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2B44F-8FCC-184E-96E5-6CF767237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487" y="2834947"/>
            <a:ext cx="6858000" cy="182770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Anthony Dambro, MD, FAAFP</a:t>
            </a:r>
          </a:p>
          <a:p>
            <a:r>
              <a:rPr lang="en-US" dirty="0">
                <a:ea typeface="+mn-lt"/>
                <a:cs typeface="+mn-lt"/>
              </a:rPr>
              <a:t>Alyssa Anderson, MD</a:t>
            </a:r>
          </a:p>
          <a:p>
            <a:r>
              <a:rPr lang="en-US" dirty="0">
                <a:ea typeface="+mn-lt"/>
                <a:cs typeface="+mn-lt"/>
              </a:rPr>
              <a:t>Nora Callinan, MD</a:t>
            </a:r>
          </a:p>
          <a:p>
            <a:r>
              <a:rPr lang="en-US" dirty="0">
                <a:ea typeface="+mn-lt"/>
                <a:cs typeface="+mn-lt"/>
              </a:rPr>
              <a:t>Makenna </a:t>
            </a:r>
            <a:r>
              <a:rPr lang="en-US" dirty="0" err="1">
                <a:ea typeface="+mn-lt"/>
                <a:cs typeface="+mn-lt"/>
              </a:rPr>
              <a:t>Brezitski</a:t>
            </a:r>
            <a:r>
              <a:rPr lang="en-US" dirty="0">
                <a:ea typeface="+mn-lt"/>
                <a:cs typeface="+mn-lt"/>
              </a:rPr>
              <a:t>, MS IV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Penn State College of Medicine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13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1A76-5C11-014C-BD4B-D5C7A73C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327916"/>
            <a:ext cx="7886700" cy="993775"/>
          </a:xfrm>
        </p:spPr>
        <p:txBody>
          <a:bodyPr/>
          <a:lstStyle/>
          <a:p>
            <a:r>
              <a:rPr lang="en-US" b="0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6A88-C0D5-334B-9D17-0088C690B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15" y="1474091"/>
            <a:ext cx="7886700" cy="326231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On completion of this session the participants should be able to...</a:t>
            </a:r>
            <a:endParaRPr lang="en-US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Identify gaps in assessment of learners at their home institution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Assess learners using the EPA framework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Draft a framework for systematic assessment at their home institution including a POC tool. </a:t>
            </a:r>
          </a:p>
        </p:txBody>
      </p:sp>
    </p:spTree>
    <p:extLst>
      <p:ext uri="{BB962C8B-B14F-4D97-AF65-F5344CB8AC3E}">
        <p14:creationId xmlns:p14="http://schemas.microsoft.com/office/powerpoint/2010/main" val="379454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611005" y="3595566"/>
            <a:ext cx="26346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700" b="1"/>
              <a:t>Traditional Model</a:t>
            </a:r>
            <a:endParaRPr sz="1700" b="1"/>
          </a:p>
          <a:p>
            <a:pPr marL="457189" indent="-336542">
              <a:buSzPts val="1700"/>
              <a:buChar char="●"/>
            </a:pPr>
            <a:r>
              <a:rPr lang="en" sz="1700"/>
              <a:t>Structure/Process</a:t>
            </a:r>
            <a:endParaRPr sz="1700"/>
          </a:p>
          <a:p>
            <a:pPr marL="457189" indent="-336542">
              <a:buSzPts val="1700"/>
              <a:buChar char="●"/>
            </a:pPr>
            <a:r>
              <a:rPr lang="en" sz="1700"/>
              <a:t>Time</a:t>
            </a:r>
            <a:endParaRPr sz="1700"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479" y="3650192"/>
            <a:ext cx="2112900" cy="9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5663279" y="3595566"/>
            <a:ext cx="29742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700" b="1"/>
              <a:t>Competency Based Education</a:t>
            </a:r>
            <a:endParaRPr sz="1700" b="1"/>
          </a:p>
          <a:p>
            <a:pPr marL="457189" indent="-336542">
              <a:buSzPts val="1700"/>
              <a:buChar char="●"/>
            </a:pPr>
            <a:r>
              <a:rPr lang="en" sz="1700"/>
              <a:t>OUTCOMES</a:t>
            </a:r>
            <a:endParaRPr sz="1700"/>
          </a:p>
          <a:p>
            <a:pPr marL="914378" lvl="1" indent="-336542">
              <a:buSzPts val="1700"/>
              <a:buChar char="○"/>
            </a:pPr>
            <a:r>
              <a:rPr lang="en" sz="1700"/>
              <a:t>Patient Safety</a:t>
            </a:r>
            <a:endParaRPr sz="1700"/>
          </a:p>
          <a:p>
            <a:pPr marL="914378" lvl="1" indent="-336542">
              <a:buSzPts val="1700"/>
              <a:buChar char="○"/>
            </a:pPr>
            <a:r>
              <a:rPr lang="en" sz="1700"/>
              <a:t>Cost</a:t>
            </a:r>
            <a:endParaRPr sz="17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90C190-8888-44FA-B0E3-9F1048812411}"/>
              </a:ext>
            </a:extLst>
          </p:cNvPr>
          <p:cNvSpPr txBox="1"/>
          <p:nvPr/>
        </p:nvSpPr>
        <p:spPr>
          <a:xfrm>
            <a:off x="2173381" y="3131484"/>
            <a:ext cx="7545480" cy="207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/>
              <a:t>Creative Commons https://www.flickr.com/photos/teachandlearn/3792277913</a:t>
            </a:r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A740F2A-91A1-4C40-932F-F56444D89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43" y="-62084"/>
            <a:ext cx="7545480" cy="322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2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5250CDB-624B-432A-A121-5F25E19B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dirty="0">
                <a:cs typeface="Calibri Light"/>
              </a:rPr>
              <a:t>AAMC </a:t>
            </a:r>
            <a:r>
              <a:rPr lang="en-US" dirty="0" err="1">
                <a:cs typeface="Calibri Light"/>
              </a:rPr>
              <a:t>Entrustable</a:t>
            </a:r>
            <a:r>
              <a:rPr lang="en-US" dirty="0">
                <a:cs typeface="Calibri Light"/>
              </a:rPr>
              <a:t> Professional Activities 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0356B6-A768-4B46-B436-555442FDE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32" y="1722204"/>
            <a:ext cx="7886700" cy="2002842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3000" dirty="0">
                <a:cs typeface="Calibri"/>
              </a:rPr>
              <a:t>13 discrete activities/tasks that a graduating medical student should be able to independently perform upon medical school graduation</a:t>
            </a:r>
          </a:p>
        </p:txBody>
      </p:sp>
    </p:spTree>
    <p:extLst>
      <p:ext uri="{BB962C8B-B14F-4D97-AF65-F5344CB8AC3E}">
        <p14:creationId xmlns:p14="http://schemas.microsoft.com/office/powerpoint/2010/main" val="146034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C92621-88DC-4459-872C-510D64471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95" y="73211"/>
            <a:ext cx="7886700" cy="994172"/>
          </a:xfrm>
        </p:spPr>
        <p:txBody>
          <a:bodyPr/>
          <a:lstStyle/>
          <a:p>
            <a:r>
              <a:rPr lang="en-US" dirty="0">
                <a:latin typeface="Trebuchet MS"/>
                <a:cs typeface="Calibri Light"/>
              </a:rPr>
              <a:t>AAMC EPAs</a:t>
            </a:r>
            <a:endParaRPr lang="en-US" dirty="0">
              <a:cs typeface="Calibri Ligh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DB0A56-4392-4522-B958-C470FCCBD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27104"/>
              </p:ext>
            </p:extLst>
          </p:nvPr>
        </p:nvGraphicFramePr>
        <p:xfrm>
          <a:off x="455983" y="808611"/>
          <a:ext cx="7553969" cy="4087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933">
                  <a:extLst>
                    <a:ext uri="{9D8B030D-6E8A-4147-A177-3AD203B41FA5}">
                      <a16:colId xmlns:a16="http://schemas.microsoft.com/office/drawing/2014/main" val="2268231060"/>
                    </a:ext>
                  </a:extLst>
                </a:gridCol>
                <a:gridCol w="6648036">
                  <a:extLst>
                    <a:ext uri="{9D8B030D-6E8A-4147-A177-3AD203B41FA5}">
                      <a16:colId xmlns:a16="http://schemas.microsoft.com/office/drawing/2014/main" val="2850425912"/>
                    </a:ext>
                  </a:extLst>
                </a:gridCol>
              </a:tblGrid>
              <a:tr h="255094">
                <a:tc>
                  <a:txBody>
                    <a:bodyPr/>
                    <a:lstStyle/>
                    <a:p>
                      <a:r>
                        <a:rPr lang="en-US" sz="1100" dirty="0"/>
                        <a:t>EPA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Name 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92636"/>
                  </a:ext>
                </a:extLst>
              </a:tr>
              <a:tr h="246591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EPA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Gather a History and Perform a Physical Exam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4729103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2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Prioritize a Differential Diagnosis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9897811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3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Recommend and Interpret Common Diagnostic and Screening Tests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7700675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4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Enter and Discuss Orders and Prescriptions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95489015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5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Document a Clinical Encounter in the Patient Record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06073000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6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Provide an Oral Presentation of a Clinical Encounter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8009160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7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 Black"/>
                        </a:rPr>
                        <a:t>Form Clinical Questions and Retrieve to Advance Patient Care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10508933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8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Arial Black"/>
                        </a:rPr>
                        <a:t>Give or Receive a Patient Handover to Transition Care Responsibly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2735341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9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Arial Black"/>
                        </a:rPr>
                        <a:t>Collaborate as a Member of an Interprofessional Team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1553991"/>
                  </a:ext>
                </a:extLst>
              </a:tr>
              <a:tr h="2891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10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Arial Black"/>
                        </a:rPr>
                        <a:t>Recognize a Patient Requiring Urgent or Emergent Care and Initiate Evaluation and Management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06559951"/>
                  </a:ext>
                </a:extLst>
              </a:tr>
              <a:tr h="2806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11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Arial Black"/>
                        </a:rPr>
                        <a:t>Obtain Informed Consent for Tests and/or Procedures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49986327"/>
                  </a:ext>
                </a:extLst>
              </a:tr>
              <a:tr h="2891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12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Arial Black"/>
                        </a:rPr>
                        <a:t>Perform General Procedures of a Physician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874572"/>
                  </a:ext>
                </a:extLst>
              </a:tr>
              <a:tr h="33162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latin typeface="Arial Black"/>
                        </a:rPr>
                        <a:t>EPA 13</a:t>
                      </a:r>
                      <a:endParaRPr lang="en-US" sz="1200" dirty="0">
                        <a:latin typeface="Arial Black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>
                          <a:latin typeface="Arial Black"/>
                        </a:rPr>
                        <a:t>System Failures and Culture of Safety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1824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37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7DC6-26BE-5F43-890F-B324681F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15" y="148495"/>
            <a:ext cx="7886700" cy="993775"/>
          </a:xfrm>
        </p:spPr>
        <p:txBody>
          <a:bodyPr/>
          <a:lstStyle/>
          <a:p>
            <a:r>
              <a:rPr lang="en-US" b="0" dirty="0"/>
              <a:t>Assessment of EPAs: Entrustment Scales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C8D9-3E2B-6A49-BAB0-E137EF6C6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416" y="1143103"/>
            <a:ext cx="8615463" cy="32623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2 Entrustment Scales AAMC Recommends: Ottawa &amp; Chen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PSCOM: Used modified Ottawa Entrustment Scale for clerkship students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EABE9C-6F97-4B19-8FD7-9F83DDE84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43248"/>
              </p:ext>
            </p:extLst>
          </p:nvPr>
        </p:nvGraphicFramePr>
        <p:xfrm>
          <a:off x="495671" y="2527165"/>
          <a:ext cx="8153400" cy="183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1299497045"/>
                    </a:ext>
                  </a:extLst>
                </a:gridCol>
                <a:gridCol w="5359400">
                  <a:extLst>
                    <a:ext uri="{9D8B030D-6E8A-4147-A177-3AD203B41FA5}">
                      <a16:colId xmlns:a16="http://schemas.microsoft.com/office/drawing/2014/main" val="1287282190"/>
                    </a:ext>
                  </a:extLst>
                </a:gridCol>
              </a:tblGrid>
              <a:tr h="37253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Entrustment Level​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Description from Preceptor Perspective​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60081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1​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"I did it"​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21316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2​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"I talked them through it"​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90853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3​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"I directed them from time to time"​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06009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dirty="0">
                          <a:effectLst/>
                        </a:rPr>
                        <a:t>4​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dirty="0">
                          <a:effectLst/>
                        </a:rPr>
                        <a:t>"I was available just in case"​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00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96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5250CDB-624B-432A-A121-5F25E19B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17" y="-1322"/>
            <a:ext cx="7886700" cy="655506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Trebuchet MS"/>
                <a:cs typeface="Calibri Light"/>
              </a:rPr>
              <a:t>Family Medicine Clerkship EPA Assessment</a:t>
            </a:r>
            <a:endParaRPr lang="en-US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51D94C-A3BE-42A8-875A-CBB36A31C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5351544"/>
              </p:ext>
            </p:extLst>
          </p:nvPr>
        </p:nvGraphicFramePr>
        <p:xfrm>
          <a:off x="87312" y="501121"/>
          <a:ext cx="8987392" cy="4631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63">
                  <a:extLst>
                    <a:ext uri="{9D8B030D-6E8A-4147-A177-3AD203B41FA5}">
                      <a16:colId xmlns:a16="http://schemas.microsoft.com/office/drawing/2014/main" val="1032770366"/>
                    </a:ext>
                  </a:extLst>
                </a:gridCol>
                <a:gridCol w="4809066">
                  <a:extLst>
                    <a:ext uri="{9D8B030D-6E8A-4147-A177-3AD203B41FA5}">
                      <a16:colId xmlns:a16="http://schemas.microsoft.com/office/drawing/2014/main" val="1342519816"/>
                    </a:ext>
                  </a:extLst>
                </a:gridCol>
                <a:gridCol w="3439163">
                  <a:extLst>
                    <a:ext uri="{9D8B030D-6E8A-4147-A177-3AD203B41FA5}">
                      <a16:colId xmlns:a16="http://schemas.microsoft.com/office/drawing/2014/main" val="3220705466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EPA​</a:t>
                      </a:r>
                      <a:endParaRPr lang="en-US" sz="1200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Name ​</a:t>
                      </a:r>
                      <a:endParaRPr lang="en-US" sz="12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Assessment Method​</a:t>
                      </a:r>
                      <a:endParaRPr lang="en-US" sz="12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97239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EPA 1​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Gather a History and Perform a Physical Exam​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Workplace-based assessments (WBA)​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18901"/>
                  </a:ext>
                </a:extLst>
              </a:tr>
              <a:tr h="465666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EPA 2​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Prioritize a Differential Diagnosis​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WBA, Illness script, SOAP-V note, clinical reasoning cases​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342556"/>
                  </a:ext>
                </a:extLst>
              </a:tr>
              <a:tr h="287866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EPA 3​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Recommend and Interpret Common Diagnostic and Screening Tests​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WBA​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44249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EPA 4​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Enter and Discuss Orders and Prescriptions​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WBA​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82624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EPA 5​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Document a Clinical Encounter in the Patient Record​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WBA, SOAP-V note​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91146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EPA 6​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Provide an Oral Presentation of a Clinical Encounter​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WBA​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57457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EPA 7​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Form Clinical Questions and Retrieve to Advance Patient Care​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EBM exercise (PICO)​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78583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EPA 8​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Give or Receive a Patient Handover to Transition Care Responsibly​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Transition of Care assignment (TOC)​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96258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EPA 9​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Collaborate as a Member of an Interprofessional Team​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  <a:latin typeface="Arial Black"/>
                        </a:rPr>
                        <a:t>WBA, IPE-TOC​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5377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EPA 10​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Recognize a Patient Requiring Urgent or Emergent Care and Initiate Evaluation and Management​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(WBA)​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2463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EPA 11​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Obtain Informed Consent for Tests and/or Procedures​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N/A​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2965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EPA 12​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Perform General Procedures of a Physician​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N/A​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18664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EPA 13​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System Failures and Culture of Safety​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effectLst/>
                        </a:rPr>
                        <a:t>IPE-TOC​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752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93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5250CDB-624B-432A-A121-5F25E19B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b="0" dirty="0">
                <a:latin typeface="Trebuchet MS"/>
                <a:cs typeface="Calibri Light"/>
              </a:rPr>
              <a:t>Rubrics for each assignment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0356B6-A768-4B46-B436-555442FDE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66" y="1138005"/>
            <a:ext cx="7979833" cy="3416774"/>
          </a:xfrm>
        </p:spPr>
        <p:txBody>
          <a:bodyPr vert="horz" lIns="68580" tIns="34290" rIns="68580" bIns="34290" rtlCol="0" anchor="t">
            <a:normAutofit fontScale="62500" lnSpcReduction="20000"/>
          </a:bodyPr>
          <a:lstStyle/>
          <a:p>
            <a:pPr>
              <a:buFont typeface="Arial"/>
              <a:buChar char="•"/>
            </a:pPr>
            <a:r>
              <a:rPr lang="en-US" sz="3000" dirty="0">
                <a:ea typeface="+mn-lt"/>
                <a:cs typeface="+mn-lt"/>
              </a:rPr>
              <a:t>Overall clerkship assessment based on preceptor feedback, SOAP note, written illness script, and PICO based question </a:t>
            </a:r>
          </a:p>
          <a:p>
            <a:pPr marL="0" indent="0">
              <a:buNone/>
            </a:pPr>
            <a:endParaRPr lang="en-US" sz="3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3000" b="1" dirty="0">
                <a:ea typeface="+mn-lt"/>
                <a:cs typeface="+mn-lt"/>
              </a:rPr>
              <a:t>SOAP note</a:t>
            </a:r>
            <a:r>
              <a:rPr lang="en-US" sz="3000" dirty="0">
                <a:ea typeface="+mn-lt"/>
                <a:cs typeface="+mn-lt"/>
              </a:rPr>
              <a:t> focused on performing and writing an accurate and concise history and physical </a:t>
            </a:r>
          </a:p>
          <a:p>
            <a:pPr>
              <a:buFont typeface="Arial"/>
              <a:buChar char="•"/>
            </a:pPr>
            <a:r>
              <a:rPr lang="en-US" sz="3000" b="1" dirty="0">
                <a:ea typeface="+mn-lt"/>
                <a:cs typeface="+mn-lt"/>
              </a:rPr>
              <a:t>Illness script</a:t>
            </a:r>
            <a:r>
              <a:rPr lang="en-US" sz="3000" dirty="0">
                <a:ea typeface="+mn-lt"/>
                <a:cs typeface="+mn-lt"/>
              </a:rPr>
              <a:t> helped us strengthen our knowledge of a condition and associated diagnoses </a:t>
            </a:r>
          </a:p>
          <a:p>
            <a:pPr>
              <a:buFont typeface="Arial"/>
              <a:buChar char="•"/>
            </a:pPr>
            <a:r>
              <a:rPr lang="en-US" sz="3000" b="1" dirty="0">
                <a:ea typeface="+mn-lt"/>
                <a:cs typeface="+mn-lt"/>
              </a:rPr>
              <a:t>PICO based question</a:t>
            </a:r>
            <a:r>
              <a:rPr lang="en-US" sz="3000" dirty="0">
                <a:ea typeface="+mn-lt"/>
                <a:cs typeface="+mn-lt"/>
              </a:rPr>
              <a:t> utilized critical thinking skills to investigate a clinical question and provide research based recommendations </a:t>
            </a:r>
          </a:p>
          <a:p>
            <a:pPr marL="0" indent="0">
              <a:buNone/>
            </a:pPr>
            <a:endParaRPr lang="en-US" sz="30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3000" dirty="0">
                <a:ea typeface="+mn-lt"/>
                <a:cs typeface="+mn-lt"/>
              </a:rPr>
              <a:t>Multiple ways of assessing students over different domains giving an all-encompassing review of our skills </a:t>
            </a:r>
          </a:p>
          <a:p>
            <a:pPr marL="0" indent="0">
              <a:buNone/>
            </a:pPr>
            <a:endParaRPr lang="en-U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2700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2020STFM 1">
      <a:dk1>
        <a:srgbClr val="4D4D4F"/>
      </a:dk1>
      <a:lt1>
        <a:srgbClr val="FFFFFF"/>
      </a:lt1>
      <a:dk2>
        <a:srgbClr val="BFCEE3"/>
      </a:dk2>
      <a:lt2>
        <a:srgbClr val="6F69AF"/>
      </a:lt2>
      <a:accent1>
        <a:srgbClr val="0096D3"/>
      </a:accent1>
      <a:accent2>
        <a:srgbClr val="EF8D2B"/>
      </a:accent2>
      <a:accent3>
        <a:srgbClr val="00ABC5"/>
      </a:accent3>
      <a:accent4>
        <a:srgbClr val="1E417B"/>
      </a:accent4>
      <a:accent5>
        <a:srgbClr val="5B9BD5"/>
      </a:accent5>
      <a:accent6>
        <a:srgbClr val="ED116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2020STFM 1">
      <a:dk1>
        <a:srgbClr val="4D4D4F"/>
      </a:dk1>
      <a:lt1>
        <a:srgbClr val="FFFFFF"/>
      </a:lt1>
      <a:dk2>
        <a:srgbClr val="BFCEE3"/>
      </a:dk2>
      <a:lt2>
        <a:srgbClr val="6F69AF"/>
      </a:lt2>
      <a:accent1>
        <a:srgbClr val="0096D3"/>
      </a:accent1>
      <a:accent2>
        <a:srgbClr val="EF8D2B"/>
      </a:accent2>
      <a:accent3>
        <a:srgbClr val="00ABC5"/>
      </a:accent3>
      <a:accent4>
        <a:srgbClr val="1E417B"/>
      </a:accent4>
      <a:accent5>
        <a:srgbClr val="5B9BD5"/>
      </a:accent5>
      <a:accent6>
        <a:srgbClr val="ED116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17</Words>
  <Application>Microsoft Office PowerPoint</Application>
  <PresentationFormat>On-screen Show (16:9)</PresentationFormat>
  <Paragraphs>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Custom Design</vt:lpstr>
      <vt:lpstr>1_Custom Design</vt:lpstr>
      <vt:lpstr>Simple Light</vt:lpstr>
      <vt:lpstr>office theme</vt:lpstr>
      <vt:lpstr>office theme</vt:lpstr>
      <vt:lpstr>Office Theme</vt:lpstr>
      <vt:lpstr>Systematic Assessment of Student Performance on Entrustable Professional Activities</vt:lpstr>
      <vt:lpstr>Disclosures</vt:lpstr>
      <vt:lpstr>Learning Objectives</vt:lpstr>
      <vt:lpstr>PowerPoint Presentation</vt:lpstr>
      <vt:lpstr>AAMC Entrustable Professional Activities </vt:lpstr>
      <vt:lpstr>AAMC EPAs</vt:lpstr>
      <vt:lpstr>Assessment of EPAs: Entrustment Scales</vt:lpstr>
      <vt:lpstr>Family Medicine Clerkship EPA Assessment</vt:lpstr>
      <vt:lpstr>Rubrics for each assignment</vt:lpstr>
      <vt:lpstr>Workplace Based Assessment (WBA)</vt:lpstr>
      <vt:lpstr>PowerPoint Presentation</vt:lpstr>
      <vt:lpstr>Family Medicine Clerkship WBA Assessment</vt:lpstr>
      <vt:lpstr>PowerPoint Presentation</vt:lpstr>
      <vt:lpstr>PowerPoint Presentation</vt:lpstr>
      <vt:lpstr>Gather History and Exam Data</vt:lpstr>
      <vt:lpstr>PowerPoint Presentation</vt:lpstr>
      <vt:lpstr>Assessor reaction to WBA</vt:lpstr>
      <vt:lpstr>Assessor reaction to WBA</vt:lpstr>
      <vt:lpstr>"How has this changed your approach to feedback?"</vt:lpstr>
      <vt:lpstr>"How has this changed student behavior?"</vt:lpstr>
      <vt:lpstr>Site director reaction</vt:lpstr>
      <vt:lpstr>Student reaction </vt:lpstr>
      <vt:lpstr>Student reaction </vt:lpstr>
      <vt:lpstr>What's next? </vt:lpstr>
      <vt:lpstr>Discussion and Questions</vt:lpstr>
      <vt:lpstr>PowerPoint Presentation</vt:lpstr>
      <vt:lpstr>Systematic Assessment of Student Performance on Entrustable Professional 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279</cp:revision>
  <dcterms:created xsi:type="dcterms:W3CDTF">2020-09-02T12:11:26Z</dcterms:created>
  <dcterms:modified xsi:type="dcterms:W3CDTF">2022-01-17T15:45:01Z</dcterms:modified>
</cp:coreProperties>
</file>