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2" r:id="rId2"/>
    <p:sldMasterId id="2147483674" r:id="rId3"/>
    <p:sldMasterId id="2147483676" r:id="rId4"/>
  </p:sldMasterIdLst>
  <p:notesMasterIdLst>
    <p:notesMasterId r:id="rId25"/>
  </p:notesMasterIdLst>
  <p:sldIdLst>
    <p:sldId id="257" r:id="rId5"/>
    <p:sldId id="265" r:id="rId6"/>
    <p:sldId id="273" r:id="rId7"/>
    <p:sldId id="272" r:id="rId8"/>
    <p:sldId id="267" r:id="rId9"/>
    <p:sldId id="282" r:id="rId10"/>
    <p:sldId id="274" r:id="rId11"/>
    <p:sldId id="275" r:id="rId12"/>
    <p:sldId id="283" r:id="rId13"/>
    <p:sldId id="271" r:id="rId14"/>
    <p:sldId id="276" r:id="rId15"/>
    <p:sldId id="266" r:id="rId16"/>
    <p:sldId id="277" r:id="rId17"/>
    <p:sldId id="279" r:id="rId18"/>
    <p:sldId id="270" r:id="rId19"/>
    <p:sldId id="281" r:id="rId20"/>
    <p:sldId id="280" r:id="rId21"/>
    <p:sldId id="269" r:id="rId22"/>
    <p:sldId id="261"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A9258-E1F3-424A-BE10-2B5CACA0E447}" v="56" dt="2023-05-01T14:04:41.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79146" autoAdjust="0"/>
  </p:normalViewPr>
  <p:slideViewPr>
    <p:cSldViewPr snapToGrid="0">
      <p:cViewPr varScale="1">
        <p:scale>
          <a:sx n="68" d="100"/>
          <a:sy n="68" d="100"/>
        </p:scale>
        <p:origin x="1421"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Vijay (Vijay)" userId="4faf1ef3-4a23-486a-a04b-fd4f3619ccc1" providerId="ADAL" clId="{FC9A9258-E1F3-424A-BE10-2B5CACA0E447}"/>
    <pc:docChg chg="undo custSel delSld modSld sldOrd">
      <pc:chgData name="Singh, Vijay (Vijay)" userId="4faf1ef3-4a23-486a-a04b-fd4f3619ccc1" providerId="ADAL" clId="{FC9A9258-E1F3-424A-BE10-2B5CACA0E447}" dt="2023-05-04T17:39:45.048" v="305" actId="20577"/>
      <pc:docMkLst>
        <pc:docMk/>
      </pc:docMkLst>
      <pc:sldChg chg="modSp mod">
        <pc:chgData name="Singh, Vijay (Vijay)" userId="4faf1ef3-4a23-486a-a04b-fd4f3619ccc1" providerId="ADAL" clId="{FC9A9258-E1F3-424A-BE10-2B5CACA0E447}" dt="2023-05-01T04:16:55.233" v="282" actId="6549"/>
        <pc:sldMkLst>
          <pc:docMk/>
          <pc:sldMk cId="1210911687" sldId="257"/>
        </pc:sldMkLst>
        <pc:spChg chg="mod">
          <ac:chgData name="Singh, Vijay (Vijay)" userId="4faf1ef3-4a23-486a-a04b-fd4f3619ccc1" providerId="ADAL" clId="{FC9A9258-E1F3-424A-BE10-2B5CACA0E447}" dt="2023-05-01T04:16:55.233" v="282" actId="6549"/>
          <ac:spMkLst>
            <pc:docMk/>
            <pc:sldMk cId="1210911687" sldId="257"/>
            <ac:spMk id="3" creationId="{28403C62-1621-6432-0E00-5147FC5F9A82}"/>
          </ac:spMkLst>
        </pc:spChg>
      </pc:sldChg>
      <pc:sldChg chg="del">
        <pc:chgData name="Singh, Vijay (Vijay)" userId="4faf1ef3-4a23-486a-a04b-fd4f3619ccc1" providerId="ADAL" clId="{FC9A9258-E1F3-424A-BE10-2B5CACA0E447}" dt="2023-05-04T17:39:29.946" v="304" actId="47"/>
        <pc:sldMkLst>
          <pc:docMk/>
          <pc:sldMk cId="3494890987" sldId="263"/>
        </pc:sldMkLst>
      </pc:sldChg>
      <pc:sldChg chg="addSp modSp mod">
        <pc:chgData name="Singh, Vijay (Vijay)" userId="4faf1ef3-4a23-486a-a04b-fd4f3619ccc1" providerId="ADAL" clId="{FC9A9258-E1F3-424A-BE10-2B5CACA0E447}" dt="2023-05-04T17:39:45.048" v="305" actId="20577"/>
        <pc:sldMkLst>
          <pc:docMk/>
          <pc:sldMk cId="4264736449" sldId="264"/>
        </pc:sldMkLst>
        <pc:spChg chg="mod">
          <ac:chgData name="Singh, Vijay (Vijay)" userId="4faf1ef3-4a23-486a-a04b-fd4f3619ccc1" providerId="ADAL" clId="{FC9A9258-E1F3-424A-BE10-2B5CACA0E447}" dt="2023-05-04T17:39:45.048" v="305" actId="20577"/>
          <ac:spMkLst>
            <pc:docMk/>
            <pc:sldMk cId="4264736449" sldId="264"/>
            <ac:spMk id="5" creationId="{9BAFBD5F-37ED-0D49-AC03-24D2BCD40B6A}"/>
          </ac:spMkLst>
        </pc:spChg>
        <pc:picChg chg="add mod">
          <ac:chgData name="Singh, Vijay (Vijay)" userId="4faf1ef3-4a23-486a-a04b-fd4f3619ccc1" providerId="ADAL" clId="{FC9A9258-E1F3-424A-BE10-2B5CACA0E447}" dt="2023-04-28T00:58:33.618" v="259" actId="12788"/>
          <ac:picMkLst>
            <pc:docMk/>
            <pc:sldMk cId="4264736449" sldId="264"/>
            <ac:picMk id="3" creationId="{E9597C05-921F-C09C-9B7C-1C07B7254C9A}"/>
          </ac:picMkLst>
        </pc:picChg>
      </pc:sldChg>
      <pc:sldChg chg="ord">
        <pc:chgData name="Singh, Vijay (Vijay)" userId="4faf1ef3-4a23-486a-a04b-fd4f3619ccc1" providerId="ADAL" clId="{FC9A9258-E1F3-424A-BE10-2B5CACA0E447}" dt="2023-05-01T04:34:54.345" v="286"/>
        <pc:sldMkLst>
          <pc:docMk/>
          <pc:sldMk cId="1290200284" sldId="266"/>
        </pc:sldMkLst>
      </pc:sldChg>
      <pc:sldChg chg="modSp mod">
        <pc:chgData name="Singh, Vijay (Vijay)" userId="4faf1ef3-4a23-486a-a04b-fd4f3619ccc1" providerId="ADAL" clId="{FC9A9258-E1F3-424A-BE10-2B5CACA0E447}" dt="2023-04-28T00:49:13.897" v="55" actId="20577"/>
        <pc:sldMkLst>
          <pc:docMk/>
          <pc:sldMk cId="184031967" sldId="267"/>
        </pc:sldMkLst>
        <pc:spChg chg="mod">
          <ac:chgData name="Singh, Vijay (Vijay)" userId="4faf1ef3-4a23-486a-a04b-fd4f3619ccc1" providerId="ADAL" clId="{FC9A9258-E1F3-424A-BE10-2B5CACA0E447}" dt="2023-04-28T00:48:09.271" v="18" actId="6549"/>
          <ac:spMkLst>
            <pc:docMk/>
            <pc:sldMk cId="184031967" sldId="267"/>
            <ac:spMk id="2" creationId="{00000000-0000-0000-0000-000000000000}"/>
          </ac:spMkLst>
        </pc:spChg>
        <pc:spChg chg="mod">
          <ac:chgData name="Singh, Vijay (Vijay)" userId="4faf1ef3-4a23-486a-a04b-fd4f3619ccc1" providerId="ADAL" clId="{FC9A9258-E1F3-424A-BE10-2B5CACA0E447}" dt="2023-04-28T00:49:13.897" v="55" actId="20577"/>
          <ac:spMkLst>
            <pc:docMk/>
            <pc:sldMk cId="184031967" sldId="267"/>
            <ac:spMk id="3" creationId="{00000000-0000-0000-0000-000000000000}"/>
          </ac:spMkLst>
        </pc:spChg>
      </pc:sldChg>
      <pc:sldChg chg="modSp">
        <pc:chgData name="Singh, Vijay (Vijay)" userId="4faf1ef3-4a23-486a-a04b-fd4f3619ccc1" providerId="ADAL" clId="{FC9A9258-E1F3-424A-BE10-2B5CACA0E447}" dt="2023-04-28T00:51:23.368" v="59" actId="114"/>
        <pc:sldMkLst>
          <pc:docMk/>
          <pc:sldMk cId="2325844564" sldId="269"/>
        </pc:sldMkLst>
        <pc:spChg chg="mod">
          <ac:chgData name="Singh, Vijay (Vijay)" userId="4faf1ef3-4a23-486a-a04b-fd4f3619ccc1" providerId="ADAL" clId="{FC9A9258-E1F3-424A-BE10-2B5CACA0E447}" dt="2023-04-28T00:51:23.368" v="59" actId="114"/>
          <ac:spMkLst>
            <pc:docMk/>
            <pc:sldMk cId="2325844564" sldId="269"/>
            <ac:spMk id="4" creationId="{D2037C57-5E2A-0829-E770-BF7084740AA2}"/>
          </ac:spMkLst>
        </pc:spChg>
      </pc:sldChg>
      <pc:sldChg chg="modSp mod">
        <pc:chgData name="Singh, Vijay (Vijay)" userId="4faf1ef3-4a23-486a-a04b-fd4f3619ccc1" providerId="ADAL" clId="{FC9A9258-E1F3-424A-BE10-2B5CACA0E447}" dt="2023-05-01T05:04:10.547" v="299" actId="1038"/>
        <pc:sldMkLst>
          <pc:docMk/>
          <pc:sldMk cId="984087796" sldId="270"/>
        </pc:sldMkLst>
        <pc:spChg chg="mod">
          <ac:chgData name="Singh, Vijay (Vijay)" userId="4faf1ef3-4a23-486a-a04b-fd4f3619ccc1" providerId="ADAL" clId="{FC9A9258-E1F3-424A-BE10-2B5CACA0E447}" dt="2023-05-01T05:04:10.547" v="299" actId="1038"/>
          <ac:spMkLst>
            <pc:docMk/>
            <pc:sldMk cId="984087796" sldId="270"/>
            <ac:spMk id="12" creationId="{CEAB6E4B-159B-A630-AAB4-D5E2B859536D}"/>
          </ac:spMkLst>
        </pc:spChg>
        <pc:spChg chg="mod">
          <ac:chgData name="Singh, Vijay (Vijay)" userId="4faf1ef3-4a23-486a-a04b-fd4f3619ccc1" providerId="ADAL" clId="{FC9A9258-E1F3-424A-BE10-2B5CACA0E447}" dt="2023-05-01T05:03:58.793" v="295" actId="1038"/>
          <ac:spMkLst>
            <pc:docMk/>
            <pc:sldMk cId="984087796" sldId="270"/>
            <ac:spMk id="28" creationId="{C5F21A4F-6E53-A9A3-97E7-684A1D820815}"/>
          </ac:spMkLst>
        </pc:spChg>
        <pc:cxnChg chg="mod">
          <ac:chgData name="Singh, Vijay (Vijay)" userId="4faf1ef3-4a23-486a-a04b-fd4f3619ccc1" providerId="ADAL" clId="{FC9A9258-E1F3-424A-BE10-2B5CACA0E447}" dt="2023-05-01T05:03:58.793" v="295" actId="1038"/>
          <ac:cxnSpMkLst>
            <pc:docMk/>
            <pc:sldMk cId="984087796" sldId="270"/>
            <ac:cxnSpMk id="21" creationId="{671FD78E-39C6-D278-AD44-3667A3438DE6}"/>
          </ac:cxnSpMkLst>
        </pc:cxnChg>
      </pc:sldChg>
      <pc:sldChg chg="ord">
        <pc:chgData name="Singh, Vijay (Vijay)" userId="4faf1ef3-4a23-486a-a04b-fd4f3619ccc1" providerId="ADAL" clId="{FC9A9258-E1F3-424A-BE10-2B5CACA0E447}" dt="2023-05-01T04:33:34.696" v="284"/>
        <pc:sldMkLst>
          <pc:docMk/>
          <pc:sldMk cId="3655112915" sldId="271"/>
        </pc:sldMkLst>
      </pc:sldChg>
      <pc:sldChg chg="modSp">
        <pc:chgData name="Singh, Vijay (Vijay)" userId="4faf1ef3-4a23-486a-a04b-fd4f3619ccc1" providerId="ADAL" clId="{FC9A9258-E1F3-424A-BE10-2B5CACA0E447}" dt="2023-05-01T14:04:41.444" v="303" actId="20577"/>
        <pc:sldMkLst>
          <pc:docMk/>
          <pc:sldMk cId="1924399801" sldId="272"/>
        </pc:sldMkLst>
        <pc:spChg chg="mod">
          <ac:chgData name="Singh, Vijay (Vijay)" userId="4faf1ef3-4a23-486a-a04b-fd4f3619ccc1" providerId="ADAL" clId="{FC9A9258-E1F3-424A-BE10-2B5CACA0E447}" dt="2023-05-01T14:04:41.444" v="303" actId="20577"/>
          <ac:spMkLst>
            <pc:docMk/>
            <pc:sldMk cId="1924399801" sldId="272"/>
            <ac:spMk id="3" creationId="{247689B9-5E9F-4E75-9554-5AB93A1AADA7}"/>
          </ac:spMkLst>
        </pc:spChg>
      </pc:sldChg>
      <pc:sldChg chg="ord">
        <pc:chgData name="Singh, Vijay (Vijay)" userId="4faf1ef3-4a23-486a-a04b-fd4f3619ccc1" providerId="ADAL" clId="{FC9A9258-E1F3-424A-BE10-2B5CACA0E447}" dt="2023-05-01T04:34:54.345" v="286"/>
        <pc:sldMkLst>
          <pc:docMk/>
          <pc:sldMk cId="595375693" sldId="276"/>
        </pc:sldMkLst>
      </pc:sldChg>
      <pc:sldChg chg="ord">
        <pc:chgData name="Singh, Vijay (Vijay)" userId="4faf1ef3-4a23-486a-a04b-fd4f3619ccc1" providerId="ADAL" clId="{FC9A9258-E1F3-424A-BE10-2B5CACA0E447}" dt="2023-05-01T04:34:54.345" v="286"/>
        <pc:sldMkLst>
          <pc:docMk/>
          <pc:sldMk cId="116602827" sldId="277"/>
        </pc:sldMkLst>
      </pc:sldChg>
      <pc:sldChg chg="modSp mod">
        <pc:chgData name="Singh, Vijay (Vijay)" userId="4faf1ef3-4a23-486a-a04b-fd4f3619ccc1" providerId="ADAL" clId="{FC9A9258-E1F3-424A-BE10-2B5CACA0E447}" dt="2023-04-28T00:50:41.750" v="58" actId="12788"/>
        <pc:sldMkLst>
          <pc:docMk/>
          <pc:sldMk cId="4081012516" sldId="283"/>
        </pc:sldMkLst>
        <pc:spChg chg="mod">
          <ac:chgData name="Singh, Vijay (Vijay)" userId="4faf1ef3-4a23-486a-a04b-fd4f3619ccc1" providerId="ADAL" clId="{FC9A9258-E1F3-424A-BE10-2B5CACA0E447}" dt="2023-04-28T00:50:41.750" v="58" actId="12788"/>
          <ac:spMkLst>
            <pc:docMk/>
            <pc:sldMk cId="4081012516" sldId="283"/>
            <ac:spMk id="4" creationId="{B0FC65E1-6A8F-2E2D-44A0-4C2A21A6308F}"/>
          </ac:spMkLst>
        </pc:spChg>
      </pc:sldChg>
    </pc:docChg>
  </pc:docChgLst>
  <pc:docChgLst>
    <pc:chgData name="Singh, Vijay (Vijay)" userId="4faf1ef3-4a23-486a-a04b-fd4f3619ccc1" providerId="ADAL" clId="{8B5D6834-477C-41B4-92EA-092F01690E90}"/>
    <pc:docChg chg="undo redo custSel addSld delSld modSld sldOrd">
      <pc:chgData name="Singh, Vijay (Vijay)" userId="4faf1ef3-4a23-486a-a04b-fd4f3619ccc1" providerId="ADAL" clId="{8B5D6834-477C-41B4-92EA-092F01690E90}" dt="2023-03-22T18:05:15.211" v="3915" actId="20577"/>
      <pc:docMkLst>
        <pc:docMk/>
      </pc:docMkLst>
      <pc:sldChg chg="modSp mod">
        <pc:chgData name="Singh, Vijay (Vijay)" userId="4faf1ef3-4a23-486a-a04b-fd4f3619ccc1" providerId="ADAL" clId="{8B5D6834-477C-41B4-92EA-092F01690E90}" dt="2023-03-21T15:17:47.340" v="3696" actId="1036"/>
        <pc:sldMkLst>
          <pc:docMk/>
          <pc:sldMk cId="1210911687" sldId="257"/>
        </pc:sldMkLst>
        <pc:spChg chg="mod">
          <ac:chgData name="Singh, Vijay (Vijay)" userId="4faf1ef3-4a23-486a-a04b-fd4f3619ccc1" providerId="ADAL" clId="{8B5D6834-477C-41B4-92EA-092F01690E90}" dt="2023-03-21T15:17:47.340" v="3696" actId="1036"/>
          <ac:spMkLst>
            <pc:docMk/>
            <pc:sldMk cId="1210911687" sldId="257"/>
            <ac:spMk id="2" creationId="{14A1F2B8-2AC8-8FD8-D9F2-C63226718AF4}"/>
          </ac:spMkLst>
        </pc:spChg>
        <pc:spChg chg="mod">
          <ac:chgData name="Singh, Vijay (Vijay)" userId="4faf1ef3-4a23-486a-a04b-fd4f3619ccc1" providerId="ADAL" clId="{8B5D6834-477C-41B4-92EA-092F01690E90}" dt="2023-03-20T19:01:05.925" v="2002" actId="6549"/>
          <ac:spMkLst>
            <pc:docMk/>
            <pc:sldMk cId="1210911687" sldId="257"/>
            <ac:spMk id="3" creationId="{28403C62-1621-6432-0E00-5147FC5F9A82}"/>
          </ac:spMkLst>
        </pc:spChg>
      </pc:sldChg>
      <pc:sldChg chg="del ord">
        <pc:chgData name="Singh, Vijay (Vijay)" userId="4faf1ef3-4a23-486a-a04b-fd4f3619ccc1" providerId="ADAL" clId="{8B5D6834-477C-41B4-92EA-092F01690E90}" dt="2023-03-20T18:56:20.239" v="1857" actId="47"/>
        <pc:sldMkLst>
          <pc:docMk/>
          <pc:sldMk cId="3000539043" sldId="258"/>
        </pc:sldMkLst>
      </pc:sldChg>
      <pc:sldChg chg="del">
        <pc:chgData name="Singh, Vijay (Vijay)" userId="4faf1ef3-4a23-486a-a04b-fd4f3619ccc1" providerId="ADAL" clId="{8B5D6834-477C-41B4-92EA-092F01690E90}" dt="2023-03-20T18:56:22.149" v="1858" actId="47"/>
        <pc:sldMkLst>
          <pc:docMk/>
          <pc:sldMk cId="3279696754" sldId="259"/>
        </pc:sldMkLst>
      </pc:sldChg>
      <pc:sldChg chg="del">
        <pc:chgData name="Singh, Vijay (Vijay)" userId="4faf1ef3-4a23-486a-a04b-fd4f3619ccc1" providerId="ADAL" clId="{8B5D6834-477C-41B4-92EA-092F01690E90}" dt="2023-03-20T18:56:25.023" v="1859" actId="47"/>
        <pc:sldMkLst>
          <pc:docMk/>
          <pc:sldMk cId="4187679919" sldId="260"/>
        </pc:sldMkLst>
      </pc:sldChg>
      <pc:sldChg chg="modSp mod modAnim">
        <pc:chgData name="Singh, Vijay (Vijay)" userId="4faf1ef3-4a23-486a-a04b-fd4f3619ccc1" providerId="ADAL" clId="{8B5D6834-477C-41B4-92EA-092F01690E90}" dt="2023-03-20T22:38:28.572" v="3671" actId="6549"/>
        <pc:sldMkLst>
          <pc:docMk/>
          <pc:sldMk cId="1751838183" sldId="261"/>
        </pc:sldMkLst>
        <pc:spChg chg="mod">
          <ac:chgData name="Singh, Vijay (Vijay)" userId="4faf1ef3-4a23-486a-a04b-fd4f3619ccc1" providerId="ADAL" clId="{8B5D6834-477C-41B4-92EA-092F01690E90}" dt="2023-03-20T22:37:22.668" v="3621" actId="1035"/>
          <ac:spMkLst>
            <pc:docMk/>
            <pc:sldMk cId="1751838183" sldId="261"/>
            <ac:spMk id="2" creationId="{89A19C69-4B1A-DB28-876C-A72D63FE275F}"/>
          </ac:spMkLst>
        </pc:spChg>
        <pc:spChg chg="mod">
          <ac:chgData name="Singh, Vijay (Vijay)" userId="4faf1ef3-4a23-486a-a04b-fd4f3619ccc1" providerId="ADAL" clId="{8B5D6834-477C-41B4-92EA-092F01690E90}" dt="2023-03-20T22:38:28.572" v="3671" actId="6549"/>
          <ac:spMkLst>
            <pc:docMk/>
            <pc:sldMk cId="1751838183" sldId="261"/>
            <ac:spMk id="3" creationId="{180F738D-D46B-8059-59A4-F717F3388F79}"/>
          </ac:spMkLst>
        </pc:spChg>
      </pc:sldChg>
      <pc:sldChg chg="modSp del mod">
        <pc:chgData name="Singh, Vijay (Vijay)" userId="4faf1ef3-4a23-486a-a04b-fd4f3619ccc1" providerId="ADAL" clId="{8B5D6834-477C-41B4-92EA-092F01690E90}" dt="2023-03-20T19:23:16.641" v="2405" actId="47"/>
        <pc:sldMkLst>
          <pc:docMk/>
          <pc:sldMk cId="1708743416" sldId="262"/>
        </pc:sldMkLst>
        <pc:spChg chg="mod">
          <ac:chgData name="Singh, Vijay (Vijay)" userId="4faf1ef3-4a23-486a-a04b-fd4f3619ccc1" providerId="ADAL" clId="{8B5D6834-477C-41B4-92EA-092F01690E90}" dt="2023-03-20T19:19:52.718" v="2219"/>
          <ac:spMkLst>
            <pc:docMk/>
            <pc:sldMk cId="1708743416" sldId="262"/>
            <ac:spMk id="3" creationId="{073F2CB2-0881-8431-DD54-65879436762F}"/>
          </ac:spMkLst>
        </pc:spChg>
      </pc:sldChg>
      <pc:sldChg chg="modSp mod">
        <pc:chgData name="Singh, Vijay (Vijay)" userId="4faf1ef3-4a23-486a-a04b-fd4f3619ccc1" providerId="ADAL" clId="{8B5D6834-477C-41B4-92EA-092F01690E90}" dt="2023-03-20T19:44:31.018" v="2688" actId="6549"/>
        <pc:sldMkLst>
          <pc:docMk/>
          <pc:sldMk cId="4264736449" sldId="264"/>
        </pc:sldMkLst>
        <pc:spChg chg="mod">
          <ac:chgData name="Singh, Vijay (Vijay)" userId="4faf1ef3-4a23-486a-a04b-fd4f3619ccc1" providerId="ADAL" clId="{8B5D6834-477C-41B4-92EA-092F01690E90}" dt="2023-03-20T18:58:50.847" v="1953" actId="1035"/>
          <ac:spMkLst>
            <pc:docMk/>
            <pc:sldMk cId="4264736449" sldId="264"/>
            <ac:spMk id="4" creationId="{1A0DCAF6-6E27-4225-CAEE-52111B80DDFC}"/>
          </ac:spMkLst>
        </pc:spChg>
        <pc:spChg chg="mod">
          <ac:chgData name="Singh, Vijay (Vijay)" userId="4faf1ef3-4a23-486a-a04b-fd4f3619ccc1" providerId="ADAL" clId="{8B5D6834-477C-41B4-92EA-092F01690E90}" dt="2023-03-20T19:44:31.018" v="2688" actId="6549"/>
          <ac:spMkLst>
            <pc:docMk/>
            <pc:sldMk cId="4264736449" sldId="264"/>
            <ac:spMk id="5" creationId="{9BAFBD5F-37ED-0D49-AC03-24D2BCD40B6A}"/>
          </ac:spMkLst>
        </pc:spChg>
      </pc:sldChg>
      <pc:sldChg chg="modSp mod">
        <pc:chgData name="Singh, Vijay (Vijay)" userId="4faf1ef3-4a23-486a-a04b-fd4f3619ccc1" providerId="ADAL" clId="{8B5D6834-477C-41B4-92EA-092F01690E90}" dt="2023-03-20T15:37:31.115" v="227" actId="6549"/>
        <pc:sldMkLst>
          <pc:docMk/>
          <pc:sldMk cId="751184973" sldId="265"/>
        </pc:sldMkLst>
        <pc:spChg chg="mod">
          <ac:chgData name="Singh, Vijay (Vijay)" userId="4faf1ef3-4a23-486a-a04b-fd4f3619ccc1" providerId="ADAL" clId="{8B5D6834-477C-41B4-92EA-092F01690E90}" dt="2023-03-20T15:37:31.115" v="227" actId="6549"/>
          <ac:spMkLst>
            <pc:docMk/>
            <pc:sldMk cId="751184973" sldId="265"/>
            <ac:spMk id="9" creationId="{030A664F-0FFB-2F2D-A6DF-AA96459D9511}"/>
          </ac:spMkLst>
        </pc:spChg>
      </pc:sldChg>
      <pc:sldChg chg="modSp mod modAnim">
        <pc:chgData name="Singh, Vijay (Vijay)" userId="4faf1ef3-4a23-486a-a04b-fd4f3619ccc1" providerId="ADAL" clId="{8B5D6834-477C-41B4-92EA-092F01690E90}" dt="2023-03-20T19:08:00.798" v="2050" actId="20577"/>
        <pc:sldMkLst>
          <pc:docMk/>
          <pc:sldMk cId="1290200284" sldId="266"/>
        </pc:sldMkLst>
        <pc:spChg chg="mod">
          <ac:chgData name="Singh, Vijay (Vijay)" userId="4faf1ef3-4a23-486a-a04b-fd4f3619ccc1" providerId="ADAL" clId="{8B5D6834-477C-41B4-92EA-092F01690E90}" dt="2023-03-20T19:08:00.798" v="2050" actId="20577"/>
          <ac:spMkLst>
            <pc:docMk/>
            <pc:sldMk cId="1290200284" sldId="266"/>
            <ac:spMk id="3" creationId="{EC1F2A9D-C201-4D01-83AA-314D2764ECAB}"/>
          </ac:spMkLst>
        </pc:spChg>
        <pc:spChg chg="mod">
          <ac:chgData name="Singh, Vijay (Vijay)" userId="4faf1ef3-4a23-486a-a04b-fd4f3619ccc1" providerId="ADAL" clId="{8B5D6834-477C-41B4-92EA-092F01690E90}" dt="2023-03-20T17:05:08.842" v="1001" actId="1036"/>
          <ac:spMkLst>
            <pc:docMk/>
            <pc:sldMk cId="1290200284" sldId="266"/>
            <ac:spMk id="4" creationId="{0E5C9C58-63FE-463F-A115-8B0FD68268EA}"/>
          </ac:spMkLst>
        </pc:spChg>
      </pc:sldChg>
      <pc:sldChg chg="modSp add mod">
        <pc:chgData name="Singh, Vijay (Vijay)" userId="4faf1ef3-4a23-486a-a04b-fd4f3619ccc1" providerId="ADAL" clId="{8B5D6834-477C-41B4-92EA-092F01690E90}" dt="2023-03-20T16:53:20.190" v="870" actId="12788"/>
        <pc:sldMkLst>
          <pc:docMk/>
          <pc:sldMk cId="184031967" sldId="267"/>
        </pc:sldMkLst>
        <pc:spChg chg="mod">
          <ac:chgData name="Singh, Vijay (Vijay)" userId="4faf1ef3-4a23-486a-a04b-fd4f3619ccc1" providerId="ADAL" clId="{8B5D6834-477C-41B4-92EA-092F01690E90}" dt="2023-03-20T01:41:48.376" v="197" actId="27636"/>
          <ac:spMkLst>
            <pc:docMk/>
            <pc:sldMk cId="184031967" sldId="267"/>
            <ac:spMk id="2" creationId="{00000000-0000-0000-0000-000000000000}"/>
          </ac:spMkLst>
        </pc:spChg>
        <pc:spChg chg="mod">
          <ac:chgData name="Singh, Vijay (Vijay)" userId="4faf1ef3-4a23-486a-a04b-fd4f3619ccc1" providerId="ADAL" clId="{8B5D6834-477C-41B4-92EA-092F01690E90}" dt="2023-03-20T15:40:20.563" v="278" actId="14100"/>
          <ac:spMkLst>
            <pc:docMk/>
            <pc:sldMk cId="184031967" sldId="267"/>
            <ac:spMk id="3" creationId="{00000000-0000-0000-0000-000000000000}"/>
          </ac:spMkLst>
        </pc:spChg>
        <pc:spChg chg="mod">
          <ac:chgData name="Singh, Vijay (Vijay)" userId="4faf1ef3-4a23-486a-a04b-fd4f3619ccc1" providerId="ADAL" clId="{8B5D6834-477C-41B4-92EA-092F01690E90}" dt="2023-03-20T16:53:20.190" v="870" actId="12788"/>
          <ac:spMkLst>
            <pc:docMk/>
            <pc:sldMk cId="184031967" sldId="267"/>
            <ac:spMk id="4" creationId="{00000000-0000-0000-0000-000000000000}"/>
          </ac:spMkLst>
        </pc:spChg>
      </pc:sldChg>
      <pc:sldChg chg="modSp add del mod ord modAnim">
        <pc:chgData name="Singh, Vijay (Vijay)" userId="4faf1ef3-4a23-486a-a04b-fd4f3619ccc1" providerId="ADAL" clId="{8B5D6834-477C-41B4-92EA-092F01690E90}" dt="2023-03-20T16:57:36.073" v="904" actId="2696"/>
        <pc:sldMkLst>
          <pc:docMk/>
          <pc:sldMk cId="1294013108" sldId="268"/>
        </pc:sldMkLst>
        <pc:spChg chg="mod">
          <ac:chgData name="Singh, Vijay (Vijay)" userId="4faf1ef3-4a23-486a-a04b-fd4f3619ccc1" providerId="ADAL" clId="{8B5D6834-477C-41B4-92EA-092F01690E90}" dt="2023-03-20T15:38:15.676" v="247" actId="20577"/>
          <ac:spMkLst>
            <pc:docMk/>
            <pc:sldMk cId="1294013108" sldId="268"/>
            <ac:spMk id="2" creationId="{77044831-7068-FAE0-9152-F1EBDF4C4266}"/>
          </ac:spMkLst>
        </pc:spChg>
        <pc:spChg chg="mod">
          <ac:chgData name="Singh, Vijay (Vijay)" userId="4faf1ef3-4a23-486a-a04b-fd4f3619ccc1" providerId="ADAL" clId="{8B5D6834-477C-41B4-92EA-092F01690E90}" dt="2023-03-20T15:38:28.106" v="252" actId="20577"/>
          <ac:spMkLst>
            <pc:docMk/>
            <pc:sldMk cId="1294013108" sldId="268"/>
            <ac:spMk id="3" creationId="{30B80444-A011-1FA8-CB5A-E8F829FA7E6D}"/>
          </ac:spMkLst>
        </pc:spChg>
        <pc:spChg chg="mod">
          <ac:chgData name="Singh, Vijay (Vijay)" userId="4faf1ef3-4a23-486a-a04b-fd4f3619ccc1" providerId="ADAL" clId="{8B5D6834-477C-41B4-92EA-092F01690E90}" dt="2023-03-20T16:57:16.697" v="903" actId="6549"/>
          <ac:spMkLst>
            <pc:docMk/>
            <pc:sldMk cId="1294013108" sldId="268"/>
            <ac:spMk id="5" creationId="{681DB720-9DCA-2E48-B6A9-E1D2BC930BC7}"/>
          </ac:spMkLst>
        </pc:spChg>
      </pc:sldChg>
      <pc:sldChg chg="modSp del mod">
        <pc:chgData name="Singh, Vijay (Vijay)" userId="4faf1ef3-4a23-486a-a04b-fd4f3619ccc1" providerId="ADAL" clId="{8B5D6834-477C-41B4-92EA-092F01690E90}" dt="2023-03-20T19:10:21.229" v="2094" actId="47"/>
        <pc:sldMkLst>
          <pc:docMk/>
          <pc:sldMk cId="2740693065" sldId="268"/>
        </pc:sldMkLst>
        <pc:spChg chg="mod">
          <ac:chgData name="Singh, Vijay (Vijay)" userId="4faf1ef3-4a23-486a-a04b-fd4f3619ccc1" providerId="ADAL" clId="{8B5D6834-477C-41B4-92EA-092F01690E90}" dt="2023-03-20T19:09:54.489" v="2086" actId="1076"/>
          <ac:spMkLst>
            <pc:docMk/>
            <pc:sldMk cId="2740693065" sldId="268"/>
            <ac:spMk id="4" creationId="{E047FD9D-1424-4EC2-B8A6-0767E75698B7}"/>
          </ac:spMkLst>
        </pc:spChg>
      </pc:sldChg>
      <pc:sldChg chg="modSp add mod">
        <pc:chgData name="Singh, Vijay (Vijay)" userId="4faf1ef3-4a23-486a-a04b-fd4f3619ccc1" providerId="ADAL" clId="{8B5D6834-477C-41B4-92EA-092F01690E90}" dt="2023-03-20T22:36:32.859" v="3574" actId="20577"/>
        <pc:sldMkLst>
          <pc:docMk/>
          <pc:sldMk cId="2325844564" sldId="269"/>
        </pc:sldMkLst>
        <pc:spChg chg="mod">
          <ac:chgData name="Singh, Vijay (Vijay)" userId="4faf1ef3-4a23-486a-a04b-fd4f3619ccc1" providerId="ADAL" clId="{8B5D6834-477C-41B4-92EA-092F01690E90}" dt="2023-03-20T18:24:20.987" v="1546" actId="20577"/>
          <ac:spMkLst>
            <pc:docMk/>
            <pc:sldMk cId="2325844564" sldId="269"/>
            <ac:spMk id="2" creationId="{00000000-0000-0000-0000-000000000000}"/>
          </ac:spMkLst>
        </pc:spChg>
        <pc:spChg chg="mod">
          <ac:chgData name="Singh, Vijay (Vijay)" userId="4faf1ef3-4a23-486a-a04b-fd4f3619ccc1" providerId="ADAL" clId="{8B5D6834-477C-41B4-92EA-092F01690E90}" dt="2023-03-20T22:36:32.859" v="3574" actId="20577"/>
          <ac:spMkLst>
            <pc:docMk/>
            <pc:sldMk cId="2325844564" sldId="269"/>
            <ac:spMk id="3" creationId="{00000000-0000-0000-0000-000000000000}"/>
          </ac:spMkLst>
        </pc:spChg>
        <pc:spChg chg="mod">
          <ac:chgData name="Singh, Vijay (Vijay)" userId="4faf1ef3-4a23-486a-a04b-fd4f3619ccc1" providerId="ADAL" clId="{8B5D6834-477C-41B4-92EA-092F01690E90}" dt="2023-03-20T18:56:02.437" v="1856" actId="12788"/>
          <ac:spMkLst>
            <pc:docMk/>
            <pc:sldMk cId="2325844564" sldId="269"/>
            <ac:spMk id="4" creationId="{D2037C57-5E2A-0829-E770-BF7084740AA2}"/>
          </ac:spMkLst>
        </pc:spChg>
      </pc:sldChg>
      <pc:sldChg chg="addSp delSp modSp add mod ord">
        <pc:chgData name="Singh, Vijay (Vijay)" userId="4faf1ef3-4a23-486a-a04b-fd4f3619ccc1" providerId="ADAL" clId="{8B5D6834-477C-41B4-92EA-092F01690E90}" dt="2023-03-21T15:36:24.675" v="3914" actId="1036"/>
        <pc:sldMkLst>
          <pc:docMk/>
          <pc:sldMk cId="984087796" sldId="270"/>
        </pc:sldMkLst>
        <pc:spChg chg="add del mod">
          <ac:chgData name="Singh, Vijay (Vijay)" userId="4faf1ef3-4a23-486a-a04b-fd4f3619ccc1" providerId="ADAL" clId="{8B5D6834-477C-41B4-92EA-092F01690E90}" dt="2023-03-20T15:58:28.789" v="325"/>
          <ac:spMkLst>
            <pc:docMk/>
            <pc:sldMk cId="984087796" sldId="270"/>
            <ac:spMk id="2" creationId="{5BDE3E59-983C-823D-DD88-2327ABAFFA85}"/>
          </ac:spMkLst>
        </pc:spChg>
        <pc:spChg chg="mod">
          <ac:chgData name="Singh, Vijay (Vijay)" userId="4faf1ef3-4a23-486a-a04b-fd4f3619ccc1" providerId="ADAL" clId="{8B5D6834-477C-41B4-92EA-092F01690E90}" dt="2023-03-20T22:29:42.836" v="3265" actId="1035"/>
          <ac:spMkLst>
            <pc:docMk/>
            <pc:sldMk cId="984087796" sldId="270"/>
            <ac:spMk id="4" creationId="{7A5A5C33-7161-7FC6-7DC5-49713460F7B3}"/>
          </ac:spMkLst>
        </pc:spChg>
        <pc:spChg chg="mod">
          <ac:chgData name="Singh, Vijay (Vijay)" userId="4faf1ef3-4a23-486a-a04b-fd4f3619ccc1" providerId="ADAL" clId="{8B5D6834-477C-41B4-92EA-092F01690E90}" dt="2023-03-20T22:29:47.954" v="3275" actId="1035"/>
          <ac:spMkLst>
            <pc:docMk/>
            <pc:sldMk cId="984087796" sldId="270"/>
            <ac:spMk id="5" creationId="{8C5F57F8-8F2F-A9CE-0CDF-668AFD488494}"/>
          </ac:spMkLst>
        </pc:spChg>
        <pc:spChg chg="mod">
          <ac:chgData name="Singh, Vijay (Vijay)" userId="4faf1ef3-4a23-486a-a04b-fd4f3619ccc1" providerId="ADAL" clId="{8B5D6834-477C-41B4-92EA-092F01690E90}" dt="2023-03-20T22:30:03.848" v="3303" actId="1036"/>
          <ac:spMkLst>
            <pc:docMk/>
            <pc:sldMk cId="984087796" sldId="270"/>
            <ac:spMk id="6" creationId="{78042920-1C00-30AE-FD9E-DAC555C2F775}"/>
          </ac:spMkLst>
        </pc:spChg>
        <pc:spChg chg="mod">
          <ac:chgData name="Singh, Vijay (Vijay)" userId="4faf1ef3-4a23-486a-a04b-fd4f3619ccc1" providerId="ADAL" clId="{8B5D6834-477C-41B4-92EA-092F01690E90}" dt="2023-03-20T22:29:57.966" v="3292" actId="1035"/>
          <ac:spMkLst>
            <pc:docMk/>
            <pc:sldMk cId="984087796" sldId="270"/>
            <ac:spMk id="7" creationId="{28F84DFF-0595-E59D-E3D1-71429C390089}"/>
          </ac:spMkLst>
        </pc:spChg>
        <pc:spChg chg="mod">
          <ac:chgData name="Singh, Vijay (Vijay)" userId="4faf1ef3-4a23-486a-a04b-fd4f3619ccc1" providerId="ADAL" clId="{8B5D6834-477C-41B4-92EA-092F01690E90}" dt="2023-03-20T22:29:52.975" v="3284" actId="1035"/>
          <ac:spMkLst>
            <pc:docMk/>
            <pc:sldMk cId="984087796" sldId="270"/>
            <ac:spMk id="8" creationId="{E6BA6F61-55E6-1573-41F1-4B7643316DCE}"/>
          </ac:spMkLst>
        </pc:spChg>
        <pc:spChg chg="mod">
          <ac:chgData name="Singh, Vijay (Vijay)" userId="4faf1ef3-4a23-486a-a04b-fd4f3619ccc1" providerId="ADAL" clId="{8B5D6834-477C-41B4-92EA-092F01690E90}" dt="2023-03-21T15:35:47.468" v="3900" actId="20577"/>
          <ac:spMkLst>
            <pc:docMk/>
            <pc:sldMk cId="984087796" sldId="270"/>
            <ac:spMk id="9" creationId="{263CF503-FD97-7276-83AC-28B342D7C1F9}"/>
          </ac:spMkLst>
        </pc:spChg>
        <pc:spChg chg="mod">
          <ac:chgData name="Singh, Vijay (Vijay)" userId="4faf1ef3-4a23-486a-a04b-fd4f3619ccc1" providerId="ADAL" clId="{8B5D6834-477C-41B4-92EA-092F01690E90}" dt="2023-03-20T16:06:46.504" v="639" actId="255"/>
          <ac:spMkLst>
            <pc:docMk/>
            <pc:sldMk cId="984087796" sldId="270"/>
            <ac:spMk id="10" creationId="{5236694B-DEC9-DAFE-CE74-234FE5BE08DC}"/>
          </ac:spMkLst>
        </pc:spChg>
        <pc:spChg chg="mod">
          <ac:chgData name="Singh, Vijay (Vijay)" userId="4faf1ef3-4a23-486a-a04b-fd4f3619ccc1" providerId="ADAL" clId="{8B5D6834-477C-41B4-92EA-092F01690E90}" dt="2023-03-20T16:06:57.145" v="641" actId="255"/>
          <ac:spMkLst>
            <pc:docMk/>
            <pc:sldMk cId="984087796" sldId="270"/>
            <ac:spMk id="11" creationId="{BF9A7B25-0C8F-AEBE-AAD4-482B16DC4B89}"/>
          </ac:spMkLst>
        </pc:spChg>
        <pc:spChg chg="mod">
          <ac:chgData name="Singh, Vijay (Vijay)" userId="4faf1ef3-4a23-486a-a04b-fd4f3619ccc1" providerId="ADAL" clId="{8B5D6834-477C-41B4-92EA-092F01690E90}" dt="2023-03-20T16:07:32.582" v="652" actId="1038"/>
          <ac:spMkLst>
            <pc:docMk/>
            <pc:sldMk cId="984087796" sldId="270"/>
            <ac:spMk id="12" creationId="{CEAB6E4B-159B-A630-AAB4-D5E2B859536D}"/>
          </ac:spMkLst>
        </pc:spChg>
        <pc:spChg chg="mod">
          <ac:chgData name="Singh, Vijay (Vijay)" userId="4faf1ef3-4a23-486a-a04b-fd4f3619ccc1" providerId="ADAL" clId="{8B5D6834-477C-41B4-92EA-092F01690E90}" dt="2023-03-20T16:07:59.702" v="660" actId="1038"/>
          <ac:spMkLst>
            <pc:docMk/>
            <pc:sldMk cId="984087796" sldId="270"/>
            <ac:spMk id="13" creationId="{F9D61784-312B-352C-0FF7-C4A609C7BBD6}"/>
          </ac:spMkLst>
        </pc:spChg>
        <pc:spChg chg="mod">
          <ac:chgData name="Singh, Vijay (Vijay)" userId="4faf1ef3-4a23-486a-a04b-fd4f3619ccc1" providerId="ADAL" clId="{8B5D6834-477C-41B4-92EA-092F01690E90}" dt="2023-03-20T22:33:01.786" v="3478" actId="6549"/>
          <ac:spMkLst>
            <pc:docMk/>
            <pc:sldMk cId="984087796" sldId="270"/>
            <ac:spMk id="14" creationId="{810CA526-4468-9A43-6377-6AE0AA21EB86}"/>
          </ac:spMkLst>
        </pc:spChg>
        <pc:spChg chg="mod">
          <ac:chgData name="Singh, Vijay (Vijay)" userId="4faf1ef3-4a23-486a-a04b-fd4f3619ccc1" providerId="ADAL" clId="{8B5D6834-477C-41B4-92EA-092F01690E90}" dt="2023-03-20T22:31:40.839" v="3366" actId="1035"/>
          <ac:spMkLst>
            <pc:docMk/>
            <pc:sldMk cId="984087796" sldId="270"/>
            <ac:spMk id="15" creationId="{81BB4400-8AD4-8541-83F4-51536B6D43E6}"/>
          </ac:spMkLst>
        </pc:spChg>
        <pc:spChg chg="mod">
          <ac:chgData name="Singh, Vijay (Vijay)" userId="4faf1ef3-4a23-486a-a04b-fd4f3619ccc1" providerId="ADAL" clId="{8B5D6834-477C-41B4-92EA-092F01690E90}" dt="2023-03-20T22:33:52.272" v="3518" actId="1038"/>
          <ac:spMkLst>
            <pc:docMk/>
            <pc:sldMk cId="984087796" sldId="270"/>
            <ac:spMk id="16" creationId="{CDFCDE8B-0243-FB45-C77F-A1DB5970CB58}"/>
          </ac:spMkLst>
        </pc:spChg>
        <pc:spChg chg="mod">
          <ac:chgData name="Singh, Vijay (Vijay)" userId="4faf1ef3-4a23-486a-a04b-fd4f3619ccc1" providerId="ADAL" clId="{8B5D6834-477C-41B4-92EA-092F01690E90}" dt="2023-03-20T22:33:47.097" v="3510" actId="1038"/>
          <ac:spMkLst>
            <pc:docMk/>
            <pc:sldMk cId="984087796" sldId="270"/>
            <ac:spMk id="17" creationId="{3AC4CFC9-F3B1-7A40-2477-C973BA7D2CD3}"/>
          </ac:spMkLst>
        </pc:spChg>
        <pc:spChg chg="mod">
          <ac:chgData name="Singh, Vijay (Vijay)" userId="4faf1ef3-4a23-486a-a04b-fd4f3619ccc1" providerId="ADAL" clId="{8B5D6834-477C-41B4-92EA-092F01690E90}" dt="2023-03-20T22:33:41.013" v="3496" actId="1038"/>
          <ac:spMkLst>
            <pc:docMk/>
            <pc:sldMk cId="984087796" sldId="270"/>
            <ac:spMk id="18" creationId="{3BE4C998-EB84-36E9-5164-520E1A358E52}"/>
          </ac:spMkLst>
        </pc:spChg>
        <pc:spChg chg="mod">
          <ac:chgData name="Singh, Vijay (Vijay)" userId="4faf1ef3-4a23-486a-a04b-fd4f3619ccc1" providerId="ADAL" clId="{8B5D6834-477C-41B4-92EA-092F01690E90}" dt="2023-03-21T15:36:08.593" v="3902" actId="1035"/>
          <ac:spMkLst>
            <pc:docMk/>
            <pc:sldMk cId="984087796" sldId="270"/>
            <ac:spMk id="25" creationId="{E4E81AFE-8761-9CAB-47F8-13710E662152}"/>
          </ac:spMkLst>
        </pc:spChg>
        <pc:spChg chg="mod">
          <ac:chgData name="Singh, Vijay (Vijay)" userId="4faf1ef3-4a23-486a-a04b-fd4f3619ccc1" providerId="ADAL" clId="{8B5D6834-477C-41B4-92EA-092F01690E90}" dt="2023-03-21T15:35:28.866" v="3891" actId="1035"/>
          <ac:spMkLst>
            <pc:docMk/>
            <pc:sldMk cId="984087796" sldId="270"/>
            <ac:spMk id="26" creationId="{11F5B95B-506B-ED20-8066-CB382558EC1B}"/>
          </ac:spMkLst>
        </pc:spChg>
        <pc:spChg chg="mod">
          <ac:chgData name="Singh, Vijay (Vijay)" userId="4faf1ef3-4a23-486a-a04b-fd4f3619ccc1" providerId="ADAL" clId="{8B5D6834-477C-41B4-92EA-092F01690E90}" dt="2023-03-20T16:05:58.592" v="631" actId="255"/>
          <ac:spMkLst>
            <pc:docMk/>
            <pc:sldMk cId="984087796" sldId="270"/>
            <ac:spMk id="27" creationId="{5B678FDC-464E-0B56-1C88-46D425FA0ACB}"/>
          </ac:spMkLst>
        </pc:spChg>
        <pc:spChg chg="mod">
          <ac:chgData name="Singh, Vijay (Vijay)" userId="4faf1ef3-4a23-486a-a04b-fd4f3619ccc1" providerId="ADAL" clId="{8B5D6834-477C-41B4-92EA-092F01690E90}" dt="2023-03-20T16:06:07.552" v="633" actId="2711"/>
          <ac:spMkLst>
            <pc:docMk/>
            <pc:sldMk cId="984087796" sldId="270"/>
            <ac:spMk id="28" creationId="{C5F21A4F-6E53-A9A3-97E7-684A1D820815}"/>
          </ac:spMkLst>
        </pc:spChg>
        <pc:spChg chg="mod">
          <ac:chgData name="Singh, Vijay (Vijay)" userId="4faf1ef3-4a23-486a-a04b-fd4f3619ccc1" providerId="ADAL" clId="{8B5D6834-477C-41B4-92EA-092F01690E90}" dt="2023-03-21T15:36:24.675" v="3914" actId="1036"/>
          <ac:spMkLst>
            <pc:docMk/>
            <pc:sldMk cId="984087796" sldId="270"/>
            <ac:spMk id="29" creationId="{BCBC590D-B113-5D0E-D0CB-5C97A7B27984}"/>
          </ac:spMkLst>
        </pc:spChg>
        <pc:spChg chg="mod">
          <ac:chgData name="Singh, Vijay (Vijay)" userId="4faf1ef3-4a23-486a-a04b-fd4f3619ccc1" providerId="ADAL" clId="{8B5D6834-477C-41B4-92EA-092F01690E90}" dt="2023-03-20T18:52:57.367" v="1787" actId="12788"/>
          <ac:spMkLst>
            <pc:docMk/>
            <pc:sldMk cId="984087796" sldId="270"/>
            <ac:spMk id="30" creationId="{74616A2A-C1C8-120D-10D9-78CB0F1817B0}"/>
          </ac:spMkLst>
        </pc:spChg>
        <pc:spChg chg="mod">
          <ac:chgData name="Singh, Vijay (Vijay)" userId="4faf1ef3-4a23-486a-a04b-fd4f3619ccc1" providerId="ADAL" clId="{8B5D6834-477C-41B4-92EA-092F01690E90}" dt="2023-03-20T22:20:36.308" v="3170" actId="14100"/>
          <ac:spMkLst>
            <pc:docMk/>
            <pc:sldMk cId="984087796" sldId="270"/>
            <ac:spMk id="31" creationId="{E3B45A6D-469F-1552-EE15-034B9BA070F5}"/>
          </ac:spMkLst>
        </pc:spChg>
        <pc:cxnChg chg="mod">
          <ac:chgData name="Singh, Vijay (Vijay)" userId="4faf1ef3-4a23-486a-a04b-fd4f3619ccc1" providerId="ADAL" clId="{8B5D6834-477C-41B4-92EA-092F01690E90}" dt="2023-03-21T15:36:08.593" v="3902" actId="1035"/>
          <ac:cxnSpMkLst>
            <pc:docMk/>
            <pc:sldMk cId="984087796" sldId="270"/>
            <ac:cxnSpMk id="19" creationId="{A5AA2F8B-35A3-91B9-A5D0-103C47CAFF19}"/>
          </ac:cxnSpMkLst>
        </pc:cxnChg>
        <pc:cxnChg chg="mod">
          <ac:chgData name="Singh, Vijay (Vijay)" userId="4faf1ef3-4a23-486a-a04b-fd4f3619ccc1" providerId="ADAL" clId="{8B5D6834-477C-41B4-92EA-092F01690E90}" dt="2023-03-21T15:35:22.980" v="3884" actId="1035"/>
          <ac:cxnSpMkLst>
            <pc:docMk/>
            <pc:sldMk cId="984087796" sldId="270"/>
            <ac:cxnSpMk id="20" creationId="{F881AFDA-FA8B-8AD8-0533-3A37D16F5ABD}"/>
          </ac:cxnSpMkLst>
        </pc:cxnChg>
        <pc:cxnChg chg="mod">
          <ac:chgData name="Singh, Vijay (Vijay)" userId="4faf1ef3-4a23-486a-a04b-fd4f3619ccc1" providerId="ADAL" clId="{8B5D6834-477C-41B4-92EA-092F01690E90}" dt="2023-03-20T16:06:05.120" v="632" actId="255"/>
          <ac:cxnSpMkLst>
            <pc:docMk/>
            <pc:sldMk cId="984087796" sldId="270"/>
            <ac:cxnSpMk id="21" creationId="{671FD78E-39C6-D278-AD44-3667A3438DE6}"/>
          </ac:cxnSpMkLst>
        </pc:cxnChg>
        <pc:cxnChg chg="mod">
          <ac:chgData name="Singh, Vijay (Vijay)" userId="4faf1ef3-4a23-486a-a04b-fd4f3619ccc1" providerId="ADAL" clId="{8B5D6834-477C-41B4-92EA-092F01690E90}" dt="2023-03-21T15:36:18.133" v="3910" actId="1036"/>
          <ac:cxnSpMkLst>
            <pc:docMk/>
            <pc:sldMk cId="984087796" sldId="270"/>
            <ac:cxnSpMk id="22" creationId="{84AE312C-8918-9F3E-852D-FC4F3DC13818}"/>
          </ac:cxnSpMkLst>
        </pc:cxnChg>
      </pc:sldChg>
      <pc:sldChg chg="modSp add mod ord modAnim">
        <pc:chgData name="Singh, Vijay (Vijay)" userId="4faf1ef3-4a23-486a-a04b-fd4f3619ccc1" providerId="ADAL" clId="{8B5D6834-477C-41B4-92EA-092F01690E90}" dt="2023-03-21T15:33:22.767" v="3875" actId="6549"/>
        <pc:sldMkLst>
          <pc:docMk/>
          <pc:sldMk cId="3655112915" sldId="271"/>
        </pc:sldMkLst>
        <pc:spChg chg="mod">
          <ac:chgData name="Singh, Vijay (Vijay)" userId="4faf1ef3-4a23-486a-a04b-fd4f3619ccc1" providerId="ADAL" clId="{8B5D6834-477C-41B4-92EA-092F01690E90}" dt="2023-03-21T15:33:22.767" v="3875" actId="6549"/>
          <ac:spMkLst>
            <pc:docMk/>
            <pc:sldMk cId="3655112915" sldId="271"/>
            <ac:spMk id="2" creationId="{77044831-7068-FAE0-9152-F1EBDF4C4266}"/>
          </ac:spMkLst>
        </pc:spChg>
        <pc:spChg chg="mod">
          <ac:chgData name="Singh, Vijay (Vijay)" userId="4faf1ef3-4a23-486a-a04b-fd4f3619ccc1" providerId="ADAL" clId="{8B5D6834-477C-41B4-92EA-092F01690E90}" dt="2023-03-20T19:10:28.715" v="2098" actId="6549"/>
          <ac:spMkLst>
            <pc:docMk/>
            <pc:sldMk cId="3655112915" sldId="271"/>
            <ac:spMk id="3" creationId="{30B80444-A011-1FA8-CB5A-E8F829FA7E6D}"/>
          </ac:spMkLst>
        </pc:spChg>
        <pc:spChg chg="mod">
          <ac:chgData name="Singh, Vijay (Vijay)" userId="4faf1ef3-4a23-486a-a04b-fd4f3619ccc1" providerId="ADAL" clId="{8B5D6834-477C-41B4-92EA-092F01690E90}" dt="2023-03-20T18:21:34.378" v="1504" actId="12788"/>
          <ac:spMkLst>
            <pc:docMk/>
            <pc:sldMk cId="3655112915" sldId="271"/>
            <ac:spMk id="5" creationId="{681DB720-9DCA-2E48-B6A9-E1D2BC930BC7}"/>
          </ac:spMkLst>
        </pc:spChg>
      </pc:sldChg>
      <pc:sldChg chg="modSp mod">
        <pc:chgData name="Singh, Vijay (Vijay)" userId="4faf1ef3-4a23-486a-a04b-fd4f3619ccc1" providerId="ADAL" clId="{8B5D6834-477C-41B4-92EA-092F01690E90}" dt="2023-03-22T18:05:15.211" v="3915" actId="20577"/>
        <pc:sldMkLst>
          <pc:docMk/>
          <pc:sldMk cId="1924399801" sldId="272"/>
        </pc:sldMkLst>
        <pc:spChg chg="mod">
          <ac:chgData name="Singh, Vijay (Vijay)" userId="4faf1ef3-4a23-486a-a04b-fd4f3619ccc1" providerId="ADAL" clId="{8B5D6834-477C-41B4-92EA-092F01690E90}" dt="2023-03-22T18:05:15.211" v="3915" actId="20577"/>
          <ac:spMkLst>
            <pc:docMk/>
            <pc:sldMk cId="1924399801" sldId="272"/>
            <ac:spMk id="3" creationId="{247689B9-5E9F-4E75-9554-5AB93A1AADA7}"/>
          </ac:spMkLst>
        </pc:spChg>
        <pc:spChg chg="mod">
          <ac:chgData name="Singh, Vijay (Vijay)" userId="4faf1ef3-4a23-486a-a04b-fd4f3619ccc1" providerId="ADAL" clId="{8B5D6834-477C-41B4-92EA-092F01690E90}" dt="2023-03-20T16:50:37.858" v="857" actId="12788"/>
          <ac:spMkLst>
            <pc:docMk/>
            <pc:sldMk cId="1924399801" sldId="272"/>
            <ac:spMk id="4" creationId="{149BD78F-5DEA-4FD6-B8C2-23B2A338318E}"/>
          </ac:spMkLst>
        </pc:spChg>
      </pc:sldChg>
      <pc:sldChg chg="modSp mod ord">
        <pc:chgData name="Singh, Vijay (Vijay)" userId="4faf1ef3-4a23-486a-a04b-fd4f3619ccc1" providerId="ADAL" clId="{8B5D6834-477C-41B4-92EA-092F01690E90}" dt="2023-03-20T16:52:35.414" v="865"/>
        <pc:sldMkLst>
          <pc:docMk/>
          <pc:sldMk cId="3674549258" sldId="273"/>
        </pc:sldMkLst>
        <pc:spChg chg="mod">
          <ac:chgData name="Singh, Vijay (Vijay)" userId="4faf1ef3-4a23-486a-a04b-fd4f3619ccc1" providerId="ADAL" clId="{8B5D6834-477C-41B4-92EA-092F01690E90}" dt="2023-03-20T16:51:50.333" v="858" actId="14100"/>
          <ac:spMkLst>
            <pc:docMk/>
            <pc:sldMk cId="3674549258" sldId="273"/>
            <ac:spMk id="3" creationId="{F1BB3805-E780-44E0-846B-2AC21CFAAF1C}"/>
          </ac:spMkLst>
        </pc:spChg>
        <pc:spChg chg="mod">
          <ac:chgData name="Singh, Vijay (Vijay)" userId="4faf1ef3-4a23-486a-a04b-fd4f3619ccc1" providerId="ADAL" clId="{8B5D6834-477C-41B4-92EA-092F01690E90}" dt="2023-03-20T16:52:17.129" v="863" actId="12788"/>
          <ac:spMkLst>
            <pc:docMk/>
            <pc:sldMk cId="3674549258" sldId="273"/>
            <ac:spMk id="4" creationId="{82D86E72-F33D-44CC-9DEA-13CFAC87924C}"/>
          </ac:spMkLst>
        </pc:spChg>
      </pc:sldChg>
      <pc:sldChg chg="modSp mod">
        <pc:chgData name="Singh, Vijay (Vijay)" userId="4faf1ef3-4a23-486a-a04b-fd4f3619ccc1" providerId="ADAL" clId="{8B5D6834-477C-41B4-92EA-092F01690E90}" dt="2023-03-20T16:56:55.340" v="898" actId="20577"/>
        <pc:sldMkLst>
          <pc:docMk/>
          <pc:sldMk cId="4226477187" sldId="274"/>
        </pc:sldMkLst>
        <pc:spChg chg="mod">
          <ac:chgData name="Singh, Vijay (Vijay)" userId="4faf1ef3-4a23-486a-a04b-fd4f3619ccc1" providerId="ADAL" clId="{8B5D6834-477C-41B4-92EA-092F01690E90}" dt="2023-03-20T16:53:49.990" v="871" actId="27636"/>
          <ac:spMkLst>
            <pc:docMk/>
            <pc:sldMk cId="4226477187" sldId="274"/>
            <ac:spMk id="2" creationId="{00000000-0000-0000-0000-000000000000}"/>
          </ac:spMkLst>
        </pc:spChg>
        <pc:spChg chg="mod">
          <ac:chgData name="Singh, Vijay (Vijay)" userId="4faf1ef3-4a23-486a-a04b-fd4f3619ccc1" providerId="ADAL" clId="{8B5D6834-477C-41B4-92EA-092F01690E90}" dt="2023-03-20T16:54:10.935" v="874" actId="1076"/>
          <ac:spMkLst>
            <pc:docMk/>
            <pc:sldMk cId="4226477187" sldId="274"/>
            <ac:spMk id="3" creationId="{00000000-0000-0000-0000-000000000000}"/>
          </ac:spMkLst>
        </pc:spChg>
        <pc:spChg chg="mod">
          <ac:chgData name="Singh, Vijay (Vijay)" userId="4faf1ef3-4a23-486a-a04b-fd4f3619ccc1" providerId="ADAL" clId="{8B5D6834-477C-41B4-92EA-092F01690E90}" dt="2023-03-20T16:56:55.340" v="898" actId="20577"/>
          <ac:spMkLst>
            <pc:docMk/>
            <pc:sldMk cId="4226477187" sldId="274"/>
            <ac:spMk id="4" creationId="{00000000-0000-0000-0000-000000000000}"/>
          </ac:spMkLst>
        </pc:spChg>
      </pc:sldChg>
      <pc:sldChg chg="modSp mod">
        <pc:chgData name="Singh, Vijay (Vijay)" userId="4faf1ef3-4a23-486a-a04b-fd4f3619ccc1" providerId="ADAL" clId="{8B5D6834-477C-41B4-92EA-092F01690E90}" dt="2023-03-20T22:06:25.327" v="2928" actId="20577"/>
        <pc:sldMkLst>
          <pc:docMk/>
          <pc:sldMk cId="2755679681" sldId="275"/>
        </pc:sldMkLst>
        <pc:spChg chg="mod">
          <ac:chgData name="Singh, Vijay (Vijay)" userId="4faf1ef3-4a23-486a-a04b-fd4f3619ccc1" providerId="ADAL" clId="{8B5D6834-477C-41B4-92EA-092F01690E90}" dt="2023-03-20T16:53:50.045" v="873" actId="27636"/>
          <ac:spMkLst>
            <pc:docMk/>
            <pc:sldMk cId="2755679681" sldId="275"/>
            <ac:spMk id="2" creationId="{00000000-0000-0000-0000-000000000000}"/>
          </ac:spMkLst>
        </pc:spChg>
        <pc:spChg chg="mod">
          <ac:chgData name="Singh, Vijay (Vijay)" userId="4faf1ef3-4a23-486a-a04b-fd4f3619ccc1" providerId="ADAL" clId="{8B5D6834-477C-41B4-92EA-092F01690E90}" dt="2023-03-20T22:06:25.327" v="2928" actId="20577"/>
          <ac:spMkLst>
            <pc:docMk/>
            <pc:sldMk cId="2755679681" sldId="275"/>
            <ac:spMk id="3" creationId="{00000000-0000-0000-0000-000000000000}"/>
          </ac:spMkLst>
        </pc:spChg>
        <pc:spChg chg="mod">
          <ac:chgData name="Singh, Vijay (Vijay)" userId="4faf1ef3-4a23-486a-a04b-fd4f3619ccc1" providerId="ADAL" clId="{8B5D6834-477C-41B4-92EA-092F01690E90}" dt="2023-03-20T16:57:02.107" v="902" actId="20577"/>
          <ac:spMkLst>
            <pc:docMk/>
            <pc:sldMk cId="2755679681" sldId="275"/>
            <ac:spMk id="4" creationId="{00000000-0000-0000-0000-000000000000}"/>
          </ac:spMkLst>
        </pc:spChg>
      </pc:sldChg>
      <pc:sldChg chg="modSp mod modAnim modNotesTx">
        <pc:chgData name="Singh, Vijay (Vijay)" userId="4faf1ef3-4a23-486a-a04b-fd4f3619ccc1" providerId="ADAL" clId="{8B5D6834-477C-41B4-92EA-092F01690E90}" dt="2023-03-21T15:32:37.921" v="3862" actId="20577"/>
        <pc:sldMkLst>
          <pc:docMk/>
          <pc:sldMk cId="595375693" sldId="276"/>
        </pc:sldMkLst>
        <pc:spChg chg="mod">
          <ac:chgData name="Singh, Vijay (Vijay)" userId="4faf1ef3-4a23-486a-a04b-fd4f3619ccc1" providerId="ADAL" clId="{8B5D6834-477C-41B4-92EA-092F01690E90}" dt="2023-03-20T18:27:11.343" v="1593" actId="20577"/>
          <ac:spMkLst>
            <pc:docMk/>
            <pc:sldMk cId="595375693" sldId="276"/>
            <ac:spMk id="2" creationId="{2693A20A-C447-4238-A6D7-1FC5278065AD}"/>
          </ac:spMkLst>
        </pc:spChg>
        <pc:spChg chg="mod">
          <ac:chgData name="Singh, Vijay (Vijay)" userId="4faf1ef3-4a23-486a-a04b-fd4f3619ccc1" providerId="ADAL" clId="{8B5D6834-477C-41B4-92EA-092F01690E90}" dt="2023-03-21T15:25:04.340" v="3705" actId="20577"/>
          <ac:spMkLst>
            <pc:docMk/>
            <pc:sldMk cId="595375693" sldId="276"/>
            <ac:spMk id="3" creationId="{A06D9341-D3C0-447B-89E9-0467B81F952D}"/>
          </ac:spMkLst>
        </pc:spChg>
        <pc:spChg chg="mod">
          <ac:chgData name="Singh, Vijay (Vijay)" userId="4faf1ef3-4a23-486a-a04b-fd4f3619ccc1" providerId="ADAL" clId="{8B5D6834-477C-41B4-92EA-092F01690E90}" dt="2023-03-20T17:01:05.065" v="914" actId="12788"/>
          <ac:spMkLst>
            <pc:docMk/>
            <pc:sldMk cId="595375693" sldId="276"/>
            <ac:spMk id="4" creationId="{23A26D08-1845-4723-B457-C1D2BE58366C}"/>
          </ac:spMkLst>
        </pc:spChg>
      </pc:sldChg>
      <pc:sldChg chg="modSp mod modAnim modNotesTx">
        <pc:chgData name="Singh, Vijay (Vijay)" userId="4faf1ef3-4a23-486a-a04b-fd4f3619ccc1" providerId="ADAL" clId="{8B5D6834-477C-41B4-92EA-092F01690E90}" dt="2023-03-20T19:18:35.531" v="2196" actId="20577"/>
        <pc:sldMkLst>
          <pc:docMk/>
          <pc:sldMk cId="116602827" sldId="277"/>
        </pc:sldMkLst>
        <pc:spChg chg="mod">
          <ac:chgData name="Singh, Vijay (Vijay)" userId="4faf1ef3-4a23-486a-a04b-fd4f3619ccc1" providerId="ADAL" clId="{8B5D6834-477C-41B4-92EA-092F01690E90}" dt="2023-03-20T19:18:35.531" v="2196" actId="20577"/>
          <ac:spMkLst>
            <pc:docMk/>
            <pc:sldMk cId="116602827" sldId="277"/>
            <ac:spMk id="3" creationId="{EC1F2A9D-C201-4D01-83AA-314D2764ECAB}"/>
          </ac:spMkLst>
        </pc:spChg>
        <pc:spChg chg="mod">
          <ac:chgData name="Singh, Vijay (Vijay)" userId="4faf1ef3-4a23-486a-a04b-fd4f3619ccc1" providerId="ADAL" clId="{8B5D6834-477C-41B4-92EA-092F01690E90}" dt="2023-03-20T17:21:25.968" v="1252" actId="12788"/>
          <ac:spMkLst>
            <pc:docMk/>
            <pc:sldMk cId="116602827" sldId="277"/>
            <ac:spMk id="4" creationId="{305B1B2D-4278-4C26-8148-259C2DB8FE0F}"/>
          </ac:spMkLst>
        </pc:spChg>
      </pc:sldChg>
      <pc:sldChg chg="modSp del mod">
        <pc:chgData name="Singh, Vijay (Vijay)" userId="4faf1ef3-4a23-486a-a04b-fd4f3619ccc1" providerId="ADAL" clId="{8B5D6834-477C-41B4-92EA-092F01690E90}" dt="2023-03-20T18:23:17.922" v="1530" actId="47"/>
        <pc:sldMkLst>
          <pc:docMk/>
          <pc:sldMk cId="3712928400" sldId="278"/>
        </pc:sldMkLst>
        <pc:spChg chg="mod">
          <ac:chgData name="Singh, Vijay (Vijay)" userId="4faf1ef3-4a23-486a-a04b-fd4f3619ccc1" providerId="ADAL" clId="{8B5D6834-477C-41B4-92EA-092F01690E90}" dt="2023-03-20T16:59:45.690" v="907" actId="27636"/>
          <ac:spMkLst>
            <pc:docMk/>
            <pc:sldMk cId="3712928400" sldId="278"/>
            <ac:spMk id="3" creationId="{00000000-0000-0000-0000-000000000000}"/>
          </ac:spMkLst>
        </pc:spChg>
        <pc:spChg chg="mod">
          <ac:chgData name="Singh, Vijay (Vijay)" userId="4faf1ef3-4a23-486a-a04b-fd4f3619ccc1" providerId="ADAL" clId="{8B5D6834-477C-41B4-92EA-092F01690E90}" dt="2023-03-20T18:20:21.946" v="1486" actId="1076"/>
          <ac:spMkLst>
            <pc:docMk/>
            <pc:sldMk cId="3712928400" sldId="278"/>
            <ac:spMk id="4" creationId="{00000000-0000-0000-0000-000000000000}"/>
          </ac:spMkLst>
        </pc:spChg>
      </pc:sldChg>
      <pc:sldChg chg="modSp mod">
        <pc:chgData name="Singh, Vijay (Vijay)" userId="4faf1ef3-4a23-486a-a04b-fd4f3619ccc1" providerId="ADAL" clId="{8B5D6834-477C-41B4-92EA-092F01690E90}" dt="2023-03-20T18:19:09.988" v="1477" actId="14100"/>
        <pc:sldMkLst>
          <pc:docMk/>
          <pc:sldMk cId="2199415458" sldId="279"/>
        </pc:sldMkLst>
        <pc:spChg chg="mod">
          <ac:chgData name="Singh, Vijay (Vijay)" userId="4faf1ef3-4a23-486a-a04b-fd4f3619ccc1" providerId="ADAL" clId="{8B5D6834-477C-41B4-92EA-092F01690E90}" dt="2023-03-20T18:17:06.570" v="1406" actId="12788"/>
          <ac:spMkLst>
            <pc:docMk/>
            <pc:sldMk cId="2199415458" sldId="279"/>
            <ac:spMk id="2" creationId="{E9BFEB94-BC54-4E9E-950C-BB127047A0BF}"/>
          </ac:spMkLst>
        </pc:spChg>
        <pc:spChg chg="mod">
          <ac:chgData name="Singh, Vijay (Vijay)" userId="4faf1ef3-4a23-486a-a04b-fd4f3619ccc1" providerId="ADAL" clId="{8B5D6834-477C-41B4-92EA-092F01690E90}" dt="2023-03-20T18:19:09.988" v="1477" actId="14100"/>
          <ac:spMkLst>
            <pc:docMk/>
            <pc:sldMk cId="2199415458" sldId="279"/>
            <ac:spMk id="3" creationId="{C924052B-4CE6-4A16-A75B-A40EF900A352}"/>
          </ac:spMkLst>
        </pc:spChg>
        <pc:spChg chg="mod">
          <ac:chgData name="Singh, Vijay (Vijay)" userId="4faf1ef3-4a23-486a-a04b-fd4f3619ccc1" providerId="ADAL" clId="{8B5D6834-477C-41B4-92EA-092F01690E90}" dt="2023-03-20T18:18:57.097" v="1476" actId="1036"/>
          <ac:spMkLst>
            <pc:docMk/>
            <pc:sldMk cId="2199415458" sldId="279"/>
            <ac:spMk id="4" creationId="{77AE1E6B-14FD-4BC5-880F-808506C02261}"/>
          </ac:spMkLst>
        </pc:spChg>
      </pc:sldChg>
      <pc:sldChg chg="modSp mod ord modAnim">
        <pc:chgData name="Singh, Vijay (Vijay)" userId="4faf1ef3-4a23-486a-a04b-fd4f3619ccc1" providerId="ADAL" clId="{8B5D6834-477C-41B4-92EA-092F01690E90}" dt="2023-03-20T22:21:09.523" v="3171" actId="255"/>
        <pc:sldMkLst>
          <pc:docMk/>
          <pc:sldMk cId="1058660464" sldId="280"/>
        </pc:sldMkLst>
        <pc:spChg chg="mod">
          <ac:chgData name="Singh, Vijay (Vijay)" userId="4faf1ef3-4a23-486a-a04b-fd4f3619ccc1" providerId="ADAL" clId="{8B5D6834-477C-41B4-92EA-092F01690E90}" dt="2023-03-20T22:21:09.523" v="3171" actId="255"/>
          <ac:spMkLst>
            <pc:docMk/>
            <pc:sldMk cId="1058660464" sldId="280"/>
            <ac:spMk id="2" creationId="{00000000-0000-0000-0000-000000000000}"/>
          </ac:spMkLst>
        </pc:spChg>
        <pc:spChg chg="mod">
          <ac:chgData name="Singh, Vijay (Vijay)" userId="4faf1ef3-4a23-486a-a04b-fd4f3619ccc1" providerId="ADAL" clId="{8B5D6834-477C-41B4-92EA-092F01690E90}" dt="2023-03-20T18:29:58.270" v="1649" actId="20577"/>
          <ac:spMkLst>
            <pc:docMk/>
            <pc:sldMk cId="1058660464" sldId="280"/>
            <ac:spMk id="3" creationId="{00000000-0000-0000-0000-000000000000}"/>
          </ac:spMkLst>
        </pc:spChg>
        <pc:spChg chg="mod">
          <ac:chgData name="Singh, Vijay (Vijay)" userId="4faf1ef3-4a23-486a-a04b-fd4f3619ccc1" providerId="ADAL" clId="{8B5D6834-477C-41B4-92EA-092F01690E90}" dt="2023-03-20T18:26:17.289" v="1588" actId="1036"/>
          <ac:spMkLst>
            <pc:docMk/>
            <pc:sldMk cId="1058660464" sldId="280"/>
            <ac:spMk id="4" creationId="{00000000-0000-0000-0000-000000000000}"/>
          </ac:spMkLst>
        </pc:spChg>
      </pc:sldChg>
      <pc:sldChg chg="modSp mod ord modAnim">
        <pc:chgData name="Singh, Vijay (Vijay)" userId="4faf1ef3-4a23-486a-a04b-fd4f3619ccc1" providerId="ADAL" clId="{8B5D6834-477C-41B4-92EA-092F01690E90}" dt="2023-03-20T22:35:46.786" v="3539"/>
        <pc:sldMkLst>
          <pc:docMk/>
          <pc:sldMk cId="255569288" sldId="281"/>
        </pc:sldMkLst>
        <pc:spChg chg="mod">
          <ac:chgData name="Singh, Vijay (Vijay)" userId="4faf1ef3-4a23-486a-a04b-fd4f3619ccc1" providerId="ADAL" clId="{8B5D6834-477C-41B4-92EA-092F01690E90}" dt="2023-03-20T22:34:48.461" v="3536" actId="255"/>
          <ac:spMkLst>
            <pc:docMk/>
            <pc:sldMk cId="255569288" sldId="281"/>
            <ac:spMk id="2" creationId="{00000000-0000-0000-0000-000000000000}"/>
          </ac:spMkLst>
        </pc:spChg>
        <pc:spChg chg="mod">
          <ac:chgData name="Singh, Vijay (Vijay)" userId="4faf1ef3-4a23-486a-a04b-fd4f3619ccc1" providerId="ADAL" clId="{8B5D6834-477C-41B4-92EA-092F01690E90}" dt="2023-03-20T18:51:44.697" v="1782" actId="15"/>
          <ac:spMkLst>
            <pc:docMk/>
            <pc:sldMk cId="255569288" sldId="281"/>
            <ac:spMk id="3" creationId="{00000000-0000-0000-0000-000000000000}"/>
          </ac:spMkLst>
        </pc:spChg>
        <pc:spChg chg="mod">
          <ac:chgData name="Singh, Vijay (Vijay)" userId="4faf1ef3-4a23-486a-a04b-fd4f3619ccc1" providerId="ADAL" clId="{8B5D6834-477C-41B4-92EA-092F01690E90}" dt="2023-03-20T18:50:53.871" v="1760" actId="12788"/>
          <ac:spMkLst>
            <pc:docMk/>
            <pc:sldMk cId="255569288" sldId="281"/>
            <ac:spMk id="4" creationId="{00000000-0000-0000-0000-000000000000}"/>
          </ac:spMkLst>
        </pc:spChg>
      </pc:sldChg>
      <pc:sldChg chg="addSp modSp new mod modAnim">
        <pc:chgData name="Singh, Vijay (Vijay)" userId="4faf1ef3-4a23-486a-a04b-fd4f3619ccc1" providerId="ADAL" clId="{8B5D6834-477C-41B4-92EA-092F01690E90}" dt="2023-03-20T20:54:30.358" v="2894"/>
        <pc:sldMkLst>
          <pc:docMk/>
          <pc:sldMk cId="1595565865" sldId="282"/>
        </pc:sldMkLst>
        <pc:spChg chg="mod">
          <ac:chgData name="Singh, Vijay (Vijay)" userId="4faf1ef3-4a23-486a-a04b-fd4f3619ccc1" providerId="ADAL" clId="{8B5D6834-477C-41B4-92EA-092F01690E90}" dt="2023-03-20T19:18:09.080" v="2187" actId="27636"/>
          <ac:spMkLst>
            <pc:docMk/>
            <pc:sldMk cId="1595565865" sldId="282"/>
            <ac:spMk id="2" creationId="{4BEAC860-18EC-0CFB-0381-4EABC6A51850}"/>
          </ac:spMkLst>
        </pc:spChg>
        <pc:spChg chg="mod">
          <ac:chgData name="Singh, Vijay (Vijay)" userId="4faf1ef3-4a23-486a-a04b-fd4f3619ccc1" providerId="ADAL" clId="{8B5D6834-477C-41B4-92EA-092F01690E90}" dt="2023-03-20T20:51:09.319" v="2794" actId="20577"/>
          <ac:spMkLst>
            <pc:docMk/>
            <pc:sldMk cId="1595565865" sldId="282"/>
            <ac:spMk id="3" creationId="{82C752B0-2420-C807-CC77-C2B1C01AE125}"/>
          </ac:spMkLst>
        </pc:spChg>
        <pc:spChg chg="add mod">
          <ac:chgData name="Singh, Vijay (Vijay)" userId="4faf1ef3-4a23-486a-a04b-fd4f3619ccc1" providerId="ADAL" clId="{8B5D6834-477C-41B4-92EA-092F01690E90}" dt="2023-03-20T20:50:19.226" v="2768" actId="12788"/>
          <ac:spMkLst>
            <pc:docMk/>
            <pc:sldMk cId="1595565865" sldId="282"/>
            <ac:spMk id="4" creationId="{3E8926FA-B207-BB02-5F02-3F3E2B581D12}"/>
          </ac:spMkLst>
        </pc:spChg>
      </pc:sldChg>
      <pc:sldChg chg="addSp modSp new mod modAnim">
        <pc:chgData name="Singh, Vijay (Vijay)" userId="4faf1ef3-4a23-486a-a04b-fd4f3619ccc1" providerId="ADAL" clId="{8B5D6834-477C-41B4-92EA-092F01690E90}" dt="2023-03-20T22:28:18.242" v="3251" actId="14100"/>
        <pc:sldMkLst>
          <pc:docMk/>
          <pc:sldMk cId="4081012516" sldId="283"/>
        </pc:sldMkLst>
        <pc:spChg chg="mod">
          <ac:chgData name="Singh, Vijay (Vijay)" userId="4faf1ef3-4a23-486a-a04b-fd4f3619ccc1" providerId="ADAL" clId="{8B5D6834-477C-41B4-92EA-092F01690E90}" dt="2023-03-20T22:15:55.422" v="3101" actId="20577"/>
          <ac:spMkLst>
            <pc:docMk/>
            <pc:sldMk cId="4081012516" sldId="283"/>
            <ac:spMk id="2" creationId="{FFECACFC-E3B3-2399-A4E1-920A847FAB1D}"/>
          </ac:spMkLst>
        </pc:spChg>
        <pc:spChg chg="mod">
          <ac:chgData name="Singh, Vijay (Vijay)" userId="4faf1ef3-4a23-486a-a04b-fd4f3619ccc1" providerId="ADAL" clId="{8B5D6834-477C-41B4-92EA-092F01690E90}" dt="2023-03-20T22:28:18.242" v="3251" actId="14100"/>
          <ac:spMkLst>
            <pc:docMk/>
            <pc:sldMk cId="4081012516" sldId="283"/>
            <ac:spMk id="3" creationId="{37665EC5-41DE-9928-D166-A6D7BF20852A}"/>
          </ac:spMkLst>
        </pc:spChg>
        <pc:spChg chg="add mod">
          <ac:chgData name="Singh, Vijay (Vijay)" userId="4faf1ef3-4a23-486a-a04b-fd4f3619ccc1" providerId="ADAL" clId="{8B5D6834-477C-41B4-92EA-092F01690E90}" dt="2023-03-20T22:17:33.019" v="3132" actId="1036"/>
          <ac:spMkLst>
            <pc:docMk/>
            <pc:sldMk cId="4081012516" sldId="283"/>
            <ac:spMk id="4" creationId="{B0FC65E1-6A8F-2E2D-44A0-4C2A21A630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B9BB6-D644-43F9-94F4-782CA194D49A}" type="datetimeFigureOut">
              <a:rPr lang="en-US" smtClean="0"/>
              <a:t>5/4/2023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066AE-BF5F-4F1F-90BF-CCACE3E3C671}" type="slidenum">
              <a:rPr lang="en-US" smtClean="0"/>
              <a:t>‹#›</a:t>
            </a:fld>
            <a:endParaRPr lang="en-US"/>
          </a:p>
        </p:txBody>
      </p:sp>
    </p:spTree>
    <p:extLst>
      <p:ext uri="{BB962C8B-B14F-4D97-AF65-F5344CB8AC3E}">
        <p14:creationId xmlns:p14="http://schemas.microsoft.com/office/powerpoint/2010/main" val="288519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dicine.yale.edu/childstudy/education/practitioner/fath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219766B4-5355-4416-AEAF-960A7F842920}" type="slidenum">
              <a:rPr lang="en-US" smtClean="0"/>
              <a:t>7</a:t>
            </a:fld>
            <a:endParaRPr lang="en-US"/>
          </a:p>
        </p:txBody>
      </p:sp>
    </p:spTree>
    <p:extLst>
      <p:ext uri="{BB962C8B-B14F-4D97-AF65-F5344CB8AC3E}">
        <p14:creationId xmlns:p14="http://schemas.microsoft.com/office/powerpoint/2010/main" val="206851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AdvPAC5B"/>
              </a:rPr>
              <a:t>Jellinek</a:t>
            </a:r>
            <a:r>
              <a:rPr lang="en-US" sz="1800" b="0" i="0" u="none" strike="noStrike" baseline="0" dirty="0">
                <a:latin typeface="AdvPAC5B"/>
              </a:rPr>
              <a:t> Inventory for Assessing PV </a:t>
            </a:r>
            <a:r>
              <a:rPr lang="da-DK" sz="1800" b="0" i="0" u="none" strike="noStrike" baseline="0" dirty="0">
                <a:latin typeface="AdvP7B6C"/>
              </a:rPr>
              <a:t>(Kraanen et al., 2013)</a:t>
            </a:r>
            <a:endParaRPr lang="en-US" sz="1800" b="0" i="0" u="none" strike="noStrike" baseline="0" dirty="0">
              <a:latin typeface="AdvPAC5B"/>
            </a:endParaRPr>
          </a:p>
          <a:p>
            <a:pPr algn="l"/>
            <a:r>
              <a:rPr lang="en-US" sz="1800" b="0" i="0" u="none" strike="noStrike" baseline="0" dirty="0">
                <a:latin typeface="AdvP7B6C"/>
              </a:rPr>
              <a:t>1. Conversely, has it occurred in the past year that the situation with your partner got so out of hand that you acted in a threatening way to your partner or threatened to hurt him or her?</a:t>
            </a:r>
          </a:p>
          <a:p>
            <a:pPr algn="l"/>
            <a:r>
              <a:rPr lang="en-US" sz="1800" b="0" i="0" u="none" strike="noStrike" baseline="0" dirty="0">
                <a:latin typeface="AdvP7B6C"/>
              </a:rPr>
              <a:t>2. And has it occurred in the past year that the situation with your partner got so out of hand that you became physically violent and, for example, slapped, hit or </a:t>
            </a:r>
            <a:r>
              <a:rPr lang="da-DK" sz="1800" b="0" i="0" u="none" strike="noStrike" baseline="0" dirty="0">
                <a:latin typeface="AdvP7B6C"/>
              </a:rPr>
              <a:t>kicked your 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Conflict in Adolescent Dating Relationships Inventory (10 items) (Fernandez-Gonzalez 2012)</a:t>
            </a:r>
          </a:p>
          <a:p>
            <a:pPr algn="l"/>
            <a:r>
              <a:rPr lang="da-DK" sz="1800" b="0" i="0" u="none" strike="noStrike" baseline="0" dirty="0">
                <a:latin typeface="AdvP7B6C"/>
              </a:rPr>
              <a:t>Conflict Tactics Scales (short form 10 items)</a:t>
            </a:r>
            <a:endParaRPr lang="en-US" dirty="0"/>
          </a:p>
        </p:txBody>
      </p:sp>
      <p:sp>
        <p:nvSpPr>
          <p:cNvPr id="4" name="Slide Number Placeholder 3"/>
          <p:cNvSpPr>
            <a:spLocks noGrp="1"/>
          </p:cNvSpPr>
          <p:nvPr>
            <p:ph type="sldNum" sz="quarter" idx="10"/>
          </p:nvPr>
        </p:nvSpPr>
        <p:spPr/>
        <p:txBody>
          <a:bodyPr/>
          <a:lstStyle/>
          <a:p>
            <a:fld id="{219766B4-5355-4416-AEAF-960A7F842920}" type="slidenum">
              <a:rPr lang="en-US" smtClean="0"/>
              <a:t>8</a:t>
            </a:fld>
            <a:endParaRPr lang="en-US"/>
          </a:p>
        </p:txBody>
      </p:sp>
    </p:spTree>
    <p:extLst>
      <p:ext uri="{BB962C8B-B14F-4D97-AF65-F5344CB8AC3E}">
        <p14:creationId xmlns:p14="http://schemas.microsoft.com/office/powerpoint/2010/main" val="165546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BIPs generally use group approach, are at least 24 weeks in duration, provide education rather than psychotherapy, and have consistent procedures for assessing dangerousness and protecting victims.</a:t>
            </a:r>
          </a:p>
          <a:p>
            <a:r>
              <a:rPr lang="en-US" dirty="0"/>
              <a:t>Some studies question BIP effectiveness, but other studies found BIPs effective in reducing IPV perp. Variation may be (1) variation in BIPs, (2) difficulty measuring IPV perp, (3) assessing BIP completion, impacted by incarceration, substance abuse, employment status. </a:t>
            </a:r>
          </a:p>
          <a:p>
            <a:r>
              <a:rPr lang="en-US" dirty="0" err="1"/>
              <a:t>Aldorondo</a:t>
            </a:r>
            <a:r>
              <a:rPr lang="en-US" dirty="0"/>
              <a:t> found that if one controls for completion of BIPs or examines RCTs, then BIPs associated with sig reduction in IPV perp</a:t>
            </a:r>
          </a:p>
        </p:txBody>
      </p:sp>
      <p:sp>
        <p:nvSpPr>
          <p:cNvPr id="4" name="Slide Number Placeholder 3"/>
          <p:cNvSpPr>
            <a:spLocks noGrp="1"/>
          </p:cNvSpPr>
          <p:nvPr>
            <p:ph type="sldNum" sz="quarter" idx="5"/>
          </p:nvPr>
        </p:nvSpPr>
        <p:spPr/>
        <p:txBody>
          <a:bodyPr/>
          <a:lstStyle/>
          <a:p>
            <a:fld id="{15A066AE-BF5F-4F1F-90BF-CCACE3E3C671}" type="slidenum">
              <a:rPr lang="en-US" smtClean="0"/>
              <a:t>11</a:t>
            </a:fld>
            <a:endParaRPr lang="en-US"/>
          </a:p>
        </p:txBody>
      </p:sp>
    </p:spTree>
    <p:extLst>
      <p:ext uri="{BB962C8B-B14F-4D97-AF65-F5344CB8AC3E}">
        <p14:creationId xmlns:p14="http://schemas.microsoft.com/office/powerpoint/2010/main" val="176230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Fathers for change (</a:t>
            </a:r>
            <a:r>
              <a:rPr lang="en-US" sz="1200" dirty="0">
                <a:latin typeface="Arial" panose="020B0604020202020204" pitchFamily="34" charset="0"/>
                <a:cs typeface="Arial" panose="020B0604020202020204" pitchFamily="34" charset="0"/>
              </a:rPr>
              <a:t>Stover et al </a:t>
            </a:r>
            <a:r>
              <a:rPr lang="en-US" sz="1200" i="1" dirty="0">
                <a:latin typeface="Arial" panose="020B0604020202020204" pitchFamily="34" charset="0"/>
                <a:cs typeface="Arial" panose="020B0604020202020204" pitchFamily="34" charset="0"/>
              </a:rPr>
              <a:t>Fam Process </a:t>
            </a:r>
            <a:r>
              <a:rPr lang="en-US" sz="1200" dirty="0">
                <a:latin typeface="Arial" panose="020B0604020202020204" pitchFamily="34" charset="0"/>
                <a:cs typeface="Arial" panose="020B0604020202020204" pitchFamily="34" charset="0"/>
              </a:rPr>
              <a:t>2015; Stover et al </a:t>
            </a:r>
            <a:r>
              <a:rPr lang="en-US" sz="1200" i="1" dirty="0">
                <a:latin typeface="Arial" panose="020B0604020202020204" pitchFamily="34" charset="0"/>
                <a:cs typeface="Arial" panose="020B0604020202020204" pitchFamily="34" charset="0"/>
              </a:rPr>
              <a:t>J Fam Psych </a:t>
            </a:r>
            <a:r>
              <a:rPr lang="en-US" sz="1200" dirty="0">
                <a:latin typeface="Arial" panose="020B0604020202020204" pitchFamily="34" charset="0"/>
                <a:cs typeface="Arial" panose="020B0604020202020204" pitchFamily="34" charset="0"/>
              </a:rPr>
              <a:t>2020; </a:t>
            </a:r>
            <a:r>
              <a:rPr lang="en-US" sz="1200" dirty="0">
                <a:latin typeface="Arial" panose="020B0604020202020204" pitchFamily="34" charset="0"/>
                <a:cs typeface="Arial" panose="020B0604020202020204" pitchFamily="34" charset="0"/>
                <a:hlinkClick r:id="rId3"/>
              </a:rPr>
              <a:t>https://medicine.yale.edu/childstudy/education/practitioner/fathers/</a:t>
            </a:r>
            <a:r>
              <a:rPr lang="en-US" sz="1200" dirty="0">
                <a:latin typeface="Arial" panose="020B0604020202020204" pitchFamily="34" charset="0"/>
                <a:cs typeface="Arial" panose="020B0604020202020204" pitchFamily="34" charset="0"/>
              </a:rPr>
              <a:t>)</a:t>
            </a:r>
            <a:endParaRPr lang="en-US" dirty="0"/>
          </a:p>
          <a:p>
            <a:r>
              <a:rPr lang="en-US" dirty="0"/>
              <a:t>16-24 week individual/family intervention, 9 core topics with motivational engagement, and individual, co-parenting and restorative parenting focus</a:t>
            </a:r>
          </a:p>
          <a:p>
            <a:r>
              <a:rPr lang="en-US" dirty="0"/>
              <a:t>Clinicians from 6 community mental health agencies referred 207 men to program: Showed reduction in verbal and physical IPV perpetration pre- and post-intervention, and at 12-month follow-up, only 9% of families had new reports of IPV</a:t>
            </a:r>
          </a:p>
        </p:txBody>
      </p:sp>
      <p:sp>
        <p:nvSpPr>
          <p:cNvPr id="4" name="Slide Number Placeholder 3"/>
          <p:cNvSpPr>
            <a:spLocks noGrp="1"/>
          </p:cNvSpPr>
          <p:nvPr>
            <p:ph type="sldNum" sz="quarter" idx="5"/>
          </p:nvPr>
        </p:nvSpPr>
        <p:spPr/>
        <p:txBody>
          <a:bodyPr/>
          <a:lstStyle/>
          <a:p>
            <a:fld id="{15A066AE-BF5F-4F1F-90BF-CCACE3E3C671}" type="slidenum">
              <a:rPr lang="en-US" smtClean="0"/>
              <a:t>13</a:t>
            </a:fld>
            <a:endParaRPr lang="en-US"/>
          </a:p>
        </p:txBody>
      </p:sp>
    </p:spTree>
    <p:extLst>
      <p:ext uri="{BB962C8B-B14F-4D97-AF65-F5344CB8AC3E}">
        <p14:creationId xmlns:p14="http://schemas.microsoft.com/office/powerpoint/2010/main" val="2694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A066AE-BF5F-4F1F-90BF-CCACE3E3C671}" type="slidenum">
              <a:rPr lang="en-US" smtClean="0"/>
              <a:t>15</a:t>
            </a:fld>
            <a:endParaRPr lang="en-US"/>
          </a:p>
        </p:txBody>
      </p:sp>
    </p:spTree>
    <p:extLst>
      <p:ext uri="{BB962C8B-B14F-4D97-AF65-F5344CB8AC3E}">
        <p14:creationId xmlns:p14="http://schemas.microsoft.com/office/powerpoint/2010/main" val="120271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766B4-5355-4416-AEAF-960A7F842920}" type="slidenum">
              <a:rPr lang="en-US" smtClean="0"/>
              <a:t>16</a:t>
            </a:fld>
            <a:endParaRPr lang="en-US"/>
          </a:p>
        </p:txBody>
      </p:sp>
    </p:spTree>
    <p:extLst>
      <p:ext uri="{BB962C8B-B14F-4D97-AF65-F5344CB8AC3E}">
        <p14:creationId xmlns:p14="http://schemas.microsoft.com/office/powerpoint/2010/main" val="114515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070B-F289-545E-AD62-D7F4A40BF9B1}"/>
              </a:ext>
            </a:extLst>
          </p:cNvPr>
          <p:cNvSpPr>
            <a:spLocks noGrp="1"/>
          </p:cNvSpPr>
          <p:nvPr>
            <p:ph type="ctrTitle"/>
          </p:nvPr>
        </p:nvSpPr>
        <p:spPr>
          <a:xfrm>
            <a:off x="1143000" y="1122363"/>
            <a:ext cx="6858000" cy="584517"/>
          </a:xfrm>
          <a:prstGeom prst="rect">
            <a:avLst/>
          </a:prstGeom>
        </p:spPr>
        <p:txBody>
          <a:bodyPr anchor="t">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6715E1AB-F38E-F362-4282-21FFC9680A75}"/>
              </a:ext>
            </a:extLst>
          </p:cNvPr>
          <p:cNvSpPr>
            <a:spLocks noGrp="1"/>
          </p:cNvSpPr>
          <p:nvPr>
            <p:ph type="subTitle" idx="1"/>
          </p:nvPr>
        </p:nvSpPr>
        <p:spPr>
          <a:xfrm>
            <a:off x="1143000" y="1950720"/>
            <a:ext cx="6858000" cy="58451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0484E5B-465B-7D69-6EDF-878BE89D868F}"/>
              </a:ext>
            </a:extLst>
          </p:cNvPr>
          <p:cNvSpPr>
            <a:spLocks noGrp="1"/>
          </p:cNvSpPr>
          <p:nvPr>
            <p:ph type="sldNum" sz="quarter" idx="12"/>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114395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6A1DC-AABB-CCDF-87A3-70F6206608E2}"/>
              </a:ext>
            </a:extLst>
          </p:cNvPr>
          <p:cNvSpPr>
            <a:spLocks noGrp="1"/>
          </p:cNvSpPr>
          <p:nvPr>
            <p:ph type="dt" sz="half" idx="10"/>
          </p:nvPr>
        </p:nvSpPr>
        <p:spPr/>
        <p:txBody>
          <a:bodyPr/>
          <a:lstStyle/>
          <a:p>
            <a:fld id="{E2BD434D-AA8F-42EC-AEA6-50F035E499E0}" type="datetimeFigureOut">
              <a:rPr lang="en-US" smtClean="0"/>
              <a:t>5/4/2023</a:t>
            </a:fld>
            <a:endParaRPr lang="en-US"/>
          </a:p>
        </p:txBody>
      </p:sp>
      <p:sp>
        <p:nvSpPr>
          <p:cNvPr id="3" name="Footer Placeholder 2">
            <a:extLst>
              <a:ext uri="{FF2B5EF4-FFF2-40B4-BE49-F238E27FC236}">
                <a16:creationId xmlns:a16="http://schemas.microsoft.com/office/drawing/2014/main" id="{099C7243-4CB6-8740-C259-FA2C52108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9089A9-A7C8-DA81-DF5E-0438F7FA6F6A}"/>
              </a:ext>
            </a:extLst>
          </p:cNvPr>
          <p:cNvSpPr>
            <a:spLocks noGrp="1"/>
          </p:cNvSpPr>
          <p:nvPr>
            <p:ph type="sldNum" sz="quarter" idx="12"/>
          </p:nvPr>
        </p:nvSpPr>
        <p:spPr/>
        <p:txBody>
          <a:bodyPr/>
          <a:lstStyle/>
          <a:p>
            <a:fld id="{5A176290-EE29-44AC-A705-5704F9AE2019}" type="slidenum">
              <a:rPr lang="en-US" smtClean="0"/>
              <a:t>‹#›</a:t>
            </a:fld>
            <a:endParaRPr lang="en-US"/>
          </a:p>
        </p:txBody>
      </p:sp>
    </p:spTree>
    <p:extLst>
      <p:ext uri="{BB962C8B-B14F-4D97-AF65-F5344CB8AC3E}">
        <p14:creationId xmlns:p14="http://schemas.microsoft.com/office/powerpoint/2010/main" val="79432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3215-C2B3-3BC7-93A5-5D23E8537F36}"/>
              </a:ext>
            </a:extLst>
          </p:cNvPr>
          <p:cNvSpPr>
            <a:spLocks noGrp="1"/>
          </p:cNvSpPr>
          <p:nvPr>
            <p:ph type="ctrTitle" hasCustomPrompt="1"/>
          </p:nvPr>
        </p:nvSpPr>
        <p:spPr>
          <a:xfrm>
            <a:off x="1143000" y="1122363"/>
            <a:ext cx="6858000" cy="2387600"/>
          </a:xfrm>
        </p:spPr>
        <p:txBody>
          <a:bodyPr anchor="b">
            <a:normAutofit/>
          </a:bodyPr>
          <a:lstStyle>
            <a:lvl1pPr algn="ctr">
              <a:defRPr sz="4400"/>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631A8DB-EF0C-6AC0-D867-E106ADB71D7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949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3215-C2B3-3BC7-93A5-5D23E8537F36}"/>
              </a:ext>
            </a:extLst>
          </p:cNvPr>
          <p:cNvSpPr>
            <a:spLocks noGrp="1"/>
          </p:cNvSpPr>
          <p:nvPr>
            <p:ph type="ctrTitle" hasCustomPrompt="1"/>
          </p:nvPr>
        </p:nvSpPr>
        <p:spPr>
          <a:xfrm>
            <a:off x="1143000" y="1122363"/>
            <a:ext cx="6858000" cy="2387600"/>
          </a:xfrm>
        </p:spPr>
        <p:txBody>
          <a:bodyPr anchor="b">
            <a:normAutofit/>
          </a:bodyPr>
          <a:lstStyle>
            <a:lvl1pPr algn="ctr">
              <a:defRPr sz="4400"/>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631A8DB-EF0C-6AC0-D867-E106ADB71D7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9779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3215-C2B3-3BC7-93A5-5D23E8537F36}"/>
              </a:ext>
            </a:extLst>
          </p:cNvPr>
          <p:cNvSpPr>
            <a:spLocks noGrp="1"/>
          </p:cNvSpPr>
          <p:nvPr>
            <p:ph type="ctrTitle"/>
          </p:nvPr>
        </p:nvSpPr>
        <p:spPr>
          <a:xfrm>
            <a:off x="1143000" y="4769803"/>
            <a:ext cx="6858000" cy="848677"/>
          </a:xfrm>
        </p:spPr>
        <p:txBody>
          <a:bodyPr anchor="t">
            <a:normAutofit/>
          </a:bodyPr>
          <a:lstStyle>
            <a:lvl1pPr algn="ctr">
              <a:defRPr sz="3600"/>
            </a:lvl1pPr>
          </a:lstStyle>
          <a:p>
            <a:r>
              <a:rPr lang="en-US" dirty="0"/>
              <a:t>Click to edit Master title style</a:t>
            </a:r>
          </a:p>
        </p:txBody>
      </p:sp>
    </p:spTree>
    <p:extLst>
      <p:ext uri="{BB962C8B-B14F-4D97-AF65-F5344CB8AC3E}">
        <p14:creationId xmlns:p14="http://schemas.microsoft.com/office/powerpoint/2010/main" val="40575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D0C5-F636-081A-2674-4CFC55A8944E}"/>
              </a:ext>
            </a:extLst>
          </p:cNvPr>
          <p:cNvSpPr>
            <a:spLocks noGrp="1"/>
          </p:cNvSpPr>
          <p:nvPr>
            <p:ph type="title"/>
          </p:nvPr>
        </p:nvSpPr>
        <p:spPr>
          <a:xfrm>
            <a:off x="628650" y="365125"/>
            <a:ext cx="7886700" cy="58991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2CA961-7E0A-FB38-B85C-04914F78BB29}"/>
              </a:ext>
            </a:extLst>
          </p:cNvPr>
          <p:cNvSpPr>
            <a:spLocks noGrp="1"/>
          </p:cNvSpPr>
          <p:nvPr>
            <p:ph idx="1"/>
          </p:nvPr>
        </p:nvSpPr>
        <p:spPr>
          <a:xfrm>
            <a:off x="628650" y="1076960"/>
            <a:ext cx="7886700" cy="51000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E032D23-ABF5-C8DB-829B-08093F0D5693}"/>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323545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2CC4-C73B-8431-3F90-9A2376A8E7C2}"/>
              </a:ext>
            </a:extLst>
          </p:cNvPr>
          <p:cNvSpPr>
            <a:spLocks noGrp="1"/>
          </p:cNvSpPr>
          <p:nvPr>
            <p:ph type="title"/>
          </p:nvPr>
        </p:nvSpPr>
        <p:spPr>
          <a:xfrm>
            <a:off x="623888" y="1709739"/>
            <a:ext cx="7886700" cy="759142"/>
          </a:xfrm>
          <a:prstGeom prst="rect">
            <a:avLst/>
          </a:prstGeom>
        </p:spPr>
        <p:txBody>
          <a:bodyPr anchor="t">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A2BB6B39-D112-E7DE-16C3-EDE2869F4F1B}"/>
              </a:ext>
            </a:extLst>
          </p:cNvPr>
          <p:cNvSpPr>
            <a:spLocks noGrp="1"/>
          </p:cNvSpPr>
          <p:nvPr>
            <p:ph type="body" idx="1"/>
          </p:nvPr>
        </p:nvSpPr>
        <p:spPr>
          <a:xfrm>
            <a:off x="623888" y="2621281"/>
            <a:ext cx="7886700" cy="34683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3160A4A9-878A-2FB7-725C-793721A3E6AA}"/>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58887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A979-407E-CD95-6D15-E563366AFB07}"/>
              </a:ext>
            </a:extLst>
          </p:cNvPr>
          <p:cNvSpPr>
            <a:spLocks noGrp="1"/>
          </p:cNvSpPr>
          <p:nvPr>
            <p:ph type="title"/>
          </p:nvPr>
        </p:nvSpPr>
        <p:spPr>
          <a:xfrm>
            <a:off x="628650" y="365125"/>
            <a:ext cx="7886700" cy="54927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456B931-1A38-71CC-67FF-FDDC39C1AFF8}"/>
              </a:ext>
            </a:extLst>
          </p:cNvPr>
          <p:cNvSpPr>
            <a:spLocks noGrp="1"/>
          </p:cNvSpPr>
          <p:nvPr>
            <p:ph sz="half" idx="1"/>
          </p:nvPr>
        </p:nvSpPr>
        <p:spPr>
          <a:xfrm>
            <a:off x="628650" y="11652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D02C6A6-DC5D-FC3E-C70F-3DF5C7AA6B49}"/>
              </a:ext>
            </a:extLst>
          </p:cNvPr>
          <p:cNvSpPr>
            <a:spLocks noGrp="1"/>
          </p:cNvSpPr>
          <p:nvPr>
            <p:ph sz="half" idx="2"/>
          </p:nvPr>
        </p:nvSpPr>
        <p:spPr>
          <a:xfrm>
            <a:off x="4648200" y="11652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9630FE5D-CB54-46DE-5F94-E91D85600D2D}"/>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106440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25DB-2703-6D84-2215-42CEF9365246}"/>
              </a:ext>
            </a:extLst>
          </p:cNvPr>
          <p:cNvSpPr>
            <a:spLocks noGrp="1"/>
          </p:cNvSpPr>
          <p:nvPr>
            <p:ph type="title"/>
          </p:nvPr>
        </p:nvSpPr>
        <p:spPr>
          <a:xfrm>
            <a:off x="630238" y="365125"/>
            <a:ext cx="7886700" cy="579755"/>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8C987CB-E4DD-E9BD-DAD0-9DCEAB0F2E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112F09A-20ED-CF85-1193-5A31A5A0ED31}"/>
              </a:ext>
            </a:extLst>
          </p:cNvPr>
          <p:cNvSpPr>
            <a:spLocks noGrp="1"/>
          </p:cNvSpPr>
          <p:nvPr>
            <p:ph sz="half" idx="2" hasCustomPrompt="1"/>
          </p:nvPr>
        </p:nvSpPr>
        <p:spPr>
          <a:xfrm>
            <a:off x="630238" y="2505075"/>
            <a:ext cx="3868737" cy="3684588"/>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D2FDEA9-470A-D901-2868-EADB41E798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BEA4ED-B7D0-D7DC-F182-A31C88F2E011}"/>
              </a:ext>
            </a:extLst>
          </p:cNvPr>
          <p:cNvSpPr>
            <a:spLocks noGrp="1"/>
          </p:cNvSpPr>
          <p:nvPr>
            <p:ph sz="quarter" idx="4" hasCustomPrompt="1"/>
          </p:nvPr>
        </p:nvSpPr>
        <p:spPr>
          <a:xfrm>
            <a:off x="4629150" y="2505075"/>
            <a:ext cx="3887788" cy="3684588"/>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9F4466A5-17AC-4BB3-3048-994EF2FEE047}"/>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337113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9B33-C879-A504-214B-E94AF5401CC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D00A679-AEF4-DB2F-99DE-6C880887C9AD}"/>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145114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E3EBF7-CB5F-28E5-8E6D-256439B42473}"/>
              </a:ext>
            </a:extLst>
          </p:cNvPr>
          <p:cNvSpPr>
            <a:spLocks noGrp="1"/>
          </p:cNvSpPr>
          <p:nvPr>
            <p:ph type="sldNum" sz="quarter" idx="10"/>
          </p:nvPr>
        </p:nvSpPr>
        <p:spPr/>
        <p:txBody>
          <a:bodyPr/>
          <a:lstStyle/>
          <a:p>
            <a:fld id="{C3284510-F118-D74C-A53F-100CEE915119}" type="slidenum">
              <a:rPr lang="en-US" smtClean="0"/>
              <a:t>‹#›</a:t>
            </a:fld>
            <a:endParaRPr lang="en-US"/>
          </a:p>
        </p:txBody>
      </p:sp>
      <p:sp>
        <p:nvSpPr>
          <p:cNvPr id="6" name="Title 5">
            <a:extLst>
              <a:ext uri="{FF2B5EF4-FFF2-40B4-BE49-F238E27FC236}">
                <a16:creationId xmlns:a16="http://schemas.microsoft.com/office/drawing/2014/main" id="{14B82BEB-25C2-C2C1-AB3C-F2304FE64E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635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97E9-6CBB-B795-893D-A716C0C4C68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B6D4E-4674-064A-86A2-2E2485D140EC}"/>
              </a:ext>
            </a:extLst>
          </p:cNvPr>
          <p:cNvSpPr>
            <a:spLocks noGrp="1"/>
          </p:cNvSpPr>
          <p:nvPr>
            <p:ph idx="1" hasCustomPrompt="1"/>
          </p:nvPr>
        </p:nvSpPr>
        <p:spPr>
          <a:xfrm>
            <a:off x="3887788"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65C66-9B9E-6FAA-0CD1-D6073B803F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9EEC9227-854C-CCB4-18C9-1F7C430F44E5}"/>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4547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CE88-6AF3-5818-CC6A-D613542D6CF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1B1A3-C2FC-21A2-DE08-BC639EF838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325357-2B5A-ABC5-800F-E6C59FFAD0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9A3A61BD-A014-6DA5-8C17-8B5AA486117E}"/>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412646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A979D1-A11F-5FDA-47BA-0E9246D8A350}"/>
              </a:ext>
            </a:extLst>
          </p:cNvPr>
          <p:cNvPicPr>
            <a:picLocks noChangeAspect="1"/>
          </p:cNvPicPr>
          <p:nvPr userDrawn="1"/>
        </p:nvPicPr>
        <p:blipFill>
          <a:blip r:embed="rId12"/>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A328F210-873D-1A2E-78EF-93DC66563E20}"/>
              </a:ext>
            </a:extLst>
          </p:cNvPr>
          <p:cNvSpPr>
            <a:spLocks noGrp="1"/>
          </p:cNvSpPr>
          <p:nvPr>
            <p:ph type="body" idx="1"/>
          </p:nvPr>
        </p:nvSpPr>
        <p:spPr>
          <a:xfrm>
            <a:off x="628650" y="1361440"/>
            <a:ext cx="7886700" cy="481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9A25D-E5B5-DAF0-5A05-E5B5EB7CEE3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84510-F118-D74C-A53F-100CEE915119}" type="slidenum">
              <a:rPr lang="en-US" smtClean="0"/>
              <a:t>‹#›</a:t>
            </a:fld>
            <a:endParaRPr lang="en-US"/>
          </a:p>
        </p:txBody>
      </p:sp>
      <p:sp>
        <p:nvSpPr>
          <p:cNvPr id="7" name="Title Placeholder 6">
            <a:extLst>
              <a:ext uri="{FF2B5EF4-FFF2-40B4-BE49-F238E27FC236}">
                <a16:creationId xmlns:a16="http://schemas.microsoft.com/office/drawing/2014/main" id="{9AECEFC8-475A-08AA-A8E4-8F50FA44CFFA}"/>
              </a:ext>
            </a:extLst>
          </p:cNvPr>
          <p:cNvSpPr>
            <a:spLocks noGrp="1"/>
          </p:cNvSpPr>
          <p:nvPr>
            <p:ph type="title"/>
          </p:nvPr>
        </p:nvSpPr>
        <p:spPr>
          <a:xfrm>
            <a:off x="628650" y="681037"/>
            <a:ext cx="7886700" cy="5381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4624329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8" r:id="rId10"/>
  </p:sldLayoutIdLst>
  <p:txStyles>
    <p:titleStyle>
      <a:lvl1pPr algn="l" defTabSz="914400" rtl="0" eaLnBrk="1" latinLnBrk="0" hangingPunct="1">
        <a:lnSpc>
          <a:spcPct val="90000"/>
        </a:lnSpc>
        <a:spcBef>
          <a:spcPct val="0"/>
        </a:spcBef>
        <a:buNone/>
        <a:defRPr sz="32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8EF841-D915-8CC8-C5B3-982DC38A9366}"/>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08142AB-E3DA-46F8-5968-B95DFBEEC768}"/>
              </a:ext>
            </a:extLst>
          </p:cNvPr>
          <p:cNvSpPr>
            <a:spLocks noGrp="1"/>
          </p:cNvSpPr>
          <p:nvPr>
            <p:ph type="title"/>
          </p:nvPr>
        </p:nvSpPr>
        <p:spPr>
          <a:xfrm>
            <a:off x="628650" y="2630805"/>
            <a:ext cx="7886700" cy="13255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6256932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lnSpc>
          <a:spcPct val="90000"/>
        </a:lnSpc>
        <a:spcBef>
          <a:spcPct val="0"/>
        </a:spcBef>
        <a:buNone/>
        <a:defRPr sz="36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AA198D-5641-2C8F-B9A9-5D544062180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08142AB-E3DA-46F8-5968-B95DFBEEC768}"/>
              </a:ext>
            </a:extLst>
          </p:cNvPr>
          <p:cNvSpPr>
            <a:spLocks noGrp="1"/>
          </p:cNvSpPr>
          <p:nvPr>
            <p:ph type="title"/>
          </p:nvPr>
        </p:nvSpPr>
        <p:spPr>
          <a:xfrm>
            <a:off x="628650" y="2630805"/>
            <a:ext cx="7886700" cy="13255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62191875"/>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lnSpc>
          <a:spcPct val="90000"/>
        </a:lnSpc>
        <a:spcBef>
          <a:spcPct val="0"/>
        </a:spcBef>
        <a:buNone/>
        <a:defRPr sz="36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411DD-F023-A93A-3014-5DDC718C7925}"/>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08142AB-E3DA-46F8-5968-B95DFBEEC768}"/>
              </a:ext>
            </a:extLst>
          </p:cNvPr>
          <p:cNvSpPr>
            <a:spLocks noGrp="1"/>
          </p:cNvSpPr>
          <p:nvPr>
            <p:ph type="title"/>
          </p:nvPr>
        </p:nvSpPr>
        <p:spPr>
          <a:xfrm>
            <a:off x="628650" y="4683125"/>
            <a:ext cx="7886700" cy="13255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5457642"/>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lnSpc>
          <a:spcPct val="90000"/>
        </a:lnSpc>
        <a:spcBef>
          <a:spcPct val="0"/>
        </a:spcBef>
        <a:buNone/>
        <a:defRPr sz="36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penti93@gmail.com" TargetMode="External"/><Relationship Id="rId2" Type="http://schemas.openxmlformats.org/officeDocument/2006/relationships/hyperlink" Target="mailto:vijaysin@umich.edu" TargetMode="External"/><Relationship Id="rId1" Type="http://schemas.openxmlformats.org/officeDocument/2006/relationships/slideLayout" Target="../slideLayouts/slideLayout1.xml"/><Relationship Id="rId5" Type="http://schemas.openxmlformats.org/officeDocument/2006/relationships/hyperlink" Target="mailto:Peter.Cronholm@pennmedicine.upenn.edu" TargetMode="External"/><Relationship Id="rId4" Type="http://schemas.openxmlformats.org/officeDocument/2006/relationships/hyperlink" Target="mailto:Brian.Penti@tuft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hotlin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aferteenspc.org/Resea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rengthathome.org/strength-at-home-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njurycenter.umich.edu/training/ipv-d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michumhs.qualtrics.com/jfe/form/SV_aWcxlQnL2B33Cd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njurycenter.umich.edu/news-ipv-pane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F2B8-2AC8-8FD8-D9F2-C63226718AF4}"/>
              </a:ext>
            </a:extLst>
          </p:cNvPr>
          <p:cNvSpPr>
            <a:spLocks noGrp="1"/>
          </p:cNvSpPr>
          <p:nvPr>
            <p:ph type="ctrTitle"/>
          </p:nvPr>
        </p:nvSpPr>
        <p:spPr>
          <a:xfrm>
            <a:off x="1143000" y="1141218"/>
            <a:ext cx="6858000" cy="1724532"/>
          </a:xfrm>
        </p:spPr>
        <p:txBody>
          <a:bodyPr>
            <a:normAutofit fontScale="90000"/>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Identifying and responding to male patients who use intimate partner violence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28403C62-1621-6432-0E00-5147FC5F9A82}"/>
              </a:ext>
            </a:extLst>
          </p:cNvPr>
          <p:cNvSpPr>
            <a:spLocks noGrp="1"/>
          </p:cNvSpPr>
          <p:nvPr>
            <p:ph type="subTitle" idx="1"/>
          </p:nvPr>
        </p:nvSpPr>
        <p:spPr>
          <a:xfrm>
            <a:off x="716437" y="3506142"/>
            <a:ext cx="7711126" cy="1508918"/>
          </a:xfrm>
        </p:spPr>
        <p:txBody>
          <a:bodyPr>
            <a:noAutofit/>
          </a:bodyPr>
          <a:lstStyle/>
          <a:p>
            <a:r>
              <a:rPr lang="en-US" sz="2000" dirty="0"/>
              <a:t>Vijay Singh MD MPH MS FAAFP, U Michigan, </a:t>
            </a:r>
            <a:r>
              <a:rPr lang="en-US" sz="2000" dirty="0">
                <a:hlinkClick r:id="rId2"/>
              </a:rPr>
              <a:t>vijaysin@umich.edu</a:t>
            </a:r>
            <a:endParaRPr lang="en-US" sz="2000" dirty="0"/>
          </a:p>
          <a:p>
            <a:r>
              <a:rPr lang="en-US" sz="2000" dirty="0"/>
              <a:t>Brian Penti MD MS,</a:t>
            </a:r>
            <a:r>
              <a:rPr lang="en-US" sz="2000" dirty="0">
                <a:hlinkClick r:id="rId3"/>
              </a:rPr>
              <a:t> </a:t>
            </a:r>
            <a:r>
              <a:rPr lang="en-US" sz="2000" dirty="0"/>
              <a:t>Tufts University, </a:t>
            </a:r>
            <a:r>
              <a:rPr lang="en-US" sz="2000" dirty="0">
                <a:hlinkClick r:id="rId4"/>
              </a:rPr>
              <a:t>Brian.Penti@tufts.edu</a:t>
            </a:r>
            <a:endParaRPr lang="en-US" sz="2000" dirty="0"/>
          </a:p>
          <a:p>
            <a:r>
              <a:rPr lang="en-US" sz="2000" dirty="0"/>
              <a:t>Peter Cronholm MD MSCE FAAFP, U Pennsylvania,  </a:t>
            </a:r>
            <a:r>
              <a:rPr lang="en-US" sz="2000" dirty="0">
                <a:hlinkClick r:id="rId5"/>
              </a:rPr>
              <a:t>Peter.Cronholm@pennmedicine.upenn.edu</a:t>
            </a:r>
            <a:endParaRPr lang="en-US" sz="2000" dirty="0"/>
          </a:p>
          <a:p>
            <a:endParaRPr lang="en-US" sz="2000" dirty="0"/>
          </a:p>
        </p:txBody>
      </p:sp>
    </p:spTree>
    <p:extLst>
      <p:ext uri="{BB962C8B-B14F-4D97-AF65-F5344CB8AC3E}">
        <p14:creationId xmlns:p14="http://schemas.microsoft.com/office/powerpoint/2010/main" val="121091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4831-7068-FAE0-9152-F1EBDF4C4266}"/>
              </a:ext>
            </a:extLst>
          </p:cNvPr>
          <p:cNvSpPr>
            <a:spLocks noGrp="1"/>
          </p:cNvSpPr>
          <p:nvPr>
            <p:ph type="title"/>
          </p:nvPr>
        </p:nvSpPr>
        <p:spPr/>
        <p:txBody>
          <a:bodyPr/>
          <a:lstStyle/>
          <a:p>
            <a:r>
              <a:rPr lang="en-US" dirty="0"/>
              <a:t>Response to male IPV use</a:t>
            </a:r>
          </a:p>
        </p:txBody>
      </p:sp>
      <p:sp>
        <p:nvSpPr>
          <p:cNvPr id="3" name="Content Placeholder 2">
            <a:extLst>
              <a:ext uri="{FF2B5EF4-FFF2-40B4-BE49-F238E27FC236}">
                <a16:creationId xmlns:a16="http://schemas.microsoft.com/office/drawing/2014/main" id="{30B80444-A011-1FA8-CB5A-E8F829FA7E6D}"/>
              </a:ext>
            </a:extLst>
          </p:cNvPr>
          <p:cNvSpPr>
            <a:spLocks noGrp="1"/>
          </p:cNvSpPr>
          <p:nvPr>
            <p:ph idx="1"/>
          </p:nvPr>
        </p:nvSpPr>
        <p:spPr>
          <a:xfrm>
            <a:off x="628650" y="1076961"/>
            <a:ext cx="7886700" cy="4088928"/>
          </a:xfrm>
        </p:spPr>
        <p:txBody>
          <a:bodyPr>
            <a:normAutofit/>
          </a:bodyPr>
          <a:lstStyle/>
          <a:p>
            <a:r>
              <a:rPr lang="en-US" dirty="0"/>
              <a:t>Assess readiness to change, use motivational interviewing</a:t>
            </a:r>
          </a:p>
          <a:p>
            <a:endParaRPr lang="en-US" dirty="0"/>
          </a:p>
          <a:p>
            <a:r>
              <a:rPr lang="en-US" dirty="0"/>
              <a:t>Refer to battering intervention programs</a:t>
            </a:r>
          </a:p>
          <a:p>
            <a:endParaRPr lang="en-US" dirty="0"/>
          </a:p>
          <a:p>
            <a:r>
              <a:rPr lang="en-US" dirty="0"/>
              <a:t>Evidence-based interventions (</a:t>
            </a:r>
            <a:r>
              <a:rPr lang="en-US" dirty="0" err="1"/>
              <a:t>SafERteens</a:t>
            </a:r>
            <a:r>
              <a:rPr lang="en-US" dirty="0"/>
              <a:t>, Strength at home) not available through routine clinical practice</a:t>
            </a:r>
          </a:p>
        </p:txBody>
      </p:sp>
      <p:sp>
        <p:nvSpPr>
          <p:cNvPr id="5" name="TextBox 4">
            <a:extLst>
              <a:ext uri="{FF2B5EF4-FFF2-40B4-BE49-F238E27FC236}">
                <a16:creationId xmlns:a16="http://schemas.microsoft.com/office/drawing/2014/main" id="{681DB720-9DCA-2E48-B6A9-E1D2BC930BC7}"/>
              </a:ext>
            </a:extLst>
          </p:cNvPr>
          <p:cNvSpPr txBox="1"/>
          <p:nvPr/>
        </p:nvSpPr>
        <p:spPr>
          <a:xfrm>
            <a:off x="1315040" y="5869186"/>
            <a:ext cx="6513921" cy="307777"/>
          </a:xfrm>
          <a:prstGeom prst="rect">
            <a:avLst/>
          </a:prstGeom>
          <a:noFill/>
        </p:spPr>
        <p:txBody>
          <a:bodyPr wrap="square">
            <a:spAutoFit/>
          </a:bodyPr>
          <a:lstStyle/>
          <a:p>
            <a:r>
              <a:rPr lang="en-US" sz="1400" kern="0" dirty="0" err="1">
                <a:solidFill>
                  <a:prstClr val="black"/>
                </a:solidFill>
                <a:latin typeface="Arial" panose="020B0604020202020204" pitchFamily="34" charset="0"/>
                <a:cs typeface="Arial" panose="020B0604020202020204" pitchFamily="34" charset="0"/>
              </a:rPr>
              <a:t>Kimberg</a:t>
            </a:r>
            <a:r>
              <a:rPr lang="en-US" sz="1400" kern="0" dirty="0">
                <a:solidFill>
                  <a:prstClr val="black"/>
                </a:solidFill>
                <a:latin typeface="Arial" panose="020B0604020202020204" pitchFamily="34" charset="0"/>
                <a:cs typeface="Arial" panose="020B0604020202020204" pitchFamily="34" charset="0"/>
              </a:rPr>
              <a:t> </a:t>
            </a:r>
            <a:r>
              <a:rPr lang="en-US" sz="1400" i="1" kern="0" dirty="0">
                <a:solidFill>
                  <a:prstClr val="black"/>
                </a:solidFill>
                <a:latin typeface="Arial" panose="020B0604020202020204" pitchFamily="34" charset="0"/>
                <a:cs typeface="Arial" panose="020B0604020202020204" pitchFamily="34" charset="0"/>
              </a:rPr>
              <a:t>JGIM</a:t>
            </a:r>
            <a:r>
              <a:rPr lang="en-US" sz="1400" kern="0" dirty="0">
                <a:solidFill>
                  <a:prstClr val="black"/>
                </a:solidFill>
                <a:latin typeface="Arial" panose="020B0604020202020204" pitchFamily="34" charset="0"/>
                <a:cs typeface="Arial" panose="020B0604020202020204" pitchFamily="34" charset="0"/>
              </a:rPr>
              <a:t> 2008; </a:t>
            </a:r>
            <a:r>
              <a:rPr lang="en-US" sz="1400" dirty="0" err="1">
                <a:latin typeface="Arial" panose="020B0604020202020204" pitchFamily="34" charset="0"/>
                <a:cs typeface="Arial" panose="020B0604020202020204" pitchFamily="34" charset="0"/>
              </a:rPr>
              <a:t>Tarzia</a:t>
            </a:r>
            <a:r>
              <a:rPr lang="en-US" sz="1400" dirty="0">
                <a:latin typeface="Arial" panose="020B0604020202020204" pitchFamily="34" charset="0"/>
                <a:cs typeface="Arial" panose="020B0604020202020204" pitchFamily="34" charset="0"/>
              </a:rPr>
              <a:t> et al </a:t>
            </a:r>
            <a:r>
              <a:rPr lang="en-US" sz="1400" i="1" dirty="0">
                <a:latin typeface="Arial" panose="020B0604020202020204" pitchFamily="34" charset="0"/>
                <a:cs typeface="Arial" panose="020B0604020202020204" pitchFamily="34" charset="0"/>
              </a:rPr>
              <a:t>Trauma V Abuse </a:t>
            </a:r>
            <a:r>
              <a:rPr lang="en-US" sz="1400" dirty="0">
                <a:latin typeface="Arial" panose="020B0604020202020204" pitchFamily="34" charset="0"/>
                <a:cs typeface="Arial" panose="020B0604020202020204" pitchFamily="34" charset="0"/>
              </a:rPr>
              <a:t>2017; </a:t>
            </a:r>
            <a:r>
              <a:rPr lang="en-US" sz="1400" kern="0" dirty="0">
                <a:solidFill>
                  <a:prstClr val="black"/>
                </a:solidFill>
                <a:latin typeface="Arial" panose="020B0604020202020204" pitchFamily="34" charset="0"/>
                <a:cs typeface="Arial" panose="020B0604020202020204" pitchFamily="34" charset="0"/>
              </a:rPr>
              <a:t>Penti et al </a:t>
            </a:r>
            <a:r>
              <a:rPr lang="en-US" sz="1400" i="1" kern="0" dirty="0">
                <a:solidFill>
                  <a:prstClr val="black"/>
                </a:solidFill>
                <a:latin typeface="Arial" panose="020B0604020202020204" pitchFamily="34" charset="0"/>
                <a:cs typeface="Arial" panose="020B0604020202020204" pitchFamily="34" charset="0"/>
              </a:rPr>
              <a:t>JABFM</a:t>
            </a:r>
            <a:r>
              <a:rPr lang="en-US" sz="1400" kern="0" dirty="0">
                <a:solidFill>
                  <a:prstClr val="black"/>
                </a:solidFill>
                <a:latin typeface="Arial" panose="020B0604020202020204" pitchFamily="34" charset="0"/>
                <a:cs typeface="Arial" panose="020B0604020202020204" pitchFamily="34" charset="0"/>
              </a:rPr>
              <a:t> 2018</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A20A-C447-4238-A6D7-1FC5278065AD}"/>
              </a:ext>
            </a:extLst>
          </p:cNvPr>
          <p:cNvSpPr>
            <a:spLocks noGrp="1"/>
          </p:cNvSpPr>
          <p:nvPr>
            <p:ph type="title"/>
          </p:nvPr>
        </p:nvSpPr>
        <p:spPr/>
        <p:txBody>
          <a:bodyPr/>
          <a:lstStyle/>
          <a:p>
            <a:r>
              <a:rPr lang="en-US" dirty="0"/>
              <a:t>Battering intervention programs (BIP)</a:t>
            </a:r>
          </a:p>
        </p:txBody>
      </p:sp>
      <p:sp>
        <p:nvSpPr>
          <p:cNvPr id="3" name="Content Placeholder 2">
            <a:extLst>
              <a:ext uri="{FF2B5EF4-FFF2-40B4-BE49-F238E27FC236}">
                <a16:creationId xmlns:a16="http://schemas.microsoft.com/office/drawing/2014/main" id="{A06D9341-D3C0-447B-89E9-0467B81F952D}"/>
              </a:ext>
            </a:extLst>
          </p:cNvPr>
          <p:cNvSpPr>
            <a:spLocks noGrp="1"/>
          </p:cNvSpPr>
          <p:nvPr>
            <p:ph idx="1"/>
          </p:nvPr>
        </p:nvSpPr>
        <p:spPr>
          <a:xfrm>
            <a:off x="545282" y="1076960"/>
            <a:ext cx="8053437" cy="4576783"/>
          </a:xfrm>
        </p:spPr>
        <p:txBody>
          <a:bodyPr>
            <a:normAutofit/>
          </a:bodyPr>
          <a:lstStyle/>
          <a:p>
            <a:r>
              <a:rPr lang="en-US" dirty="0"/>
              <a:t>Over 2500 across US, can find through </a:t>
            </a:r>
            <a:r>
              <a:rPr lang="en-US" dirty="0">
                <a:hlinkClick r:id="rId3"/>
              </a:rPr>
              <a:t>https://www.thehotline.org/</a:t>
            </a:r>
            <a:endParaRPr lang="en-US" dirty="0"/>
          </a:p>
          <a:p>
            <a:endParaRPr lang="en-US" dirty="0"/>
          </a:p>
          <a:p>
            <a:r>
              <a:rPr lang="en-US" dirty="0"/>
              <a:t>12+ week (weekly) group sessions using feminist approaches (male power and control)</a:t>
            </a:r>
          </a:p>
          <a:p>
            <a:endParaRPr lang="en-US" dirty="0"/>
          </a:p>
          <a:p>
            <a:r>
              <a:rPr lang="en-US" dirty="0"/>
              <a:t>Support for modest effect size</a:t>
            </a:r>
          </a:p>
          <a:p>
            <a:endParaRPr lang="en-US" dirty="0"/>
          </a:p>
          <a:p>
            <a:r>
              <a:rPr lang="en-US" dirty="0"/>
              <a:t>No studies assess referral from healthcare</a:t>
            </a:r>
          </a:p>
        </p:txBody>
      </p:sp>
      <p:sp>
        <p:nvSpPr>
          <p:cNvPr id="4" name="TextBox 3">
            <a:extLst>
              <a:ext uri="{FF2B5EF4-FFF2-40B4-BE49-F238E27FC236}">
                <a16:creationId xmlns:a16="http://schemas.microsoft.com/office/drawing/2014/main" id="{23A26D08-1845-4723-B457-C1D2BE58366C}"/>
              </a:ext>
            </a:extLst>
          </p:cNvPr>
          <p:cNvSpPr txBox="1"/>
          <p:nvPr/>
        </p:nvSpPr>
        <p:spPr>
          <a:xfrm>
            <a:off x="1784099" y="5653743"/>
            <a:ext cx="557580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Babcock et al </a:t>
            </a:r>
            <a:r>
              <a:rPr lang="en-US" sz="1400" i="1" dirty="0">
                <a:latin typeface="Arial" panose="020B0604020202020204" pitchFamily="34" charset="0"/>
                <a:cs typeface="Arial" panose="020B0604020202020204" pitchFamily="34" charset="0"/>
              </a:rPr>
              <a:t>Clin Psychology Rev </a:t>
            </a:r>
            <a:r>
              <a:rPr lang="en-US" sz="1400" dirty="0">
                <a:latin typeface="Arial" panose="020B0604020202020204" pitchFamily="34" charset="0"/>
                <a:cs typeface="Arial" panose="020B0604020202020204" pitchFamily="34" charset="0"/>
              </a:rPr>
              <a:t>2004; Saunders </a:t>
            </a:r>
            <a:r>
              <a:rPr lang="en-US" sz="1400" i="1" dirty="0">
                <a:latin typeface="Arial" panose="020B0604020202020204" pitchFamily="34" charset="0"/>
                <a:cs typeface="Arial" panose="020B0604020202020204" pitchFamily="34" charset="0"/>
              </a:rPr>
              <a:t>Violence Victims </a:t>
            </a:r>
            <a:r>
              <a:rPr lang="en-US" sz="1400" dirty="0">
                <a:latin typeface="Arial" panose="020B0604020202020204" pitchFamily="34" charset="0"/>
                <a:cs typeface="Arial" panose="020B0604020202020204" pitchFamily="34" charset="0"/>
              </a:rPr>
              <a:t>2008; Cronholm </a:t>
            </a:r>
            <a:r>
              <a:rPr lang="en-US" sz="1400" i="1" dirty="0">
                <a:latin typeface="Arial" panose="020B0604020202020204" pitchFamily="34" charset="0"/>
                <a:cs typeface="Arial" panose="020B0604020202020204" pitchFamily="34" charset="0"/>
              </a:rPr>
              <a:t>Primary Care </a:t>
            </a:r>
            <a:r>
              <a:rPr lang="en-US" sz="1400" dirty="0">
                <a:latin typeface="Arial" panose="020B0604020202020204" pitchFamily="34" charset="0"/>
                <a:cs typeface="Arial" panose="020B0604020202020204" pitchFamily="34" charset="0"/>
              </a:rPr>
              <a:t>2006; </a:t>
            </a:r>
            <a:r>
              <a:rPr lang="en-US" sz="1400" dirty="0" err="1">
                <a:latin typeface="Arial" panose="020B0604020202020204" pitchFamily="34" charset="0"/>
                <a:cs typeface="Arial" panose="020B0604020202020204" pitchFamily="34" charset="0"/>
              </a:rPr>
              <a:t>Penti</a:t>
            </a:r>
            <a:r>
              <a:rPr lang="en-US" sz="1400" dirty="0">
                <a:latin typeface="Arial" panose="020B0604020202020204" pitchFamily="34" charset="0"/>
                <a:cs typeface="Arial" panose="020B0604020202020204" pitchFamily="34" charset="0"/>
              </a:rPr>
              <a:t> et al </a:t>
            </a:r>
            <a:r>
              <a:rPr lang="en-US" sz="1400" i="1" dirty="0">
                <a:latin typeface="Arial" panose="020B0604020202020204" pitchFamily="34" charset="0"/>
                <a:cs typeface="Arial" panose="020B0604020202020204" pitchFamily="34" charset="0"/>
              </a:rPr>
              <a:t>JABFM</a:t>
            </a:r>
            <a:r>
              <a:rPr lang="en-US" sz="1400"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59537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FFCC-A57F-4CF0-A601-D3B6808F4E1D}"/>
              </a:ext>
            </a:extLst>
          </p:cNvPr>
          <p:cNvSpPr>
            <a:spLocks noGrp="1"/>
          </p:cNvSpPr>
          <p:nvPr>
            <p:ph type="title"/>
          </p:nvPr>
        </p:nvSpPr>
        <p:spPr/>
        <p:txBody>
          <a:bodyPr/>
          <a:lstStyle/>
          <a:p>
            <a:r>
              <a:rPr lang="en-US" dirty="0"/>
              <a:t>Interventions - </a:t>
            </a:r>
            <a:r>
              <a:rPr lang="en-US" dirty="0" err="1"/>
              <a:t>SafERteens</a:t>
            </a:r>
            <a:endParaRPr lang="en-US" dirty="0"/>
          </a:p>
        </p:txBody>
      </p:sp>
      <p:sp>
        <p:nvSpPr>
          <p:cNvPr id="3" name="Content Placeholder 2">
            <a:extLst>
              <a:ext uri="{FF2B5EF4-FFF2-40B4-BE49-F238E27FC236}">
                <a16:creationId xmlns:a16="http://schemas.microsoft.com/office/drawing/2014/main" id="{EC1F2A9D-C201-4D01-83AA-314D2764ECAB}"/>
              </a:ext>
            </a:extLst>
          </p:cNvPr>
          <p:cNvSpPr>
            <a:spLocks noGrp="1"/>
          </p:cNvSpPr>
          <p:nvPr>
            <p:ph idx="1"/>
          </p:nvPr>
        </p:nvSpPr>
        <p:spPr>
          <a:xfrm>
            <a:off x="406502" y="1030456"/>
            <a:ext cx="8330996" cy="4653908"/>
          </a:xfrm>
        </p:spPr>
        <p:txBody>
          <a:bodyPr>
            <a:normAutofit fontScale="85000" lnSpcReduction="10000"/>
          </a:bodyPr>
          <a:lstStyle/>
          <a:p>
            <a:r>
              <a:rPr lang="en-US" dirty="0"/>
              <a:t>Developed for adolescent patients seeking care in emergency department, adapted for primary care</a:t>
            </a:r>
          </a:p>
          <a:p>
            <a:endParaRPr lang="en-US" dirty="0"/>
          </a:p>
          <a:p>
            <a:r>
              <a:rPr lang="en-US" dirty="0"/>
              <a:t>IPV, peer violence and alcohol use 30-minute intervention</a:t>
            </a:r>
          </a:p>
          <a:p>
            <a:pPr lvl="1"/>
            <a:r>
              <a:rPr lang="en-US" dirty="0"/>
              <a:t>Delivered by computer or therapist using motivational interviewing</a:t>
            </a:r>
          </a:p>
          <a:p>
            <a:pPr lvl="1"/>
            <a:r>
              <a:rPr lang="en-US" dirty="0"/>
              <a:t>Recent studies include text message “boosters”</a:t>
            </a:r>
          </a:p>
          <a:p>
            <a:endParaRPr lang="en-US" dirty="0"/>
          </a:p>
          <a:p>
            <a:r>
              <a:rPr lang="en-US" dirty="0"/>
              <a:t>RCT: 836 young adult ED patients age 14-20, 51% male</a:t>
            </a:r>
          </a:p>
          <a:p>
            <a:pPr lvl="1"/>
            <a:r>
              <a:rPr lang="en-US" dirty="0"/>
              <a:t>Nearly 50% IPV use incidence rate reduction at 1 year</a:t>
            </a:r>
          </a:p>
          <a:p>
            <a:pPr lvl="1"/>
            <a:endParaRPr lang="en-US" dirty="0"/>
          </a:p>
          <a:p>
            <a:r>
              <a:rPr lang="en-US" dirty="0"/>
              <a:t>RCT: 110 young adult primary care patients ages 14-18, 27% male</a:t>
            </a:r>
          </a:p>
          <a:p>
            <a:pPr lvl="1"/>
            <a:r>
              <a:rPr lang="en-US" dirty="0"/>
              <a:t>7% reduction in using IPV at 3 months</a:t>
            </a:r>
          </a:p>
        </p:txBody>
      </p:sp>
      <p:sp>
        <p:nvSpPr>
          <p:cNvPr id="4" name="TextBox 3">
            <a:extLst>
              <a:ext uri="{FF2B5EF4-FFF2-40B4-BE49-F238E27FC236}">
                <a16:creationId xmlns:a16="http://schemas.microsoft.com/office/drawing/2014/main" id="{0E5C9C58-63FE-463F-A115-8B0FD68268EA}"/>
              </a:ext>
            </a:extLst>
          </p:cNvPr>
          <p:cNvSpPr txBox="1"/>
          <p:nvPr/>
        </p:nvSpPr>
        <p:spPr>
          <a:xfrm>
            <a:off x="0" y="5871217"/>
            <a:ext cx="914399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Walton et al </a:t>
            </a:r>
            <a:r>
              <a:rPr lang="en-US" sz="1400" i="1" dirty="0">
                <a:latin typeface="Arial" panose="020B0604020202020204" pitchFamily="34" charset="0"/>
                <a:cs typeface="Arial" panose="020B0604020202020204" pitchFamily="34" charset="0"/>
              </a:rPr>
              <a:t>JAMA</a:t>
            </a:r>
            <a:r>
              <a:rPr lang="en-US" sz="1400" dirty="0">
                <a:latin typeface="Arial" panose="020B0604020202020204" pitchFamily="34" charset="0"/>
                <a:cs typeface="Arial" panose="020B0604020202020204" pitchFamily="34" charset="0"/>
              </a:rPr>
              <a:t> 2010; Ngo et al </a:t>
            </a:r>
            <a:r>
              <a:rPr lang="en-US" sz="1400" i="1" dirty="0">
                <a:latin typeface="Arial" panose="020B0604020202020204" pitchFamily="34" charset="0"/>
                <a:cs typeface="Arial" panose="020B0604020202020204" pitchFamily="34" charset="0"/>
              </a:rPr>
              <a:t>Pediatrics</a:t>
            </a:r>
            <a:r>
              <a:rPr lang="en-US" sz="1400" dirty="0">
                <a:latin typeface="Arial" panose="020B0604020202020204" pitchFamily="34" charset="0"/>
                <a:cs typeface="Arial" panose="020B0604020202020204" pitchFamily="34" charset="0"/>
              </a:rPr>
              <a:t> 2018; Roche et al </a:t>
            </a:r>
            <a:r>
              <a:rPr lang="en-US" sz="1400" i="1" dirty="0" err="1">
                <a:latin typeface="Arial" panose="020B0604020202020204" pitchFamily="34" charset="0"/>
                <a:cs typeface="Arial" panose="020B0604020202020204" pitchFamily="34" charset="0"/>
              </a:rPr>
              <a:t>Inj</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Prev</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2022; </a:t>
            </a:r>
            <a:r>
              <a:rPr lang="en-US" sz="1400" dirty="0">
                <a:latin typeface="Arial" panose="020B0604020202020204" pitchFamily="34" charset="0"/>
                <a:cs typeface="Arial" panose="020B0604020202020204" pitchFamily="34" charset="0"/>
                <a:hlinkClick r:id="rId2"/>
              </a:rPr>
              <a:t>https://saferteenspc.org/Research/</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902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FFCC-A57F-4CF0-A601-D3B6808F4E1D}"/>
              </a:ext>
            </a:extLst>
          </p:cNvPr>
          <p:cNvSpPr>
            <a:spLocks noGrp="1"/>
          </p:cNvSpPr>
          <p:nvPr>
            <p:ph type="title"/>
          </p:nvPr>
        </p:nvSpPr>
        <p:spPr/>
        <p:txBody>
          <a:bodyPr/>
          <a:lstStyle/>
          <a:p>
            <a:r>
              <a:rPr lang="en-US" dirty="0"/>
              <a:t>Interventions – Strength at home</a:t>
            </a:r>
          </a:p>
        </p:txBody>
      </p:sp>
      <p:sp>
        <p:nvSpPr>
          <p:cNvPr id="3" name="Content Placeholder 2">
            <a:extLst>
              <a:ext uri="{FF2B5EF4-FFF2-40B4-BE49-F238E27FC236}">
                <a16:creationId xmlns:a16="http://schemas.microsoft.com/office/drawing/2014/main" id="{EC1F2A9D-C201-4D01-83AA-314D2764ECAB}"/>
              </a:ext>
            </a:extLst>
          </p:cNvPr>
          <p:cNvSpPr>
            <a:spLocks noGrp="1"/>
          </p:cNvSpPr>
          <p:nvPr>
            <p:ph idx="1"/>
          </p:nvPr>
        </p:nvSpPr>
        <p:spPr>
          <a:xfrm>
            <a:off x="89554" y="1076960"/>
            <a:ext cx="8964891" cy="5100003"/>
          </a:xfrm>
        </p:spPr>
        <p:txBody>
          <a:bodyPr>
            <a:normAutofit/>
          </a:bodyPr>
          <a:lstStyle/>
          <a:p>
            <a:r>
              <a:rPr lang="en-US" dirty="0"/>
              <a:t>Developed to address Veterans/Service members</a:t>
            </a:r>
          </a:p>
          <a:p>
            <a:r>
              <a:rPr lang="en-US" dirty="0"/>
              <a:t>12-week therapeutic group intervention with follow-up</a:t>
            </a:r>
          </a:p>
          <a:p>
            <a:r>
              <a:rPr lang="en-US" dirty="0"/>
              <a:t>Use of Motivational Interviewing to enhance change</a:t>
            </a:r>
          </a:p>
          <a:p>
            <a:endParaRPr lang="en-US" dirty="0"/>
          </a:p>
          <a:p>
            <a:r>
              <a:rPr lang="en-US" dirty="0"/>
              <a:t>RCT: 135 male veterans/service members, 111 female partners</a:t>
            </a:r>
          </a:p>
          <a:p>
            <a:pPr lvl="1"/>
            <a:r>
              <a:rPr lang="en-US" dirty="0"/>
              <a:t>Reduced physical and psychological IPV use, controlling behaviors involving isolation and monitoring their partners</a:t>
            </a:r>
          </a:p>
          <a:p>
            <a:r>
              <a:rPr lang="en-US" dirty="0"/>
              <a:t>National implementation (n=1754) showed significant reductions in physical, psychological IPV use</a:t>
            </a:r>
          </a:p>
        </p:txBody>
      </p:sp>
      <p:sp>
        <p:nvSpPr>
          <p:cNvPr id="4" name="TextBox 3">
            <a:extLst>
              <a:ext uri="{FF2B5EF4-FFF2-40B4-BE49-F238E27FC236}">
                <a16:creationId xmlns:a16="http://schemas.microsoft.com/office/drawing/2014/main" id="{305B1B2D-4278-4C26-8148-259C2DB8FE0F}"/>
              </a:ext>
            </a:extLst>
          </p:cNvPr>
          <p:cNvSpPr txBox="1"/>
          <p:nvPr/>
        </p:nvSpPr>
        <p:spPr>
          <a:xfrm>
            <a:off x="89555" y="5869186"/>
            <a:ext cx="896489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Taft </a:t>
            </a:r>
            <a:r>
              <a:rPr lang="en-US" sz="1400" i="1" dirty="0">
                <a:latin typeface="Arial" panose="020B0604020202020204" pitchFamily="34" charset="0"/>
                <a:cs typeface="Arial" panose="020B0604020202020204" pitchFamily="34" charset="0"/>
              </a:rPr>
              <a:t>J Clin Psych </a:t>
            </a:r>
            <a:r>
              <a:rPr lang="en-US" sz="1400" dirty="0">
                <a:latin typeface="Arial" panose="020B0604020202020204" pitchFamily="34" charset="0"/>
                <a:cs typeface="Arial" panose="020B0604020202020204" pitchFamily="34" charset="0"/>
              </a:rPr>
              <a:t>2016; Creech </a:t>
            </a:r>
            <a:r>
              <a:rPr lang="en-US" sz="1400" i="1" dirty="0">
                <a:latin typeface="Arial" panose="020B0604020202020204" pitchFamily="34" charset="0"/>
                <a:cs typeface="Arial" panose="020B0604020202020204" pitchFamily="34" charset="0"/>
              </a:rPr>
              <a:t>JAMA </a:t>
            </a:r>
            <a:r>
              <a:rPr lang="en-US" sz="1400" i="1" dirty="0" err="1">
                <a:latin typeface="Arial" panose="020B0604020202020204" pitchFamily="34" charset="0"/>
                <a:cs typeface="Arial" panose="020B0604020202020204" pitchFamily="34" charset="0"/>
              </a:rPr>
              <a:t>Netw</a:t>
            </a:r>
            <a:r>
              <a:rPr lang="en-US" sz="1400" i="1" dirty="0">
                <a:latin typeface="Arial" panose="020B0604020202020204" pitchFamily="34" charset="0"/>
                <a:cs typeface="Arial" panose="020B0604020202020204" pitchFamily="34" charset="0"/>
              </a:rPr>
              <a:t> Open </a:t>
            </a:r>
            <a:r>
              <a:rPr lang="en-US" sz="1400" dirty="0">
                <a:latin typeface="Arial" panose="020B0604020202020204" pitchFamily="34" charset="0"/>
                <a:cs typeface="Arial" panose="020B0604020202020204" pitchFamily="34" charset="0"/>
              </a:rPr>
              <a:t>2023; </a:t>
            </a:r>
            <a:r>
              <a:rPr lang="en-US" sz="1400" dirty="0">
                <a:latin typeface="Arial" panose="020B0604020202020204" pitchFamily="34" charset="0"/>
                <a:cs typeface="Arial" panose="020B0604020202020204" pitchFamily="34" charset="0"/>
                <a:hlinkClick r:id="rId3"/>
              </a:rPr>
              <a:t>https://strengthathome.org/strength-at-home-resources/</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660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EB94-BC54-4E9E-950C-BB127047A0BF}"/>
              </a:ext>
            </a:extLst>
          </p:cNvPr>
          <p:cNvSpPr>
            <a:spLocks noGrp="1"/>
          </p:cNvSpPr>
          <p:nvPr>
            <p:ph type="title"/>
          </p:nvPr>
        </p:nvSpPr>
        <p:spPr>
          <a:xfrm>
            <a:off x="517002" y="365125"/>
            <a:ext cx="8109997" cy="589915"/>
          </a:xfrm>
        </p:spPr>
        <p:txBody>
          <a:bodyPr>
            <a:normAutofit fontScale="90000"/>
          </a:bodyPr>
          <a:lstStyle/>
          <a:p>
            <a:r>
              <a:rPr lang="en-US" dirty="0"/>
              <a:t>Healthcare screening barriers and facilitators</a:t>
            </a:r>
          </a:p>
        </p:txBody>
      </p:sp>
      <p:sp>
        <p:nvSpPr>
          <p:cNvPr id="3" name="Content Placeholder 2">
            <a:extLst>
              <a:ext uri="{FF2B5EF4-FFF2-40B4-BE49-F238E27FC236}">
                <a16:creationId xmlns:a16="http://schemas.microsoft.com/office/drawing/2014/main" id="{C924052B-4CE6-4A16-A75B-A40EF900A352}"/>
              </a:ext>
            </a:extLst>
          </p:cNvPr>
          <p:cNvSpPr>
            <a:spLocks noGrp="1"/>
          </p:cNvSpPr>
          <p:nvPr>
            <p:ph idx="1"/>
          </p:nvPr>
        </p:nvSpPr>
        <p:spPr>
          <a:xfrm>
            <a:off x="628650" y="1076961"/>
            <a:ext cx="7886700" cy="3872112"/>
          </a:xfrm>
        </p:spPr>
        <p:txBody>
          <a:bodyPr/>
          <a:lstStyle/>
          <a:p>
            <a:r>
              <a:rPr lang="en-US" dirty="0"/>
              <a:t>Barriers</a:t>
            </a:r>
          </a:p>
          <a:p>
            <a:pPr lvl="1"/>
            <a:r>
              <a:rPr lang="en-US" dirty="0"/>
              <a:t>Lack of training or preparedness</a:t>
            </a:r>
          </a:p>
          <a:p>
            <a:pPr lvl="1"/>
            <a:r>
              <a:rPr lang="en-US" dirty="0"/>
              <a:t>Time/Patient chief concern not being IPV</a:t>
            </a:r>
          </a:p>
          <a:p>
            <a:pPr lvl="1"/>
            <a:r>
              <a:rPr lang="en-US" dirty="0"/>
              <a:t>Scope of practice/provider role</a:t>
            </a:r>
          </a:p>
          <a:p>
            <a:pPr lvl="1"/>
            <a:r>
              <a:rPr lang="en-US" dirty="0"/>
              <a:t>Negative emotions toward perpetrator</a:t>
            </a:r>
          </a:p>
          <a:p>
            <a:pPr lvl="1"/>
            <a:endParaRPr lang="en-US" dirty="0"/>
          </a:p>
          <a:p>
            <a:r>
              <a:rPr lang="en-US" dirty="0"/>
              <a:t>Facilitators</a:t>
            </a:r>
          </a:p>
          <a:p>
            <a:pPr lvl="1"/>
            <a:r>
              <a:rPr lang="en-US" dirty="0"/>
              <a:t>Trusting relationship with patient</a:t>
            </a:r>
          </a:p>
          <a:p>
            <a:pPr lvl="1"/>
            <a:r>
              <a:rPr lang="en-US" dirty="0"/>
              <a:t>Integrated behavioral health system</a:t>
            </a:r>
          </a:p>
        </p:txBody>
      </p:sp>
      <p:sp>
        <p:nvSpPr>
          <p:cNvPr id="4" name="TextBox 3">
            <a:extLst>
              <a:ext uri="{FF2B5EF4-FFF2-40B4-BE49-F238E27FC236}">
                <a16:creationId xmlns:a16="http://schemas.microsoft.com/office/drawing/2014/main" id="{77AE1E6B-14FD-4BC5-880F-808506C02261}"/>
              </a:ext>
            </a:extLst>
          </p:cNvPr>
          <p:cNvSpPr txBox="1"/>
          <p:nvPr/>
        </p:nvSpPr>
        <p:spPr>
          <a:xfrm>
            <a:off x="832800" y="5865883"/>
            <a:ext cx="747840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Penti et al </a:t>
            </a:r>
            <a:r>
              <a:rPr lang="en-US" sz="1400" i="1" dirty="0">
                <a:latin typeface="Arial" panose="020B0604020202020204" pitchFamily="34" charset="0"/>
                <a:cs typeface="Arial" panose="020B0604020202020204" pitchFamily="34" charset="0"/>
              </a:rPr>
              <a:t>JABFM</a:t>
            </a:r>
            <a:r>
              <a:rPr lang="en-US" sz="1400" dirty="0">
                <a:latin typeface="Arial" panose="020B0604020202020204" pitchFamily="34" charset="0"/>
                <a:cs typeface="Arial" panose="020B0604020202020204" pitchFamily="34" charset="0"/>
              </a:rPr>
              <a:t> 2017; Portnoy et al </a:t>
            </a:r>
            <a:r>
              <a:rPr lang="en-US" sz="1400" i="1" dirty="0">
                <a:latin typeface="Arial" panose="020B0604020202020204" pitchFamily="34" charset="0"/>
                <a:cs typeface="Arial" panose="020B0604020202020204" pitchFamily="34" charset="0"/>
              </a:rPr>
              <a:t>BMC HSR </a:t>
            </a:r>
            <a:r>
              <a:rPr lang="en-US" sz="1400" dirty="0">
                <a:latin typeface="Arial" panose="020B0604020202020204" pitchFamily="34" charset="0"/>
                <a:cs typeface="Arial" panose="020B0604020202020204" pitchFamily="34" charset="0"/>
              </a:rPr>
              <a:t>2020; Singh et al </a:t>
            </a:r>
            <a:r>
              <a:rPr lang="en-US" sz="1400" i="1" dirty="0">
                <a:latin typeface="Arial" panose="020B0604020202020204" pitchFamily="34" charset="0"/>
                <a:cs typeface="Arial" panose="020B0604020202020204" pitchFamily="34" charset="0"/>
              </a:rPr>
              <a:t>Annals FM </a:t>
            </a:r>
            <a:r>
              <a:rPr lang="en-US" sz="1400" dirty="0">
                <a:latin typeface="Arial" panose="020B0604020202020204" pitchFamily="34" charset="0"/>
                <a:cs typeface="Arial" panose="020B0604020202020204" pitchFamily="34" charset="0"/>
              </a:rPr>
              <a:t>(under review)</a:t>
            </a:r>
          </a:p>
        </p:txBody>
      </p:sp>
    </p:spTree>
    <p:extLst>
      <p:ext uri="{BB962C8B-B14F-4D97-AF65-F5344CB8AC3E}">
        <p14:creationId xmlns:p14="http://schemas.microsoft.com/office/powerpoint/2010/main" val="219941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7A5A5C33-7161-7FC6-7DC5-49713460F7B3}"/>
              </a:ext>
            </a:extLst>
          </p:cNvPr>
          <p:cNvSpPr txBox="1">
            <a:spLocks noChangeArrowheads="1"/>
          </p:cNvSpPr>
          <p:nvPr/>
        </p:nvSpPr>
        <p:spPr bwMode="auto">
          <a:xfrm>
            <a:off x="146850" y="3381870"/>
            <a:ext cx="8887470" cy="346249"/>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Provider or staff who performs above identification or response steps:</a:t>
            </a:r>
            <a:endParaRPr lang="en-US" altLang="en-US" dirty="0">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8C5F57F8-8F2F-A9CE-0CDF-668AFD488494}"/>
              </a:ext>
            </a:extLst>
          </p:cNvPr>
          <p:cNvSpPr txBox="1">
            <a:spLocks noChangeArrowheads="1"/>
          </p:cNvSpPr>
          <p:nvPr/>
        </p:nvSpPr>
        <p:spPr bwMode="auto">
          <a:xfrm>
            <a:off x="146851" y="3772681"/>
            <a:ext cx="7122438" cy="28469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Physician, Physician assistant, or Nurse practitioner </a:t>
            </a:r>
            <a:endParaRPr lang="en-US" altLang="en-US" sz="1400" dirty="0">
              <a:latin typeface="Arial" panose="020B0604020202020204" pitchFamily="34" charset="0"/>
              <a:cs typeface="Arial" panose="020B0604020202020204" pitchFamily="34" charset="0"/>
            </a:endParaRPr>
          </a:p>
        </p:txBody>
      </p:sp>
      <p:sp>
        <p:nvSpPr>
          <p:cNvPr id="6" name="TextBox 25">
            <a:extLst>
              <a:ext uri="{FF2B5EF4-FFF2-40B4-BE49-F238E27FC236}">
                <a16:creationId xmlns:a16="http://schemas.microsoft.com/office/drawing/2014/main" id="{78042920-1C00-30AE-FD9E-DAC555C2F775}"/>
              </a:ext>
            </a:extLst>
          </p:cNvPr>
          <p:cNvSpPr txBox="1">
            <a:spLocks noChangeArrowheads="1"/>
          </p:cNvSpPr>
          <p:nvPr/>
        </p:nvSpPr>
        <p:spPr bwMode="auto">
          <a:xfrm>
            <a:off x="1595546" y="4443821"/>
            <a:ext cx="5673743" cy="28469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Nurse</a:t>
            </a:r>
            <a:endParaRPr lang="en-US" altLang="en-US" sz="1400" dirty="0">
              <a:latin typeface="Arial" panose="020B0604020202020204" pitchFamily="34" charset="0"/>
              <a:cs typeface="Arial" panose="020B0604020202020204" pitchFamily="34" charset="0"/>
            </a:endParaRPr>
          </a:p>
        </p:txBody>
      </p:sp>
      <p:sp>
        <p:nvSpPr>
          <p:cNvPr id="7" name="TextBox 27">
            <a:extLst>
              <a:ext uri="{FF2B5EF4-FFF2-40B4-BE49-F238E27FC236}">
                <a16:creationId xmlns:a16="http://schemas.microsoft.com/office/drawing/2014/main" id="{28F84DFF-0595-E59D-E3D1-71429C390089}"/>
              </a:ext>
            </a:extLst>
          </p:cNvPr>
          <p:cNvSpPr txBox="1">
            <a:spLocks noChangeArrowheads="1"/>
          </p:cNvSpPr>
          <p:nvPr/>
        </p:nvSpPr>
        <p:spPr bwMode="auto">
          <a:xfrm>
            <a:off x="5633410" y="4103404"/>
            <a:ext cx="3395297" cy="28469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Social worker</a:t>
            </a:r>
            <a:endParaRPr lang="en-US" altLang="en-US" sz="1400" dirty="0">
              <a:latin typeface="Arial" panose="020B0604020202020204" pitchFamily="34" charset="0"/>
              <a:cs typeface="Arial" panose="020B0604020202020204" pitchFamily="34" charset="0"/>
            </a:endParaRPr>
          </a:p>
        </p:txBody>
      </p:sp>
      <p:sp>
        <p:nvSpPr>
          <p:cNvPr id="8" name="TextBox 29">
            <a:extLst>
              <a:ext uri="{FF2B5EF4-FFF2-40B4-BE49-F238E27FC236}">
                <a16:creationId xmlns:a16="http://schemas.microsoft.com/office/drawing/2014/main" id="{E6BA6F61-55E6-1573-41F1-4B7643316DCE}"/>
              </a:ext>
            </a:extLst>
          </p:cNvPr>
          <p:cNvSpPr txBox="1">
            <a:spLocks noChangeArrowheads="1"/>
          </p:cNvSpPr>
          <p:nvPr/>
        </p:nvSpPr>
        <p:spPr bwMode="auto">
          <a:xfrm>
            <a:off x="146851" y="4105785"/>
            <a:ext cx="3395297" cy="28469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Medical assistant</a:t>
            </a:r>
            <a:endParaRPr lang="en-US" altLang="en-US" sz="1400" dirty="0">
              <a:latin typeface="Arial" panose="020B0604020202020204" pitchFamily="34" charset="0"/>
              <a:cs typeface="Arial" panose="020B0604020202020204" pitchFamily="34" charset="0"/>
            </a:endParaRPr>
          </a:p>
        </p:txBody>
      </p:sp>
      <p:sp>
        <p:nvSpPr>
          <p:cNvPr id="9" name="TextBox 53">
            <a:extLst>
              <a:ext uri="{FF2B5EF4-FFF2-40B4-BE49-F238E27FC236}">
                <a16:creationId xmlns:a16="http://schemas.microsoft.com/office/drawing/2014/main" id="{263CF503-FD97-7276-83AC-28B342D7C1F9}"/>
              </a:ext>
            </a:extLst>
          </p:cNvPr>
          <p:cNvSpPr txBox="1">
            <a:spLocks noChangeArrowheads="1"/>
          </p:cNvSpPr>
          <p:nvPr/>
        </p:nvSpPr>
        <p:spPr bwMode="auto">
          <a:xfrm>
            <a:off x="26154" y="1483470"/>
            <a:ext cx="1577577" cy="157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Health maintenance exams</a:t>
            </a:r>
          </a:p>
          <a:p>
            <a:pPr defTabSz="685800" eaLnBrk="0" fontAlgn="base" hangingPunct="0">
              <a:spcBef>
                <a:spcPct val="0"/>
              </a:spcBef>
              <a:spcAft>
                <a:spcPct val="0"/>
              </a:spcAft>
            </a:pP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Health conditions associated with IPV use</a:t>
            </a:r>
            <a:endParaRPr lang="en-US" altLang="en-US" sz="1400" dirty="0">
              <a:latin typeface="Arial" panose="020B0604020202020204" pitchFamily="34" charset="0"/>
              <a:cs typeface="Arial" panose="020B0604020202020204" pitchFamily="34" charset="0"/>
            </a:endParaRPr>
          </a:p>
        </p:txBody>
      </p:sp>
      <p:sp>
        <p:nvSpPr>
          <p:cNvPr id="10" name="TextBox 55">
            <a:extLst>
              <a:ext uri="{FF2B5EF4-FFF2-40B4-BE49-F238E27FC236}">
                <a16:creationId xmlns:a16="http://schemas.microsoft.com/office/drawing/2014/main" id="{5236694B-DEC9-DAFE-CE74-234FE5BE08DC}"/>
              </a:ext>
            </a:extLst>
          </p:cNvPr>
          <p:cNvSpPr txBox="1">
            <a:spLocks noChangeArrowheads="1"/>
          </p:cNvSpPr>
          <p:nvPr/>
        </p:nvSpPr>
        <p:spPr bwMode="auto">
          <a:xfrm>
            <a:off x="1530414" y="1493770"/>
            <a:ext cx="2216329"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Normalizing statement</a:t>
            </a: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Identification questions (ex: modified E-HITS)</a:t>
            </a:r>
          </a:p>
          <a:p>
            <a:pPr defTabSz="685800" eaLnBrk="0" fontAlgn="base" hangingPunct="0">
              <a:spcBef>
                <a:spcPct val="0"/>
              </a:spcBef>
              <a:spcAft>
                <a:spcPct val="0"/>
              </a:spcAft>
            </a:pP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Use of patient portal (patient self-read), in-person (verbal or on paper), or phone</a:t>
            </a:r>
            <a:endParaRPr lang="en-US" altLang="en-US" sz="1400" dirty="0">
              <a:latin typeface="Arial" panose="020B0604020202020204" pitchFamily="34" charset="0"/>
              <a:cs typeface="Arial" panose="020B0604020202020204" pitchFamily="34" charset="0"/>
            </a:endParaRPr>
          </a:p>
        </p:txBody>
      </p:sp>
      <p:sp>
        <p:nvSpPr>
          <p:cNvPr id="11" name="TextBox 56">
            <a:extLst>
              <a:ext uri="{FF2B5EF4-FFF2-40B4-BE49-F238E27FC236}">
                <a16:creationId xmlns:a16="http://schemas.microsoft.com/office/drawing/2014/main" id="{BF9A7B25-0C8F-AEBE-AAD4-482B16DC4B89}"/>
              </a:ext>
            </a:extLst>
          </p:cNvPr>
          <p:cNvSpPr txBox="1">
            <a:spLocks noChangeArrowheads="1"/>
          </p:cNvSpPr>
          <p:nvPr/>
        </p:nvSpPr>
        <p:spPr bwMode="auto">
          <a:xfrm>
            <a:off x="3665001" y="1481269"/>
            <a:ext cx="1881628"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Patient-provider continuity and trust</a:t>
            </a: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Patient stage of change</a:t>
            </a: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Provider gender considerations</a:t>
            </a:r>
            <a:endParaRPr lang="en-US" altLang="en-US" sz="1400" dirty="0">
              <a:latin typeface="Arial" panose="020B0604020202020204" pitchFamily="34" charset="0"/>
              <a:cs typeface="Arial" panose="020B0604020202020204" pitchFamily="34" charset="0"/>
            </a:endParaRPr>
          </a:p>
        </p:txBody>
      </p:sp>
      <p:sp>
        <p:nvSpPr>
          <p:cNvPr id="12" name="TextBox 74">
            <a:extLst>
              <a:ext uri="{FF2B5EF4-FFF2-40B4-BE49-F238E27FC236}">
                <a16:creationId xmlns:a16="http://schemas.microsoft.com/office/drawing/2014/main" id="{CEAB6E4B-159B-A630-AAB4-D5E2B859536D}"/>
              </a:ext>
            </a:extLst>
          </p:cNvPr>
          <p:cNvSpPr txBox="1">
            <a:spLocks noChangeArrowheads="1"/>
          </p:cNvSpPr>
          <p:nvPr/>
        </p:nvSpPr>
        <p:spPr bwMode="auto">
          <a:xfrm>
            <a:off x="5655944" y="1502691"/>
            <a:ext cx="1709925"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Assess safety &amp; mandatory reporting</a:t>
            </a: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Warm referral</a:t>
            </a:r>
          </a:p>
          <a:p>
            <a:pPr defTabSz="685800" eaLnBrk="0" fontAlgn="base" hangingPunct="0">
              <a:spcBef>
                <a:spcPct val="0"/>
              </a:spcBef>
              <a:spcAft>
                <a:spcPct val="0"/>
              </a:spcAft>
            </a:pP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Increase likelihood receive intervention</a:t>
            </a:r>
            <a:endParaRPr lang="en-US" altLang="en-US" sz="1400" dirty="0">
              <a:latin typeface="Arial" panose="020B0604020202020204" pitchFamily="34" charset="0"/>
              <a:cs typeface="Arial" panose="020B0604020202020204" pitchFamily="34" charset="0"/>
            </a:endParaRPr>
          </a:p>
        </p:txBody>
      </p:sp>
      <p:sp>
        <p:nvSpPr>
          <p:cNvPr id="13" name="TextBox 77">
            <a:extLst>
              <a:ext uri="{FF2B5EF4-FFF2-40B4-BE49-F238E27FC236}">
                <a16:creationId xmlns:a16="http://schemas.microsoft.com/office/drawing/2014/main" id="{F9D61784-312B-352C-0FF7-C4A609C7BBD6}"/>
              </a:ext>
            </a:extLst>
          </p:cNvPr>
          <p:cNvSpPr txBox="1">
            <a:spLocks noChangeArrowheads="1"/>
          </p:cNvSpPr>
          <p:nvPr/>
        </p:nvSpPr>
        <p:spPr bwMode="auto">
          <a:xfrm>
            <a:off x="7367848" y="1509679"/>
            <a:ext cx="1823287"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Timing</a:t>
            </a:r>
          </a:p>
          <a:p>
            <a:pPr defTabSz="685800" eaLnBrk="0" fontAlgn="base" hangingPunct="0">
              <a:spcBef>
                <a:spcPct val="0"/>
              </a:spcBef>
              <a:spcAft>
                <a:spcPct val="0"/>
              </a:spcAft>
            </a:pP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Telehealth or in-person</a:t>
            </a:r>
            <a:endParaRPr lang="en-US" altLang="en-US" sz="140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Delivery of evidence-based motivational program</a:t>
            </a:r>
            <a:endParaRPr lang="en-US" altLang="en-US" sz="1400" dirty="0">
              <a:latin typeface="Arial" panose="020B0604020202020204" pitchFamily="34" charset="0"/>
              <a:cs typeface="Arial" panose="020B0604020202020204" pitchFamily="34" charset="0"/>
            </a:endParaRPr>
          </a:p>
        </p:txBody>
      </p:sp>
      <p:sp>
        <p:nvSpPr>
          <p:cNvPr id="14" name="TextBox 107">
            <a:extLst>
              <a:ext uri="{FF2B5EF4-FFF2-40B4-BE49-F238E27FC236}">
                <a16:creationId xmlns:a16="http://schemas.microsoft.com/office/drawing/2014/main" id="{810CA526-4468-9A43-6377-6AE0AA21EB86}"/>
              </a:ext>
            </a:extLst>
          </p:cNvPr>
          <p:cNvSpPr>
            <a:spLocks noChangeArrowheads="1"/>
          </p:cNvSpPr>
          <p:nvPr/>
        </p:nvSpPr>
        <p:spPr bwMode="auto">
          <a:xfrm>
            <a:off x="146850" y="4473990"/>
            <a:ext cx="8881857" cy="1238057"/>
          </a:xfrm>
          <a:prstGeom prst="rightArrow">
            <a:avLst>
              <a:gd name="adj1" fmla="val 50000"/>
              <a:gd name="adj2" fmla="val 72406"/>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Increasing likelihood of primary care providers implementing screening program for male patients who use IPV</a:t>
            </a:r>
            <a:endParaRPr lang="en-US" altLang="en-US" dirty="0">
              <a:latin typeface="Arial" panose="020B0604020202020204" pitchFamily="34" charset="0"/>
              <a:cs typeface="Arial" panose="020B0604020202020204" pitchFamily="34" charset="0"/>
            </a:endParaRPr>
          </a:p>
        </p:txBody>
      </p:sp>
      <p:sp>
        <p:nvSpPr>
          <p:cNvPr id="15" name="TextBox 126">
            <a:extLst>
              <a:ext uri="{FF2B5EF4-FFF2-40B4-BE49-F238E27FC236}">
                <a16:creationId xmlns:a16="http://schemas.microsoft.com/office/drawing/2014/main" id="{81BB4400-8AD4-8541-83F4-51536B6D43E6}"/>
              </a:ext>
            </a:extLst>
          </p:cNvPr>
          <p:cNvSpPr txBox="1">
            <a:spLocks noChangeArrowheads="1"/>
          </p:cNvSpPr>
          <p:nvPr/>
        </p:nvSpPr>
        <p:spPr bwMode="auto">
          <a:xfrm>
            <a:off x="146850" y="5418620"/>
            <a:ext cx="238896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Use of Telehealth, Electronic medical record prompts</a:t>
            </a:r>
            <a:endParaRPr lang="en-US" altLang="en-US" sz="1400" dirty="0">
              <a:latin typeface="Arial" panose="020B0604020202020204" pitchFamily="34" charset="0"/>
              <a:cs typeface="Arial" panose="020B0604020202020204" pitchFamily="34" charset="0"/>
            </a:endParaRPr>
          </a:p>
        </p:txBody>
      </p:sp>
      <p:sp>
        <p:nvSpPr>
          <p:cNvPr id="16" name="TextBox 127">
            <a:extLst>
              <a:ext uri="{FF2B5EF4-FFF2-40B4-BE49-F238E27FC236}">
                <a16:creationId xmlns:a16="http://schemas.microsoft.com/office/drawing/2014/main" id="{CDFCDE8B-0243-FB45-C77F-A1DB5970CB58}"/>
              </a:ext>
            </a:extLst>
          </p:cNvPr>
          <p:cNvSpPr txBox="1">
            <a:spLocks noChangeArrowheads="1"/>
          </p:cNvSpPr>
          <p:nvPr/>
        </p:nvSpPr>
        <p:spPr bwMode="auto">
          <a:xfrm>
            <a:off x="2836756" y="5418424"/>
            <a:ext cx="154671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Follow-up visits to complete steps</a:t>
            </a:r>
            <a:endParaRPr lang="en-US" altLang="en-US" sz="1400" dirty="0">
              <a:latin typeface="Arial" panose="020B0604020202020204" pitchFamily="34" charset="0"/>
              <a:cs typeface="Arial" panose="020B0604020202020204" pitchFamily="34" charset="0"/>
            </a:endParaRPr>
          </a:p>
        </p:txBody>
      </p:sp>
      <p:sp>
        <p:nvSpPr>
          <p:cNvPr id="17" name="TextBox 128">
            <a:extLst>
              <a:ext uri="{FF2B5EF4-FFF2-40B4-BE49-F238E27FC236}">
                <a16:creationId xmlns:a16="http://schemas.microsoft.com/office/drawing/2014/main" id="{3AC4CFC9-F3B1-7A40-2477-C973BA7D2CD3}"/>
              </a:ext>
            </a:extLst>
          </p:cNvPr>
          <p:cNvSpPr txBox="1">
            <a:spLocks noChangeArrowheads="1"/>
          </p:cNvSpPr>
          <p:nvPr/>
        </p:nvSpPr>
        <p:spPr bwMode="auto">
          <a:xfrm>
            <a:off x="4798247" y="5418424"/>
            <a:ext cx="92850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Education &amp; training</a:t>
            </a:r>
            <a:endParaRPr lang="en-US" altLang="en-US" sz="1400" dirty="0">
              <a:latin typeface="Arial" panose="020B0604020202020204" pitchFamily="34" charset="0"/>
              <a:cs typeface="Arial" panose="020B0604020202020204" pitchFamily="34" charset="0"/>
            </a:endParaRPr>
          </a:p>
        </p:txBody>
      </p:sp>
      <p:sp>
        <p:nvSpPr>
          <p:cNvPr id="18" name="TextBox 129">
            <a:extLst>
              <a:ext uri="{FF2B5EF4-FFF2-40B4-BE49-F238E27FC236}">
                <a16:creationId xmlns:a16="http://schemas.microsoft.com/office/drawing/2014/main" id="{3BE4C998-EB84-36E9-5164-520E1A358E52}"/>
              </a:ext>
            </a:extLst>
          </p:cNvPr>
          <p:cNvSpPr txBox="1">
            <a:spLocks noChangeArrowheads="1"/>
          </p:cNvSpPr>
          <p:nvPr/>
        </p:nvSpPr>
        <p:spPr bwMode="auto">
          <a:xfrm>
            <a:off x="6145141" y="5416543"/>
            <a:ext cx="214111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Adapt IPV victimization screening protocols</a:t>
            </a:r>
            <a:endParaRPr lang="en-US" altLang="en-US" sz="1400" dirty="0">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A5AA2F8B-35A3-91B9-A5D0-103C47CAFF19}"/>
              </a:ext>
            </a:extLst>
          </p:cNvPr>
          <p:cNvCxnSpPr>
            <a:cxnSpLocks/>
            <a:stCxn id="25" idx="3"/>
            <a:endCxn id="26" idx="1"/>
          </p:cNvCxnSpPr>
          <p:nvPr/>
        </p:nvCxnSpPr>
        <p:spPr>
          <a:xfrm>
            <a:off x="1404463" y="1225562"/>
            <a:ext cx="199267" cy="5354"/>
          </a:xfrm>
          <a:prstGeom prst="straightConnector1">
            <a:avLst/>
          </a:prstGeom>
          <a:ln w="12700">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881AFDA-FA8B-8AD8-0533-3A37D16F5ABD}"/>
              </a:ext>
            </a:extLst>
          </p:cNvPr>
          <p:cNvCxnSpPr/>
          <p:nvPr/>
        </p:nvCxnSpPr>
        <p:spPr>
          <a:xfrm>
            <a:off x="3542184" y="1235562"/>
            <a:ext cx="165735" cy="0"/>
          </a:xfrm>
          <a:prstGeom prst="straightConnector1">
            <a:avLst/>
          </a:prstGeom>
          <a:noFill/>
          <a:ln w="12700" cap="flat" cmpd="sng" algn="ctr">
            <a:solidFill>
              <a:srgbClr val="7030A0"/>
            </a:solidFill>
            <a:prstDash val="solid"/>
            <a:miter lim="800000"/>
            <a:tailEnd type="triangle"/>
          </a:ln>
          <a:effectLst/>
        </p:spPr>
      </p:cxnSp>
      <p:cxnSp>
        <p:nvCxnSpPr>
          <p:cNvPr id="21" name="Straight Arrow Connector 20">
            <a:extLst>
              <a:ext uri="{FF2B5EF4-FFF2-40B4-BE49-F238E27FC236}">
                <a16:creationId xmlns:a16="http://schemas.microsoft.com/office/drawing/2014/main" id="{671FD78E-39C6-D278-AD44-3667A3438DE6}"/>
              </a:ext>
            </a:extLst>
          </p:cNvPr>
          <p:cNvCxnSpPr>
            <a:cxnSpLocks/>
            <a:stCxn id="27" idx="3"/>
            <a:endCxn id="28" idx="1"/>
          </p:cNvCxnSpPr>
          <p:nvPr/>
        </p:nvCxnSpPr>
        <p:spPr>
          <a:xfrm flipV="1">
            <a:off x="5432208" y="1223980"/>
            <a:ext cx="212492" cy="1761"/>
          </a:xfrm>
          <a:prstGeom prst="straightConnector1">
            <a:avLst/>
          </a:prstGeom>
          <a:noFill/>
          <a:ln w="12700" cap="flat" cmpd="sng" algn="ctr">
            <a:solidFill>
              <a:srgbClr val="7030A0"/>
            </a:solidFill>
            <a:prstDash val="solid"/>
            <a:miter lim="800000"/>
            <a:tailEnd type="triangle"/>
          </a:ln>
          <a:effectLst/>
        </p:spPr>
      </p:cxnSp>
      <p:cxnSp>
        <p:nvCxnSpPr>
          <p:cNvPr id="22" name="Straight Arrow Connector 21">
            <a:extLst>
              <a:ext uri="{FF2B5EF4-FFF2-40B4-BE49-F238E27FC236}">
                <a16:creationId xmlns:a16="http://schemas.microsoft.com/office/drawing/2014/main" id="{84AE312C-8918-9F3E-852D-FC4F3DC13818}"/>
              </a:ext>
            </a:extLst>
          </p:cNvPr>
          <p:cNvCxnSpPr/>
          <p:nvPr/>
        </p:nvCxnSpPr>
        <p:spPr>
          <a:xfrm>
            <a:off x="7271244" y="1219647"/>
            <a:ext cx="165735" cy="0"/>
          </a:xfrm>
          <a:prstGeom prst="straightConnector1">
            <a:avLst/>
          </a:prstGeom>
          <a:noFill/>
          <a:ln w="12700" cap="flat" cmpd="sng" algn="ctr">
            <a:solidFill>
              <a:srgbClr val="7030A0"/>
            </a:solidFill>
            <a:prstDash val="solid"/>
            <a:miter lim="800000"/>
            <a:tailEnd type="triangle"/>
          </a:ln>
          <a:effectLst/>
        </p:spPr>
      </p:cxnSp>
      <p:sp>
        <p:nvSpPr>
          <p:cNvPr id="23" name="Rectangle 20">
            <a:extLst>
              <a:ext uri="{FF2B5EF4-FFF2-40B4-BE49-F238E27FC236}">
                <a16:creationId xmlns:a16="http://schemas.microsoft.com/office/drawing/2014/main" id="{7BE32F64-3157-1A1C-4D92-F78E8F04A3FD}"/>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4" name="Rectangle 33">
            <a:extLst>
              <a:ext uri="{FF2B5EF4-FFF2-40B4-BE49-F238E27FC236}">
                <a16:creationId xmlns:a16="http://schemas.microsoft.com/office/drawing/2014/main" id="{331F2D68-F299-D24A-6F12-3D8E5CC703B6}"/>
              </a:ext>
            </a:extLst>
          </p:cNvPr>
          <p:cNvSpPr>
            <a:spLocks noChangeArrowheads="1"/>
          </p:cNvSpPr>
          <p:nvPr/>
        </p:nvSpPr>
        <p:spPr bwMode="auto">
          <a:xfrm>
            <a:off x="1" y="10616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5" name="TextBox 4">
            <a:extLst>
              <a:ext uri="{FF2B5EF4-FFF2-40B4-BE49-F238E27FC236}">
                <a16:creationId xmlns:a16="http://schemas.microsoft.com/office/drawing/2014/main" id="{E4E81AFE-8761-9CAB-47F8-13710E662152}"/>
              </a:ext>
            </a:extLst>
          </p:cNvPr>
          <p:cNvSpPr txBox="1"/>
          <p:nvPr/>
        </p:nvSpPr>
        <p:spPr>
          <a:xfrm>
            <a:off x="146850" y="963952"/>
            <a:ext cx="1257613" cy="523220"/>
          </a:xfrm>
          <a:prstGeom prst="rect">
            <a:avLst/>
          </a:prstGeom>
          <a:solidFill>
            <a:schemeClr val="bg1">
              <a:lumMod val="85000"/>
            </a:schemeClr>
          </a:solidFill>
          <a:ln w="12700">
            <a:solidFill>
              <a:schemeClr val="tx1"/>
            </a:solidFill>
          </a:ln>
        </p:spPr>
        <p:txBody>
          <a:bodyPr wrap="square" rtlCol="0">
            <a:spAutoFit/>
          </a:bodyPr>
          <a:lstStyle/>
          <a:p>
            <a:pPr algn="ct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When to screen</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26" name="TextBox 5">
            <a:extLst>
              <a:ext uri="{FF2B5EF4-FFF2-40B4-BE49-F238E27FC236}">
                <a16:creationId xmlns:a16="http://schemas.microsoft.com/office/drawing/2014/main" id="{11F5B95B-506B-ED20-8066-CB382558EC1B}"/>
              </a:ext>
            </a:extLst>
          </p:cNvPr>
          <p:cNvSpPr txBox="1"/>
          <p:nvPr/>
        </p:nvSpPr>
        <p:spPr>
          <a:xfrm>
            <a:off x="1603730" y="1077027"/>
            <a:ext cx="1938417" cy="307777"/>
          </a:xfrm>
          <a:prstGeom prst="rect">
            <a:avLst/>
          </a:prstGeom>
          <a:solidFill>
            <a:schemeClr val="bg1">
              <a:lumMod val="85000"/>
            </a:schemeClr>
          </a:solidFill>
          <a:ln w="12700">
            <a:solidFill>
              <a:schemeClr val="tx1"/>
            </a:solidFill>
          </a:ln>
        </p:spPr>
        <p:txBody>
          <a:bodyPr wrap="square" rtlCol="0">
            <a:spAutoFit/>
          </a:bodyPr>
          <a:lstStyle/>
          <a:p>
            <a:pPr algn="ct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How to screen</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27" name="TextBox 6">
            <a:extLst>
              <a:ext uri="{FF2B5EF4-FFF2-40B4-BE49-F238E27FC236}">
                <a16:creationId xmlns:a16="http://schemas.microsoft.com/office/drawing/2014/main" id="{5B678FDC-464E-0B56-1C88-46D425FA0ACB}"/>
              </a:ext>
            </a:extLst>
          </p:cNvPr>
          <p:cNvSpPr txBox="1"/>
          <p:nvPr/>
        </p:nvSpPr>
        <p:spPr>
          <a:xfrm>
            <a:off x="3711793" y="964131"/>
            <a:ext cx="1720415" cy="523220"/>
          </a:xfrm>
          <a:prstGeom prst="rect">
            <a:avLst/>
          </a:prstGeom>
          <a:solidFill>
            <a:schemeClr val="bg1">
              <a:lumMod val="85000"/>
            </a:schemeClr>
          </a:solidFill>
          <a:ln w="12700">
            <a:solidFill>
              <a:schemeClr val="tx1"/>
            </a:solidFill>
          </a:ln>
        </p:spPr>
        <p:txBody>
          <a:bodyPr wrap="square" rtlCol="0">
            <a:spAutoFit/>
          </a:bodyPr>
          <a:lstStyle/>
          <a:p>
            <a:pPr algn="ct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Assess patient-provider factors</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28" name="TextBox 7">
            <a:extLst>
              <a:ext uri="{FF2B5EF4-FFF2-40B4-BE49-F238E27FC236}">
                <a16:creationId xmlns:a16="http://schemas.microsoft.com/office/drawing/2014/main" id="{C5F21A4F-6E53-A9A3-97E7-684A1D820815}"/>
              </a:ext>
            </a:extLst>
          </p:cNvPr>
          <p:cNvSpPr txBox="1"/>
          <p:nvPr/>
        </p:nvSpPr>
        <p:spPr>
          <a:xfrm>
            <a:off x="5644700" y="962370"/>
            <a:ext cx="1635878" cy="523220"/>
          </a:xfrm>
          <a:prstGeom prst="rect">
            <a:avLst/>
          </a:prstGeom>
          <a:solidFill>
            <a:schemeClr val="bg1">
              <a:lumMod val="85000"/>
            </a:schemeClr>
          </a:solidFill>
          <a:ln w="12700">
            <a:solidFill>
              <a:schemeClr val="tx1"/>
            </a:solidFill>
          </a:ln>
        </p:spPr>
        <p:txBody>
          <a:bodyPr wrap="square" rtlCol="0">
            <a:spAutoFit/>
          </a:bodyPr>
          <a:lstStyle/>
          <a:p>
            <a:pPr algn="ct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Responding to positive screen</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29" name="TextBox 8">
            <a:extLst>
              <a:ext uri="{FF2B5EF4-FFF2-40B4-BE49-F238E27FC236}">
                <a16:creationId xmlns:a16="http://schemas.microsoft.com/office/drawing/2014/main" id="{BCBC590D-B113-5D0E-D0CB-5C97A7B27984}"/>
              </a:ext>
            </a:extLst>
          </p:cNvPr>
          <p:cNvSpPr txBox="1"/>
          <p:nvPr/>
        </p:nvSpPr>
        <p:spPr>
          <a:xfrm>
            <a:off x="7438935" y="1061154"/>
            <a:ext cx="1595386" cy="307777"/>
          </a:xfrm>
          <a:prstGeom prst="rect">
            <a:avLst/>
          </a:prstGeom>
          <a:solidFill>
            <a:schemeClr val="bg1">
              <a:lumMod val="85000"/>
            </a:schemeClr>
          </a:solidFill>
          <a:ln w="12700">
            <a:solidFill>
              <a:schemeClr val="tx1"/>
            </a:solidFill>
          </a:ln>
        </p:spPr>
        <p:txBody>
          <a:bodyPr wrap="square" rtlCol="0">
            <a:spAutoFit/>
          </a:bodyPr>
          <a:lstStyle/>
          <a:p>
            <a:pPr algn="ct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Intervention</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616A2A-C1C8-120D-10D9-78CB0F1817B0}"/>
              </a:ext>
            </a:extLst>
          </p:cNvPr>
          <p:cNvSpPr txBox="1"/>
          <p:nvPr/>
        </p:nvSpPr>
        <p:spPr>
          <a:xfrm>
            <a:off x="3018089" y="5891292"/>
            <a:ext cx="3107823"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Singh et al </a:t>
            </a:r>
            <a:r>
              <a:rPr lang="en-US" sz="1400" i="1" dirty="0">
                <a:latin typeface="Arial" panose="020B0604020202020204" pitchFamily="34" charset="0"/>
                <a:cs typeface="Arial" panose="020B0604020202020204" pitchFamily="34" charset="0"/>
              </a:rPr>
              <a:t>Annals FM </a:t>
            </a:r>
            <a:r>
              <a:rPr lang="en-US" sz="1400" dirty="0">
                <a:latin typeface="Arial" panose="020B0604020202020204" pitchFamily="34" charset="0"/>
                <a:cs typeface="Arial" panose="020B0604020202020204" pitchFamily="34" charset="0"/>
              </a:rPr>
              <a:t>(under review)</a:t>
            </a:r>
          </a:p>
        </p:txBody>
      </p:sp>
      <p:sp>
        <p:nvSpPr>
          <p:cNvPr id="31" name="Title 1">
            <a:extLst>
              <a:ext uri="{FF2B5EF4-FFF2-40B4-BE49-F238E27FC236}">
                <a16:creationId xmlns:a16="http://schemas.microsoft.com/office/drawing/2014/main" id="{E3B45A6D-469F-1552-EE15-034B9BA070F5}"/>
              </a:ext>
            </a:extLst>
          </p:cNvPr>
          <p:cNvSpPr txBox="1">
            <a:spLocks/>
          </p:cNvSpPr>
          <p:nvPr/>
        </p:nvSpPr>
        <p:spPr>
          <a:xfrm>
            <a:off x="925338" y="192814"/>
            <a:ext cx="7293324" cy="636342"/>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10700" b="1" i="0" u="none" strike="noStrike" kern="1200" cap="none" spc="0" normalizeH="0" baseline="0" noProof="0" dirty="0">
                <a:ln>
                  <a:noFill/>
                </a:ln>
                <a:solidFill>
                  <a:srgbClr val="00827C"/>
                </a:solidFill>
                <a:effectLst/>
                <a:uLnTx/>
                <a:uFillTx/>
                <a:latin typeface="Arial" panose="020B0604020202020204" pitchFamily="34" charset="0"/>
                <a:ea typeface="+mj-ea"/>
                <a:cs typeface="Arial" panose="020B0604020202020204" pitchFamily="34" charset="0"/>
              </a:rPr>
              <a:t>Implementing primary care identification and response to male patients who use IPV</a:t>
            </a:r>
            <a:endParaRPr lang="en-US" sz="10700" dirty="0"/>
          </a:p>
          <a:p>
            <a:endParaRPr lang="en-US" sz="3300" dirty="0"/>
          </a:p>
        </p:txBody>
      </p:sp>
    </p:spTree>
    <p:extLst>
      <p:ext uri="{BB962C8B-B14F-4D97-AF65-F5344CB8AC3E}">
        <p14:creationId xmlns:p14="http://schemas.microsoft.com/office/powerpoint/2010/main" val="9840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animBg="1"/>
      <p:bldP spid="15" grpId="0"/>
      <p:bldP spid="16" grpId="0"/>
      <p:bldP spid="17" grpId="0"/>
      <p:bldP spid="18" grpId="0"/>
      <p:bldP spid="25" grpId="0" animBg="1"/>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8" y="310962"/>
            <a:ext cx="8158163" cy="994172"/>
          </a:xfrm>
        </p:spPr>
        <p:txBody>
          <a:bodyPr>
            <a:normAutofit/>
          </a:bodyPr>
          <a:lstStyle/>
          <a:p>
            <a:r>
              <a:rPr lang="en-US" sz="3000" dirty="0"/>
              <a:t>Interdisciplinary primary care identification and response to male IPV use</a:t>
            </a:r>
          </a:p>
        </p:txBody>
      </p:sp>
      <p:sp>
        <p:nvSpPr>
          <p:cNvPr id="3" name="Content Placeholder 2"/>
          <p:cNvSpPr>
            <a:spLocks noGrp="1"/>
          </p:cNvSpPr>
          <p:nvPr>
            <p:ph idx="1"/>
          </p:nvPr>
        </p:nvSpPr>
        <p:spPr>
          <a:xfrm>
            <a:off x="628649" y="1305134"/>
            <a:ext cx="7886700" cy="3871118"/>
          </a:xfrm>
        </p:spPr>
        <p:txBody>
          <a:bodyPr>
            <a:normAutofit lnSpcReduction="10000"/>
          </a:bodyPr>
          <a:lstStyle/>
          <a:p>
            <a:r>
              <a:rPr lang="en-US" dirty="0"/>
              <a:t>Identification</a:t>
            </a:r>
          </a:p>
          <a:p>
            <a:pPr lvl="1"/>
            <a:r>
              <a:rPr lang="en-US" dirty="0"/>
              <a:t>Patients read questions (patient portal before visit)</a:t>
            </a:r>
          </a:p>
          <a:p>
            <a:pPr lvl="1"/>
            <a:r>
              <a:rPr lang="en-US" dirty="0"/>
              <a:t>MA, RN, providers (MD/DO, PA, NP) ask questions during encounter</a:t>
            </a:r>
          </a:p>
          <a:p>
            <a:pPr lvl="1"/>
            <a:endParaRPr lang="en-US" dirty="0"/>
          </a:p>
          <a:p>
            <a:r>
              <a:rPr lang="en-US" dirty="0"/>
              <a:t>Response</a:t>
            </a:r>
          </a:p>
          <a:p>
            <a:pPr lvl="1"/>
            <a:r>
              <a:rPr lang="en-US" dirty="0"/>
              <a:t>Provider (MD/DO/PA/NP) initiates discussion</a:t>
            </a:r>
          </a:p>
          <a:p>
            <a:pPr lvl="1"/>
            <a:r>
              <a:rPr lang="en-US" dirty="0"/>
              <a:t>Provider refers to health system social worker, psychologist, psychiatrist, or community BIP</a:t>
            </a:r>
          </a:p>
          <a:p>
            <a:pPr lvl="2"/>
            <a:r>
              <a:rPr lang="en-US" dirty="0"/>
              <a:t>Warm referral</a:t>
            </a:r>
          </a:p>
        </p:txBody>
      </p:sp>
      <p:sp>
        <p:nvSpPr>
          <p:cNvPr id="4" name="TextBox 3"/>
          <p:cNvSpPr txBox="1"/>
          <p:nvPr/>
        </p:nvSpPr>
        <p:spPr>
          <a:xfrm>
            <a:off x="1805233" y="5872554"/>
            <a:ext cx="553353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Portnoy et al </a:t>
            </a:r>
            <a:r>
              <a:rPr lang="en-US" sz="1400" i="1" dirty="0">
                <a:latin typeface="Arial" panose="020B0604020202020204" pitchFamily="34" charset="0"/>
                <a:cs typeface="Arial" panose="020B0604020202020204" pitchFamily="34" charset="0"/>
              </a:rPr>
              <a:t>BMC HSR </a:t>
            </a:r>
            <a:r>
              <a:rPr lang="en-US" sz="1400" dirty="0">
                <a:latin typeface="Arial" panose="020B0604020202020204" pitchFamily="34" charset="0"/>
                <a:cs typeface="Arial" panose="020B0604020202020204" pitchFamily="34" charset="0"/>
              </a:rPr>
              <a:t>2020; Singh et al </a:t>
            </a:r>
            <a:r>
              <a:rPr lang="en-US" sz="1400" i="1" dirty="0">
                <a:latin typeface="Arial" panose="020B0604020202020204" pitchFamily="34" charset="0"/>
                <a:cs typeface="Arial" panose="020B0604020202020204" pitchFamily="34" charset="0"/>
              </a:rPr>
              <a:t>Annals FM</a:t>
            </a:r>
            <a:r>
              <a:rPr lang="en-US" sz="1400" dirty="0">
                <a:latin typeface="Arial" panose="020B0604020202020204" pitchFamily="34" charset="0"/>
                <a:cs typeface="Arial" panose="020B0604020202020204" pitchFamily="34" charset="0"/>
              </a:rPr>
              <a:t> (under review)</a:t>
            </a:r>
          </a:p>
        </p:txBody>
      </p:sp>
    </p:spTree>
    <p:extLst>
      <p:ext uri="{BB962C8B-B14F-4D97-AF65-F5344CB8AC3E}">
        <p14:creationId xmlns:p14="http://schemas.microsoft.com/office/powerpoint/2010/main" val="2555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60360"/>
          </a:xfrm>
        </p:spPr>
        <p:txBody>
          <a:bodyPr>
            <a:noAutofit/>
          </a:bodyPr>
          <a:lstStyle/>
          <a:p>
            <a:r>
              <a:rPr lang="en-US" sz="3000" dirty="0"/>
              <a:t>Steps to help clinical sites implement male IPV use identification and response</a:t>
            </a:r>
          </a:p>
        </p:txBody>
      </p:sp>
      <p:sp>
        <p:nvSpPr>
          <p:cNvPr id="3" name="Content Placeholder 2"/>
          <p:cNvSpPr>
            <a:spLocks noGrp="1"/>
          </p:cNvSpPr>
          <p:nvPr>
            <p:ph idx="1"/>
          </p:nvPr>
        </p:nvSpPr>
        <p:spPr>
          <a:xfrm>
            <a:off x="624527" y="1324365"/>
            <a:ext cx="7894947" cy="4473120"/>
          </a:xfrm>
        </p:spPr>
        <p:txBody>
          <a:bodyPr>
            <a:normAutofit fontScale="92500" lnSpcReduction="10000"/>
          </a:bodyPr>
          <a:lstStyle/>
          <a:p>
            <a:r>
              <a:rPr lang="en-US" dirty="0"/>
              <a:t>Identify key decision makers, resources for effective screening</a:t>
            </a:r>
          </a:p>
          <a:p>
            <a:endParaRPr lang="en-US" dirty="0"/>
          </a:p>
          <a:p>
            <a:r>
              <a:rPr lang="en-US" dirty="0"/>
              <a:t>Determine encounters when screening should occur</a:t>
            </a:r>
          </a:p>
          <a:p>
            <a:endParaRPr lang="en-US" dirty="0"/>
          </a:p>
          <a:p>
            <a:r>
              <a:rPr lang="en-US" dirty="0"/>
              <a:t>Describe actions and providers needed to complete screening steps</a:t>
            </a:r>
          </a:p>
          <a:p>
            <a:endParaRPr lang="en-US" dirty="0"/>
          </a:p>
          <a:p>
            <a:r>
              <a:rPr lang="en-US" dirty="0"/>
              <a:t>Develop effective IPV screening procedure at clinical site</a:t>
            </a:r>
          </a:p>
        </p:txBody>
      </p:sp>
      <p:sp>
        <p:nvSpPr>
          <p:cNvPr id="4" name="TextBox 3"/>
          <p:cNvSpPr txBox="1"/>
          <p:nvPr/>
        </p:nvSpPr>
        <p:spPr>
          <a:xfrm>
            <a:off x="624527" y="5880641"/>
            <a:ext cx="789494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Singh Ngo Hashikawa </a:t>
            </a:r>
            <a:r>
              <a:rPr lang="en-US" sz="1400" dirty="0">
                <a:latin typeface="Arial" panose="020B0604020202020204" pitchFamily="34" charset="0"/>
                <a:cs typeface="Arial" panose="020B0604020202020204" pitchFamily="34" charset="0"/>
                <a:hlinkClick r:id="rId2"/>
              </a:rPr>
              <a:t>https://injurycenter.umich.edu/training/ipv-dv/</a:t>
            </a:r>
            <a:r>
              <a:rPr lang="en-US" sz="1400" dirty="0">
                <a:latin typeface="Arial" panose="020B0604020202020204" pitchFamily="34" charset="0"/>
                <a:cs typeface="Arial" panose="020B0604020202020204" pitchFamily="34" charset="0"/>
              </a:rPr>
              <a:t> 2019; Singh Ngo SAVIR 2021 </a:t>
            </a:r>
          </a:p>
        </p:txBody>
      </p:sp>
    </p:spTree>
    <p:extLst>
      <p:ext uri="{BB962C8B-B14F-4D97-AF65-F5344CB8AC3E}">
        <p14:creationId xmlns:p14="http://schemas.microsoft.com/office/powerpoint/2010/main" val="10586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and future work</a:t>
            </a:r>
          </a:p>
        </p:txBody>
      </p:sp>
      <p:sp>
        <p:nvSpPr>
          <p:cNvPr id="3" name="Content Placeholder 2"/>
          <p:cNvSpPr>
            <a:spLocks noGrp="1"/>
          </p:cNvSpPr>
          <p:nvPr>
            <p:ph idx="1"/>
          </p:nvPr>
        </p:nvSpPr>
        <p:spPr>
          <a:xfrm>
            <a:off x="628650" y="1020627"/>
            <a:ext cx="7886700" cy="4865100"/>
          </a:xfrm>
        </p:spPr>
        <p:txBody>
          <a:bodyPr>
            <a:normAutofit/>
          </a:bodyPr>
          <a:lstStyle/>
          <a:p>
            <a:r>
              <a:rPr lang="en-US" dirty="0"/>
              <a:t>Expand responses outside criminal justice/battering intervention programs, move from tertiary to secondary prevention</a:t>
            </a:r>
          </a:p>
          <a:p>
            <a:endParaRPr lang="en-US" dirty="0"/>
          </a:p>
          <a:p>
            <a:r>
              <a:rPr lang="en-US" dirty="0"/>
              <a:t>Adapt, translate, and implement healthcare-based IPV identification and response programs for male patients who use IPV</a:t>
            </a:r>
          </a:p>
          <a:p>
            <a:endParaRPr lang="en-US" dirty="0"/>
          </a:p>
          <a:p>
            <a:r>
              <a:rPr lang="en-US" dirty="0"/>
              <a:t>Develop IPV experts to determine what services are needed if men disclose both using and experiencing IPV</a:t>
            </a:r>
          </a:p>
        </p:txBody>
      </p:sp>
      <p:sp>
        <p:nvSpPr>
          <p:cNvPr id="4" name="TextBox 3">
            <a:extLst>
              <a:ext uri="{FF2B5EF4-FFF2-40B4-BE49-F238E27FC236}">
                <a16:creationId xmlns:a16="http://schemas.microsoft.com/office/drawing/2014/main" id="{D2037C57-5E2A-0829-E770-BF7084740AA2}"/>
              </a:ext>
            </a:extLst>
          </p:cNvPr>
          <p:cNvSpPr txBox="1"/>
          <p:nvPr/>
        </p:nvSpPr>
        <p:spPr>
          <a:xfrm>
            <a:off x="1206631" y="5885727"/>
            <a:ext cx="6730738" cy="307777"/>
          </a:xfrm>
          <a:prstGeom prst="rect">
            <a:avLst/>
          </a:prstGeom>
          <a:noFill/>
        </p:spPr>
        <p:txBody>
          <a:bodyPr wrap="square" rtlCol="0">
            <a:spAutoFit/>
          </a:bodyPr>
          <a:lstStyle/>
          <a:p>
            <a:pPr lvl="0"/>
            <a:r>
              <a:rPr lang="en-US" sz="1400" kern="0" dirty="0" err="1">
                <a:solidFill>
                  <a:prstClr val="black"/>
                </a:solidFill>
                <a:latin typeface="Arial" panose="020B0604020202020204" pitchFamily="34" charset="0"/>
                <a:cs typeface="Arial" panose="020B0604020202020204" pitchFamily="34" charset="0"/>
              </a:rPr>
              <a:t>Kimberg</a:t>
            </a:r>
            <a:r>
              <a:rPr lang="en-US" sz="1400" kern="0" dirty="0">
                <a:solidFill>
                  <a:prstClr val="black"/>
                </a:solidFill>
                <a:latin typeface="Arial" panose="020B0604020202020204" pitchFamily="34" charset="0"/>
                <a:cs typeface="Arial" panose="020B0604020202020204" pitchFamily="34" charset="0"/>
              </a:rPr>
              <a:t> </a:t>
            </a:r>
            <a:r>
              <a:rPr lang="en-US" sz="1400" i="1" kern="0" dirty="0">
                <a:solidFill>
                  <a:prstClr val="black"/>
                </a:solidFill>
                <a:latin typeface="Arial" panose="020B0604020202020204" pitchFamily="34" charset="0"/>
                <a:cs typeface="Arial" panose="020B0604020202020204" pitchFamily="34" charset="0"/>
              </a:rPr>
              <a:t>JGIM</a:t>
            </a:r>
            <a:r>
              <a:rPr lang="en-US" sz="1400" kern="0" dirty="0">
                <a:solidFill>
                  <a:prstClr val="black"/>
                </a:solidFill>
                <a:latin typeface="Arial" panose="020B0604020202020204" pitchFamily="34" charset="0"/>
                <a:cs typeface="Arial" panose="020B0604020202020204" pitchFamily="34" charset="0"/>
              </a:rPr>
              <a:t> 2008; Penti et al </a:t>
            </a:r>
            <a:r>
              <a:rPr lang="en-US" sz="1400" i="1" kern="0" dirty="0">
                <a:solidFill>
                  <a:prstClr val="black"/>
                </a:solidFill>
                <a:latin typeface="Arial" panose="020B0604020202020204" pitchFamily="34" charset="0"/>
                <a:cs typeface="Arial" panose="020B0604020202020204" pitchFamily="34" charset="0"/>
              </a:rPr>
              <a:t>JABFM</a:t>
            </a:r>
            <a:r>
              <a:rPr lang="en-US" sz="1400" kern="0" dirty="0">
                <a:solidFill>
                  <a:prstClr val="black"/>
                </a:solidFill>
                <a:latin typeface="Arial" panose="020B0604020202020204" pitchFamily="34" charset="0"/>
                <a:cs typeface="Arial" panose="020B0604020202020204" pitchFamily="34" charset="0"/>
              </a:rPr>
              <a:t> 2018; Singh et al </a:t>
            </a:r>
            <a:r>
              <a:rPr lang="en-US" sz="1400" i="1" kern="0" dirty="0">
                <a:solidFill>
                  <a:prstClr val="black"/>
                </a:solidFill>
                <a:latin typeface="Arial" panose="020B0604020202020204" pitchFamily="34" charset="0"/>
                <a:cs typeface="Arial" panose="020B0604020202020204" pitchFamily="34" charset="0"/>
              </a:rPr>
              <a:t>Annals FM </a:t>
            </a:r>
            <a:r>
              <a:rPr lang="en-US" sz="1400" kern="0" dirty="0">
                <a:solidFill>
                  <a:prstClr val="black"/>
                </a:solidFill>
                <a:latin typeface="Arial" panose="020B0604020202020204" pitchFamily="34" charset="0"/>
                <a:cs typeface="Arial" panose="020B0604020202020204" pitchFamily="34" charset="0"/>
              </a:rPr>
              <a:t>(under review</a:t>
            </a:r>
            <a:r>
              <a:rPr lang="en-US" sz="1350" kern="0" dirty="0">
                <a:solidFill>
                  <a:prstClr val="black"/>
                </a:solidFill>
              </a:rPr>
              <a:t>)</a:t>
            </a:r>
          </a:p>
        </p:txBody>
      </p:sp>
    </p:spTree>
    <p:extLst>
      <p:ext uri="{BB962C8B-B14F-4D97-AF65-F5344CB8AC3E}">
        <p14:creationId xmlns:p14="http://schemas.microsoft.com/office/powerpoint/2010/main" val="23258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9C69-4B1A-DB28-876C-A72D63FE275F}"/>
              </a:ext>
            </a:extLst>
          </p:cNvPr>
          <p:cNvSpPr>
            <a:spLocks noGrp="1"/>
          </p:cNvSpPr>
          <p:nvPr>
            <p:ph type="ctrTitle"/>
          </p:nvPr>
        </p:nvSpPr>
        <p:spPr>
          <a:xfrm>
            <a:off x="1143000" y="255192"/>
            <a:ext cx="6858000" cy="649782"/>
          </a:xfrm>
        </p:spPr>
        <p:txBody>
          <a:bodyPr anchor="t">
            <a:normAutofit fontScale="90000"/>
          </a:bodyPr>
          <a:lstStyle/>
          <a:p>
            <a:r>
              <a:rPr lang="en-US" dirty="0">
                <a:solidFill>
                  <a:srgbClr val="00827C"/>
                </a:solidFill>
              </a:rPr>
              <a:t>Discussion</a:t>
            </a:r>
          </a:p>
        </p:txBody>
      </p:sp>
      <p:sp>
        <p:nvSpPr>
          <p:cNvPr id="3" name="Subtitle 2">
            <a:extLst>
              <a:ext uri="{FF2B5EF4-FFF2-40B4-BE49-F238E27FC236}">
                <a16:creationId xmlns:a16="http://schemas.microsoft.com/office/drawing/2014/main" id="{180F738D-D46B-8059-59A4-F717F3388F79}"/>
              </a:ext>
            </a:extLst>
          </p:cNvPr>
          <p:cNvSpPr>
            <a:spLocks noGrp="1"/>
          </p:cNvSpPr>
          <p:nvPr>
            <p:ph type="subTitle" idx="1"/>
          </p:nvPr>
        </p:nvSpPr>
        <p:spPr>
          <a:xfrm>
            <a:off x="518475" y="1077844"/>
            <a:ext cx="8107051" cy="5077862"/>
          </a:xfrm>
        </p:spPr>
        <p:txBody>
          <a:bodyPr/>
          <a:lstStyle/>
          <a:p>
            <a:pPr algn="l"/>
            <a:r>
              <a:rPr lang="en-US" sz="3200" b="1" dirty="0">
                <a:solidFill>
                  <a:srgbClr val="00827C"/>
                </a:solidFill>
                <a:effectLst/>
                <a:latin typeface="Arial" panose="020B0604020202020204" pitchFamily="34" charset="0"/>
                <a:ea typeface="Calibri" panose="020F0502020204030204" pitchFamily="34" charset="0"/>
                <a:cs typeface="Arial" panose="020B0604020202020204" pitchFamily="34" charset="0"/>
              </a:rPr>
              <a:t>Have you ever identified or responded to a male patient who disclosed using IPV?</a:t>
            </a:r>
          </a:p>
          <a:p>
            <a:pPr algn="l"/>
            <a:endParaRPr lang="en-US" sz="2800" b="1" dirty="0">
              <a:solidFill>
                <a:srgbClr val="00827C"/>
              </a:solidFill>
              <a:latin typeface="Arial" panose="020B0604020202020204" pitchFamily="34" charset="0"/>
              <a:ea typeface="Calibri" panose="020F0502020204030204" pitchFamily="34" charset="0"/>
              <a:cs typeface="Arial" panose="020B0604020202020204" pitchFamily="34" charset="0"/>
            </a:endParaRPr>
          </a:p>
          <a:p>
            <a:pPr algn="l"/>
            <a:r>
              <a:rPr lang="en-US" sz="3200" b="1" dirty="0">
                <a:solidFill>
                  <a:srgbClr val="00827C"/>
                </a:solidFill>
                <a:latin typeface="Arial" panose="020B0604020202020204" pitchFamily="34" charset="0"/>
                <a:ea typeface="Calibri" panose="020F0502020204030204" pitchFamily="34" charset="0"/>
                <a:cs typeface="Arial" panose="020B0604020202020204" pitchFamily="34" charset="0"/>
              </a:rPr>
              <a:t>How </a:t>
            </a:r>
            <a:r>
              <a:rPr lang="en-US" sz="3200" b="1" dirty="0">
                <a:solidFill>
                  <a:srgbClr val="00827C"/>
                </a:solidFill>
                <a:effectLst/>
                <a:latin typeface="Arial" panose="020B0604020202020204" pitchFamily="34" charset="0"/>
                <a:ea typeface="Calibri" panose="020F0502020204030204" pitchFamily="34" charset="0"/>
                <a:cs typeface="Arial" panose="020B0604020202020204" pitchFamily="34" charset="0"/>
              </a:rPr>
              <a:t>might you apply what you learned?</a:t>
            </a:r>
          </a:p>
          <a:p>
            <a:pPr algn="l"/>
            <a:endParaRPr lang="en-US" sz="2800" b="1" dirty="0">
              <a:solidFill>
                <a:srgbClr val="00827C"/>
              </a:solidFill>
              <a:effectLst/>
              <a:latin typeface="Arial" panose="020B0604020202020204" pitchFamily="34" charset="0"/>
              <a:ea typeface="Calibri" panose="020F0502020204030204" pitchFamily="34" charset="0"/>
              <a:cs typeface="Arial" panose="020B0604020202020204" pitchFamily="34" charset="0"/>
            </a:endParaRPr>
          </a:p>
          <a:p>
            <a:pPr algn="l"/>
            <a:r>
              <a:rPr lang="en-US" sz="3200" b="1" dirty="0">
                <a:solidFill>
                  <a:srgbClr val="00827C"/>
                </a:solidFill>
                <a:effectLst/>
                <a:latin typeface="Arial" panose="020B0604020202020204" pitchFamily="34" charset="0"/>
                <a:ea typeface="Calibri" panose="020F0502020204030204" pitchFamily="34" charset="0"/>
                <a:cs typeface="Arial" panose="020B0604020202020204" pitchFamily="34" charset="0"/>
              </a:rPr>
              <a:t>What barriers and facilitators will you encounter if identifying or responding to male patient IPV use?</a:t>
            </a:r>
            <a:r>
              <a:rPr lang="en-US" sz="3200" b="1" dirty="0">
                <a:solidFill>
                  <a:srgbClr val="00827C"/>
                </a:solidFill>
                <a:latin typeface="Arial" panose="020B0604020202020204" pitchFamily="34" charset="0"/>
                <a:ea typeface="Calibri" panose="020F0502020204030204" pitchFamily="34" charset="0"/>
                <a:cs typeface="Arial" panose="020B0604020202020204" pitchFamily="34" charset="0"/>
              </a:rPr>
              <a:t> </a:t>
            </a:r>
          </a:p>
          <a:p>
            <a:pPr algn="l"/>
            <a:endParaRPr lang="en-US" sz="2800" b="1" dirty="0">
              <a:solidFill>
                <a:srgbClr val="00827C"/>
              </a:solidFill>
              <a:latin typeface="Arial" panose="020B0604020202020204" pitchFamily="34" charset="0"/>
              <a:ea typeface="Calibri" panose="020F0502020204030204" pitchFamily="34" charset="0"/>
              <a:cs typeface="Arial" panose="020B0604020202020204" pitchFamily="34" charset="0"/>
            </a:endParaRPr>
          </a:p>
          <a:p>
            <a:pPr algn="l"/>
            <a:r>
              <a:rPr lang="en-US" sz="3200" b="1" dirty="0">
                <a:solidFill>
                  <a:srgbClr val="00827C"/>
                </a:solidFill>
                <a:latin typeface="Arial" panose="020B0604020202020204" pitchFamily="34" charset="0"/>
                <a:ea typeface="Calibri" panose="020F0502020204030204" pitchFamily="34" charset="0"/>
                <a:cs typeface="Arial" panose="020B0604020202020204" pitchFamily="34" charset="0"/>
              </a:rPr>
              <a:t>What questions do you have?</a:t>
            </a:r>
          </a:p>
          <a:p>
            <a:pPr algn="l"/>
            <a:endParaRPr lang="en-US" sz="3200" b="1" dirty="0">
              <a:solidFill>
                <a:srgbClr val="0082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83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E9F6BE-0625-F802-7946-C8941739B044}"/>
              </a:ext>
            </a:extLst>
          </p:cNvPr>
          <p:cNvSpPr>
            <a:spLocks noGrp="1"/>
          </p:cNvSpPr>
          <p:nvPr>
            <p:ph type="ctrTitle"/>
          </p:nvPr>
        </p:nvSpPr>
        <p:spPr>
          <a:xfrm>
            <a:off x="1143000" y="876276"/>
            <a:ext cx="6858000" cy="600926"/>
          </a:xfrm>
        </p:spPr>
        <p:txBody>
          <a:bodyPr/>
          <a:lstStyle/>
          <a:p>
            <a:r>
              <a:rPr lang="en-US" dirty="0"/>
              <a:t>Disclosures</a:t>
            </a:r>
          </a:p>
        </p:txBody>
      </p:sp>
      <p:sp>
        <p:nvSpPr>
          <p:cNvPr id="9" name="Subtitle 2">
            <a:extLst>
              <a:ext uri="{FF2B5EF4-FFF2-40B4-BE49-F238E27FC236}">
                <a16:creationId xmlns:a16="http://schemas.microsoft.com/office/drawing/2014/main" id="{030A664F-0FFB-2F2D-A6DF-AA96459D9511}"/>
              </a:ext>
            </a:extLst>
          </p:cNvPr>
          <p:cNvSpPr>
            <a:spLocks noGrp="1"/>
          </p:cNvSpPr>
          <p:nvPr>
            <p:ph type="subTitle" idx="1"/>
          </p:nvPr>
        </p:nvSpPr>
        <p:spPr>
          <a:xfrm>
            <a:off x="1143000" y="1609178"/>
            <a:ext cx="6858000" cy="1539515"/>
          </a:xfrm>
        </p:spPr>
        <p:txBody>
          <a:bodyPr>
            <a:normAutofit/>
          </a:bodyPr>
          <a:lstStyle/>
          <a:p>
            <a:r>
              <a:rPr lang="en-US" sz="2000" dirty="0"/>
              <a:t>We have no disclosures</a:t>
            </a:r>
          </a:p>
        </p:txBody>
      </p:sp>
    </p:spTree>
    <p:extLst>
      <p:ext uri="{BB962C8B-B14F-4D97-AF65-F5344CB8AC3E}">
        <p14:creationId xmlns:p14="http://schemas.microsoft.com/office/powerpoint/2010/main" val="75118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0DCAF6-6E27-4225-CAEE-52111B80DDFC}"/>
              </a:ext>
            </a:extLst>
          </p:cNvPr>
          <p:cNvSpPr>
            <a:spLocks noGrp="1"/>
          </p:cNvSpPr>
          <p:nvPr>
            <p:ph type="ctrTitle"/>
          </p:nvPr>
        </p:nvSpPr>
        <p:spPr>
          <a:xfrm>
            <a:off x="1143000" y="348821"/>
            <a:ext cx="6858000" cy="600926"/>
          </a:xfrm>
        </p:spPr>
        <p:txBody>
          <a:bodyPr/>
          <a:lstStyle/>
          <a:p>
            <a:r>
              <a:rPr lang="en-US" dirty="0"/>
              <a:t>Evaluation</a:t>
            </a:r>
          </a:p>
        </p:txBody>
      </p:sp>
      <p:sp>
        <p:nvSpPr>
          <p:cNvPr id="5" name="Subtitle 2">
            <a:extLst>
              <a:ext uri="{FF2B5EF4-FFF2-40B4-BE49-F238E27FC236}">
                <a16:creationId xmlns:a16="http://schemas.microsoft.com/office/drawing/2014/main" id="{9BAFBD5F-37ED-0D49-AC03-24D2BCD40B6A}"/>
              </a:ext>
            </a:extLst>
          </p:cNvPr>
          <p:cNvSpPr>
            <a:spLocks noGrp="1"/>
          </p:cNvSpPr>
          <p:nvPr>
            <p:ph type="subTitle" idx="1"/>
          </p:nvPr>
        </p:nvSpPr>
        <p:spPr>
          <a:xfrm>
            <a:off x="263951" y="1175993"/>
            <a:ext cx="8616099" cy="4960855"/>
          </a:xfrm>
        </p:spPr>
        <p:txBody>
          <a:bodyPr>
            <a:noAutofit/>
          </a:bodyPr>
          <a:lstStyle/>
          <a:p>
            <a:r>
              <a:rPr lang="en-US" dirty="0"/>
              <a:t>Please take a 13-question, 5-minute survey to improve this presentation and give your experiences with this topic: </a:t>
            </a:r>
            <a:r>
              <a:rPr lang="en-US" sz="2300" dirty="0">
                <a:hlinkClick r:id="rId2"/>
              </a:rPr>
              <a:t>https://umichumhs.qualtrics.com/jfe/form/SV_aWcxlQnL2B33Cdg</a:t>
            </a:r>
            <a:endParaRPr lang="en-US" sz="2300" dirty="0"/>
          </a:p>
          <a:p>
            <a:r>
              <a:rPr lang="en-US" dirty="0"/>
              <a:t>QR code:</a:t>
            </a:r>
          </a:p>
          <a:p>
            <a:endParaRPr lang="en-US" sz="2000" dirty="0"/>
          </a:p>
          <a:p>
            <a:endParaRPr lang="en-US" sz="2000" b="0" i="0" dirty="0">
              <a:effectLst/>
            </a:endParaRPr>
          </a:p>
          <a:p>
            <a:endParaRPr lang="en-US" sz="2000" b="0" i="0" dirty="0">
              <a:effectLst/>
            </a:endParaRPr>
          </a:p>
          <a:p>
            <a:endParaRPr lang="en-US" sz="2000" b="0" i="0" dirty="0">
              <a:effectLst/>
            </a:endParaRPr>
          </a:p>
          <a:p>
            <a:endParaRPr lang="en-US" sz="2000" dirty="0"/>
          </a:p>
          <a:p>
            <a:endParaRPr lang="en-US" sz="2000" b="0" i="0" dirty="0">
              <a:effectLst/>
            </a:endParaRPr>
          </a:p>
        </p:txBody>
      </p:sp>
      <p:pic>
        <p:nvPicPr>
          <p:cNvPr id="3" name="Picture 2" descr="Qr code&#10;&#10;Description automatically generated">
            <a:extLst>
              <a:ext uri="{FF2B5EF4-FFF2-40B4-BE49-F238E27FC236}">
                <a16:creationId xmlns:a16="http://schemas.microsoft.com/office/drawing/2014/main" id="{E9597C05-921F-C09C-9B7C-1C07B7254C9A}"/>
              </a:ext>
            </a:extLst>
          </p:cNvPr>
          <p:cNvPicPr>
            <a:picLocks noChangeAspect="1"/>
          </p:cNvPicPr>
          <p:nvPr/>
        </p:nvPicPr>
        <p:blipFill>
          <a:blip r:embed="rId3"/>
          <a:stretch>
            <a:fillRect/>
          </a:stretch>
        </p:blipFill>
        <p:spPr>
          <a:xfrm>
            <a:off x="3381375" y="2625276"/>
            <a:ext cx="2381250" cy="2381250"/>
          </a:xfrm>
          <a:prstGeom prst="rect">
            <a:avLst/>
          </a:prstGeom>
        </p:spPr>
      </p:pic>
    </p:spTree>
    <p:extLst>
      <p:ext uri="{BB962C8B-B14F-4D97-AF65-F5344CB8AC3E}">
        <p14:creationId xmlns:p14="http://schemas.microsoft.com/office/powerpoint/2010/main" val="426473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CFEB-C19F-42DE-9471-37562E9A4B7C}"/>
              </a:ext>
            </a:extLst>
          </p:cNvPr>
          <p:cNvSpPr>
            <a:spLocks noGrp="1"/>
          </p:cNvSpPr>
          <p:nvPr>
            <p:ph type="title"/>
          </p:nvPr>
        </p:nvSpPr>
        <p:spPr/>
        <p:txBody>
          <a:bodyPr/>
          <a:lstStyle/>
          <a:p>
            <a:r>
              <a:rPr lang="en-US" dirty="0"/>
              <a:t>Prevention and public health approach</a:t>
            </a:r>
          </a:p>
        </p:txBody>
      </p:sp>
      <p:sp>
        <p:nvSpPr>
          <p:cNvPr id="3" name="Content Placeholder 2">
            <a:extLst>
              <a:ext uri="{FF2B5EF4-FFF2-40B4-BE49-F238E27FC236}">
                <a16:creationId xmlns:a16="http://schemas.microsoft.com/office/drawing/2014/main" id="{F1BB3805-E780-44E0-846B-2AC21CFAAF1C}"/>
              </a:ext>
            </a:extLst>
          </p:cNvPr>
          <p:cNvSpPr>
            <a:spLocks noGrp="1"/>
          </p:cNvSpPr>
          <p:nvPr>
            <p:ph idx="1"/>
          </p:nvPr>
        </p:nvSpPr>
        <p:spPr>
          <a:xfrm>
            <a:off x="628650" y="1076961"/>
            <a:ext cx="7886700" cy="3824978"/>
          </a:xfrm>
        </p:spPr>
        <p:txBody>
          <a:bodyPr/>
          <a:lstStyle/>
          <a:p>
            <a:r>
              <a:rPr lang="en-US" dirty="0"/>
              <a:t>Primary/prevent occurrence (healthy relationships education)</a:t>
            </a:r>
          </a:p>
          <a:p>
            <a:endParaRPr lang="en-US" dirty="0"/>
          </a:p>
          <a:p>
            <a:r>
              <a:rPr lang="en-US" dirty="0"/>
              <a:t>Secondary/prevent reoccurrence (healthcare identification/response)</a:t>
            </a:r>
          </a:p>
          <a:p>
            <a:endParaRPr lang="en-US" dirty="0"/>
          </a:p>
          <a:p>
            <a:r>
              <a:rPr lang="en-US" dirty="0"/>
              <a:t>Tertiary/prevent death (criminal justice, advocacy services)</a:t>
            </a:r>
          </a:p>
        </p:txBody>
      </p:sp>
      <p:sp>
        <p:nvSpPr>
          <p:cNvPr id="4" name="TextBox 3">
            <a:extLst>
              <a:ext uri="{FF2B5EF4-FFF2-40B4-BE49-F238E27FC236}">
                <a16:creationId xmlns:a16="http://schemas.microsoft.com/office/drawing/2014/main" id="{82D86E72-F33D-44CC-9DEA-13CFAC87924C}"/>
              </a:ext>
            </a:extLst>
          </p:cNvPr>
          <p:cNvSpPr txBox="1"/>
          <p:nvPr/>
        </p:nvSpPr>
        <p:spPr>
          <a:xfrm>
            <a:off x="1282463" y="5781039"/>
            <a:ext cx="657907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Kirk et al </a:t>
            </a:r>
            <a:r>
              <a:rPr lang="en-US" sz="1400" i="1" dirty="0">
                <a:latin typeface="Arial" panose="020B0604020202020204" pitchFamily="34" charset="0"/>
                <a:cs typeface="Arial" panose="020B0604020202020204" pitchFamily="34" charset="0"/>
              </a:rPr>
              <a:t>BMC PH </a:t>
            </a:r>
            <a:r>
              <a:rPr lang="en-US" sz="1400" dirty="0">
                <a:latin typeface="Arial" panose="020B0604020202020204" pitchFamily="34" charset="0"/>
                <a:cs typeface="Arial" panose="020B0604020202020204" pitchFamily="34" charset="0"/>
              </a:rPr>
              <a:t>2017; </a:t>
            </a:r>
            <a:r>
              <a:rPr lang="en-US" sz="1400" dirty="0" err="1">
                <a:latin typeface="Arial" panose="020B0604020202020204" pitchFamily="34" charset="0"/>
                <a:cs typeface="Arial" panose="020B0604020202020204" pitchFamily="34" charset="0"/>
              </a:rPr>
              <a:t>Niolan</a:t>
            </a:r>
            <a:r>
              <a:rPr lang="en-US" sz="1400" dirty="0">
                <a:latin typeface="Arial" panose="020B0604020202020204" pitchFamily="34" charset="0"/>
                <a:cs typeface="Arial" panose="020B0604020202020204" pitchFamily="34" charset="0"/>
              </a:rPr>
              <a:t> et al </a:t>
            </a:r>
            <a:r>
              <a:rPr lang="en-US" sz="1400" i="1" dirty="0">
                <a:latin typeface="Arial" panose="020B0604020202020204" pitchFamily="34" charset="0"/>
                <a:cs typeface="Arial" panose="020B0604020202020204" pitchFamily="34" charset="0"/>
              </a:rPr>
              <a:t>CDC</a:t>
            </a:r>
            <a:r>
              <a:rPr lang="en-US" sz="1400" dirty="0">
                <a:latin typeface="Arial" panose="020B0604020202020204" pitchFamily="34" charset="0"/>
                <a:cs typeface="Arial" panose="020B0604020202020204" pitchFamily="34" charset="0"/>
              </a:rPr>
              <a:t> 2017; David-Ferguson et al </a:t>
            </a:r>
            <a:r>
              <a:rPr lang="en-US" sz="1400" i="1" dirty="0">
                <a:latin typeface="Arial" panose="020B0604020202020204" pitchFamily="34" charset="0"/>
                <a:cs typeface="Arial" panose="020B0604020202020204" pitchFamily="34" charset="0"/>
              </a:rPr>
              <a:t>CDC</a:t>
            </a:r>
            <a:r>
              <a:rPr lang="en-US" sz="1400" dirty="0">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367454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7618-9C42-4669-9FF5-076C958D3096}"/>
              </a:ext>
            </a:extLst>
          </p:cNvPr>
          <p:cNvSpPr>
            <a:spLocks noGrp="1"/>
          </p:cNvSpPr>
          <p:nvPr>
            <p:ph type="title"/>
          </p:nvPr>
        </p:nvSpPr>
        <p:spPr/>
        <p:txBody>
          <a:bodyPr/>
          <a:lstStyle/>
          <a:p>
            <a:r>
              <a:rPr lang="en-US" dirty="0"/>
              <a:t>Terminology for male IPV perpetration</a:t>
            </a:r>
          </a:p>
        </p:txBody>
      </p:sp>
      <p:sp>
        <p:nvSpPr>
          <p:cNvPr id="3" name="Content Placeholder 2">
            <a:extLst>
              <a:ext uri="{FF2B5EF4-FFF2-40B4-BE49-F238E27FC236}">
                <a16:creationId xmlns:a16="http://schemas.microsoft.com/office/drawing/2014/main" id="{247689B9-5E9F-4E75-9554-5AB93A1AADA7}"/>
              </a:ext>
            </a:extLst>
          </p:cNvPr>
          <p:cNvSpPr>
            <a:spLocks noGrp="1"/>
          </p:cNvSpPr>
          <p:nvPr>
            <p:ph idx="1"/>
          </p:nvPr>
        </p:nvSpPr>
        <p:spPr/>
        <p:txBody>
          <a:bodyPr/>
          <a:lstStyle/>
          <a:p>
            <a:r>
              <a:rPr lang="en-US" dirty="0"/>
              <a:t>Perpetrators/Offenders/Assailants: used in criminal legal system</a:t>
            </a:r>
          </a:p>
          <a:p>
            <a:endParaRPr lang="en-US" dirty="0"/>
          </a:p>
          <a:p>
            <a:r>
              <a:rPr lang="en-US" dirty="0"/>
              <a:t>Batterers/Men who Batter: explicit tie to battered women’s movement and attempt to use person-centered language</a:t>
            </a:r>
          </a:p>
          <a:p>
            <a:endParaRPr lang="en-US" dirty="0"/>
          </a:p>
          <a:p>
            <a:r>
              <a:rPr lang="en-US" dirty="0"/>
              <a:t>People who cause harm/use IPV: inclusive of range of harmful behaviors used in intimate relationships, includes harm beyond heterosexual relationships</a:t>
            </a:r>
          </a:p>
        </p:txBody>
      </p:sp>
      <p:sp>
        <p:nvSpPr>
          <p:cNvPr id="4" name="TextBox 3">
            <a:extLst>
              <a:ext uri="{FF2B5EF4-FFF2-40B4-BE49-F238E27FC236}">
                <a16:creationId xmlns:a16="http://schemas.microsoft.com/office/drawing/2014/main" id="{149BD78F-5DEA-4FD6-B8C2-23B2A338318E}"/>
              </a:ext>
            </a:extLst>
          </p:cNvPr>
          <p:cNvSpPr txBox="1"/>
          <p:nvPr/>
        </p:nvSpPr>
        <p:spPr>
          <a:xfrm>
            <a:off x="1053635" y="5876881"/>
            <a:ext cx="703673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Tu et al </a:t>
            </a:r>
            <a:r>
              <a:rPr lang="en-US" sz="1400" i="1" dirty="0">
                <a:latin typeface="Arial" panose="020B0604020202020204" pitchFamily="34" charset="0"/>
                <a:cs typeface="Arial" panose="020B0604020202020204" pitchFamily="34" charset="0"/>
              </a:rPr>
              <a:t>JABFM</a:t>
            </a:r>
            <a:r>
              <a:rPr lang="en-US" sz="1400" dirty="0">
                <a:latin typeface="Arial" panose="020B0604020202020204" pitchFamily="34" charset="0"/>
                <a:cs typeface="Arial" panose="020B0604020202020204" pitchFamily="34" charset="0"/>
              </a:rPr>
              <a:t> 2020; Tolman et al </a:t>
            </a:r>
            <a:r>
              <a:rPr lang="en-US" sz="1400" dirty="0">
                <a:latin typeface="Arial" panose="020B0604020202020204" pitchFamily="34" charset="0"/>
                <a:cs typeface="Arial" panose="020B0604020202020204" pitchFamily="34" charset="0"/>
                <a:hlinkClick r:id="rId2"/>
              </a:rPr>
              <a:t>https://injurycenter.umich.edu/news-ipv-panel/</a:t>
            </a:r>
            <a:r>
              <a:rPr lang="en-US" sz="14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19243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IPV use by men: prevalence</a:t>
            </a:r>
          </a:p>
        </p:txBody>
      </p:sp>
      <p:sp>
        <p:nvSpPr>
          <p:cNvPr id="3" name="Content Placeholder 2"/>
          <p:cNvSpPr>
            <a:spLocks noGrp="1"/>
          </p:cNvSpPr>
          <p:nvPr>
            <p:ph idx="1"/>
          </p:nvPr>
        </p:nvSpPr>
        <p:spPr>
          <a:xfrm>
            <a:off x="628650" y="955039"/>
            <a:ext cx="7960904" cy="4949713"/>
          </a:xfrm>
        </p:spPr>
        <p:txBody>
          <a:bodyPr>
            <a:noAutofit/>
          </a:bodyPr>
          <a:lstStyle/>
          <a:p>
            <a:r>
              <a:rPr lang="en-US" sz="2400" dirty="0"/>
              <a:t>Nearly 1/5 US men report using physical IPV</a:t>
            </a:r>
          </a:p>
          <a:p>
            <a:pPr lvl="1"/>
            <a:r>
              <a:rPr lang="en-US" dirty="0"/>
              <a:t>Categories: perpetration/use only (3%), both use and experiencing (16%), victimization/experiencing only (10%)</a:t>
            </a:r>
          </a:p>
          <a:p>
            <a:r>
              <a:rPr lang="en-US" sz="2400" dirty="0"/>
              <a:t>Technology-delivered (call, text) abuse: 3/10 US men report use</a:t>
            </a:r>
          </a:p>
          <a:p>
            <a:pPr lvl="1"/>
            <a:r>
              <a:rPr lang="en-US" dirty="0"/>
              <a:t>Categories: delivered (4%), both delivered and received (26%), received (10%)</a:t>
            </a:r>
          </a:p>
          <a:p>
            <a:r>
              <a:rPr lang="en-US" sz="2400" dirty="0"/>
              <a:t>2/3 US men using IPV seek routine healthcare services</a:t>
            </a:r>
          </a:p>
          <a:p>
            <a:r>
              <a:rPr lang="en-US" sz="2400" dirty="0"/>
              <a:t>9/10 US men believe healthcare providers should ask male patients about IPV causing harm or being harmed</a:t>
            </a:r>
          </a:p>
          <a:p>
            <a:r>
              <a:rPr lang="en-US" sz="2400" dirty="0"/>
              <a:t>1/10 US men report being asked by provider about IPV causing harm</a:t>
            </a:r>
          </a:p>
        </p:txBody>
      </p:sp>
      <p:sp>
        <p:nvSpPr>
          <p:cNvPr id="4" name="TextBox 3"/>
          <p:cNvSpPr txBox="1"/>
          <p:nvPr/>
        </p:nvSpPr>
        <p:spPr>
          <a:xfrm>
            <a:off x="75415" y="5904752"/>
            <a:ext cx="899317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Singh et al </a:t>
            </a:r>
            <a:r>
              <a:rPr lang="en-US" sz="1400" i="1" dirty="0">
                <a:latin typeface="Arial" panose="020B0604020202020204" pitchFamily="34" charset="0"/>
                <a:cs typeface="Arial" panose="020B0604020202020204" pitchFamily="34" charset="0"/>
              </a:rPr>
              <a:t>JABFM</a:t>
            </a:r>
            <a:r>
              <a:rPr lang="en-US" sz="1400" dirty="0">
                <a:latin typeface="Arial" panose="020B0604020202020204" pitchFamily="34" charset="0"/>
                <a:cs typeface="Arial" panose="020B0604020202020204" pitchFamily="34" charset="0"/>
              </a:rPr>
              <a:t> 2014; Walsh et al </a:t>
            </a:r>
            <a:r>
              <a:rPr lang="en-US" sz="1400" i="1" dirty="0">
                <a:latin typeface="Arial" panose="020B0604020202020204" pitchFamily="34" charset="0"/>
                <a:cs typeface="Arial" panose="020B0604020202020204" pitchFamily="34" charset="0"/>
              </a:rPr>
              <a:t>Annals FM </a:t>
            </a:r>
            <a:r>
              <a:rPr lang="en-US" sz="1400" dirty="0">
                <a:latin typeface="Arial" panose="020B0604020202020204" pitchFamily="34" charset="0"/>
                <a:cs typeface="Arial" panose="020B0604020202020204" pitchFamily="34" charset="0"/>
              </a:rPr>
              <a:t>2020; Seewald et al </a:t>
            </a:r>
            <a:r>
              <a:rPr lang="en-US" sz="1400" i="1" dirty="0">
                <a:latin typeface="Arial" panose="020B0604020202020204" pitchFamily="34" charset="0"/>
                <a:cs typeface="Arial" panose="020B0604020202020204" pitchFamily="34" charset="0"/>
              </a:rPr>
              <a:t>Annals FM </a:t>
            </a:r>
            <a:r>
              <a:rPr lang="en-US" sz="1400" dirty="0">
                <a:latin typeface="Arial" panose="020B0604020202020204" pitchFamily="34" charset="0"/>
                <a:cs typeface="Arial" panose="020B0604020202020204" pitchFamily="34" charset="0"/>
              </a:rPr>
              <a:t>2022; Singh et al </a:t>
            </a:r>
            <a:r>
              <a:rPr lang="en-US" sz="1400" i="1" dirty="0">
                <a:latin typeface="Arial" panose="020B0604020202020204" pitchFamily="34" charset="0"/>
                <a:cs typeface="Arial" panose="020B0604020202020204" pitchFamily="34" charset="0"/>
              </a:rPr>
              <a:t>in preparation </a:t>
            </a:r>
          </a:p>
        </p:txBody>
      </p:sp>
    </p:spTree>
    <p:extLst>
      <p:ext uri="{BB962C8B-B14F-4D97-AF65-F5344CB8AC3E}">
        <p14:creationId xmlns:p14="http://schemas.microsoft.com/office/powerpoint/2010/main" val="1840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C860-18EC-0CFB-0381-4EABC6A51850}"/>
              </a:ext>
            </a:extLst>
          </p:cNvPr>
          <p:cNvSpPr>
            <a:spLocks noGrp="1"/>
          </p:cNvSpPr>
          <p:nvPr>
            <p:ph type="title"/>
          </p:nvPr>
        </p:nvSpPr>
        <p:spPr/>
        <p:txBody>
          <a:bodyPr>
            <a:normAutofit fontScale="90000"/>
          </a:bodyPr>
          <a:lstStyle/>
          <a:p>
            <a:r>
              <a:rPr lang="en-US" dirty="0"/>
              <a:t>Health problems associated with IPV use</a:t>
            </a:r>
          </a:p>
        </p:txBody>
      </p:sp>
      <p:sp>
        <p:nvSpPr>
          <p:cNvPr id="3" name="Content Placeholder 2">
            <a:extLst>
              <a:ext uri="{FF2B5EF4-FFF2-40B4-BE49-F238E27FC236}">
                <a16:creationId xmlns:a16="http://schemas.microsoft.com/office/drawing/2014/main" id="{82C752B0-2420-C807-CC77-C2B1C01AE125}"/>
              </a:ext>
            </a:extLst>
          </p:cNvPr>
          <p:cNvSpPr>
            <a:spLocks noGrp="1"/>
          </p:cNvSpPr>
          <p:nvPr>
            <p:ph idx="1"/>
          </p:nvPr>
        </p:nvSpPr>
        <p:spPr>
          <a:xfrm>
            <a:off x="628650" y="1076961"/>
            <a:ext cx="7886700" cy="4202050"/>
          </a:xfrm>
        </p:spPr>
        <p:txBody>
          <a:bodyPr/>
          <a:lstStyle/>
          <a:p>
            <a:r>
              <a:rPr lang="en-US" dirty="0"/>
              <a:t>Physical health: Injuries, High-risk sexual behavior, Insomnia, Irritable bowel syndrome, Chronic pain</a:t>
            </a:r>
          </a:p>
          <a:p>
            <a:endParaRPr lang="en-US" dirty="0"/>
          </a:p>
          <a:p>
            <a:r>
              <a:rPr lang="en-US" dirty="0"/>
              <a:t>Mental health: Anxiety, Depression, Post-traumatic stress disorder, Substance use, Personality disorders</a:t>
            </a:r>
          </a:p>
        </p:txBody>
      </p:sp>
      <p:sp>
        <p:nvSpPr>
          <p:cNvPr id="4" name="TextBox 3">
            <a:extLst>
              <a:ext uri="{FF2B5EF4-FFF2-40B4-BE49-F238E27FC236}">
                <a16:creationId xmlns:a16="http://schemas.microsoft.com/office/drawing/2014/main" id="{3E8926FA-B207-BB02-5F02-3F3E2B581D12}"/>
              </a:ext>
            </a:extLst>
          </p:cNvPr>
          <p:cNvSpPr txBox="1"/>
          <p:nvPr/>
        </p:nvSpPr>
        <p:spPr>
          <a:xfrm>
            <a:off x="1423448" y="5797485"/>
            <a:ext cx="62971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Taft et al </a:t>
            </a:r>
            <a:r>
              <a:rPr lang="en-US" sz="1400" i="1" dirty="0">
                <a:effectLst/>
                <a:latin typeface="Arial" panose="020B0604020202020204" pitchFamily="34" charset="0"/>
                <a:ea typeface="Calibri" panose="020F0502020204030204" pitchFamily="34" charset="0"/>
                <a:cs typeface="Arial" panose="020B0604020202020204" pitchFamily="34" charset="0"/>
              </a:rPr>
              <a:t>Violence </a:t>
            </a:r>
            <a:r>
              <a:rPr lang="en-US" sz="1400" i="1" dirty="0" err="1">
                <a:effectLst/>
                <a:latin typeface="Arial" panose="020B0604020202020204" pitchFamily="34" charset="0"/>
                <a:ea typeface="Calibri" panose="020F0502020204030204" pitchFamily="34" charset="0"/>
                <a:cs typeface="Arial" panose="020B0604020202020204" pitchFamily="34" charset="0"/>
              </a:rPr>
              <a:t>Vict</a:t>
            </a:r>
            <a:r>
              <a:rPr lang="en-US" sz="1400" dirty="0">
                <a:effectLst/>
                <a:latin typeface="Arial" panose="020B0604020202020204" pitchFamily="34" charset="0"/>
                <a:ea typeface="Calibri" panose="020F0502020204030204" pitchFamily="34" charset="0"/>
                <a:cs typeface="Arial" panose="020B0604020202020204" pitchFamily="34" charset="0"/>
              </a:rPr>
              <a:t> 2010; </a:t>
            </a:r>
            <a:r>
              <a:rPr lang="en-US" sz="1400" dirty="0">
                <a:latin typeface="Arial" panose="020B0604020202020204" pitchFamily="34" charset="0"/>
                <a:cs typeface="Arial" panose="020B0604020202020204" pitchFamily="34" charset="0"/>
              </a:rPr>
              <a:t>Singh et al</a:t>
            </a:r>
            <a:r>
              <a:rPr lang="en-US" sz="1400" i="1" dirty="0">
                <a:latin typeface="Arial" panose="020B0604020202020204" pitchFamily="34" charset="0"/>
                <a:cs typeface="Arial" panose="020B0604020202020204" pitchFamily="34" charset="0"/>
              </a:rPr>
              <a:t> JABFM </a:t>
            </a:r>
            <a:r>
              <a:rPr lang="en-US" sz="1400" dirty="0">
                <a:latin typeface="Arial" panose="020B0604020202020204" pitchFamily="34" charset="0"/>
                <a:cs typeface="Arial" panose="020B0604020202020204" pitchFamily="34" charset="0"/>
              </a:rPr>
              <a:t>2014; Yu et al </a:t>
            </a:r>
            <a:r>
              <a:rPr lang="en-US" sz="1400" i="1" dirty="0" err="1">
                <a:latin typeface="Arial" panose="020B0604020202020204" pitchFamily="34" charset="0"/>
                <a:cs typeface="Arial" panose="020B0604020202020204" pitchFamily="34" charset="0"/>
              </a:rPr>
              <a:t>Plos</a:t>
            </a:r>
            <a:r>
              <a:rPr lang="en-US" sz="1400" i="1" dirty="0">
                <a:latin typeface="Arial" panose="020B0604020202020204" pitchFamily="34" charset="0"/>
                <a:cs typeface="Arial" panose="020B0604020202020204" pitchFamily="34" charset="0"/>
              </a:rPr>
              <a:t> Med </a:t>
            </a:r>
            <a:r>
              <a:rPr lang="en-US" sz="1400" dirty="0">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15955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Identification questions used in healthcare</a:t>
            </a:r>
          </a:p>
        </p:txBody>
      </p:sp>
      <p:sp>
        <p:nvSpPr>
          <p:cNvPr id="3" name="Content Placeholder 2"/>
          <p:cNvSpPr>
            <a:spLocks noGrp="1"/>
          </p:cNvSpPr>
          <p:nvPr>
            <p:ph idx="1"/>
          </p:nvPr>
        </p:nvSpPr>
        <p:spPr>
          <a:xfrm>
            <a:off x="628650" y="1038691"/>
            <a:ext cx="8023848" cy="3263504"/>
          </a:xfrm>
        </p:spPr>
        <p:txBody>
          <a:bodyPr>
            <a:normAutofit/>
          </a:bodyPr>
          <a:lstStyle/>
          <a:p>
            <a:r>
              <a:rPr lang="en-US" u="sng" dirty="0" err="1"/>
              <a:t>PE</a:t>
            </a:r>
            <a:r>
              <a:rPr lang="en-US" dirty="0" err="1"/>
              <a:t>rpetrator</a:t>
            </a:r>
            <a:r>
              <a:rPr lang="en-US" dirty="0"/>
              <a:t> </a:t>
            </a:r>
            <a:r>
              <a:rPr lang="en-US" u="sng" dirty="0" err="1"/>
              <a:t>R</a:t>
            </a:r>
            <a:r>
              <a:rPr lang="en-US" dirty="0" err="1"/>
              <a:t>aPid</a:t>
            </a:r>
            <a:r>
              <a:rPr lang="en-US" dirty="0"/>
              <a:t> </a:t>
            </a:r>
            <a:r>
              <a:rPr lang="en-US" u="sng" dirty="0"/>
              <a:t>S</a:t>
            </a:r>
            <a:r>
              <a:rPr lang="en-US" dirty="0"/>
              <a:t>cale (PERPS): Have you ever</a:t>
            </a:r>
          </a:p>
          <a:p>
            <a:pPr lvl="1"/>
            <a:r>
              <a:rPr lang="en-US" dirty="0"/>
              <a:t>forced your partner to have sex or hurt your partner during sex</a:t>
            </a:r>
          </a:p>
          <a:p>
            <a:pPr lvl="1"/>
            <a:r>
              <a:rPr lang="en-US" dirty="0"/>
              <a:t>pushed or shoved or poked your partner violently</a:t>
            </a:r>
          </a:p>
          <a:p>
            <a:pPr lvl="1"/>
            <a:r>
              <a:rPr lang="en-US" dirty="0"/>
              <a:t>hit or punched your partner’s arms, body, head or face</a:t>
            </a:r>
          </a:p>
        </p:txBody>
      </p:sp>
      <p:sp>
        <p:nvSpPr>
          <p:cNvPr id="4" name="TextBox 3"/>
          <p:cNvSpPr txBox="1"/>
          <p:nvPr/>
        </p:nvSpPr>
        <p:spPr>
          <a:xfrm>
            <a:off x="1973418" y="5819309"/>
            <a:ext cx="519716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Ernst et al </a:t>
            </a:r>
            <a:r>
              <a:rPr lang="en-US" sz="1400" i="1" dirty="0" err="1">
                <a:latin typeface="Arial" panose="020B0604020202020204" pitchFamily="34" charset="0"/>
                <a:cs typeface="Arial" panose="020B0604020202020204" pitchFamily="34" charset="0"/>
              </a:rPr>
              <a:t>Acad</a:t>
            </a:r>
            <a:r>
              <a:rPr lang="en-US" sz="1400" i="1" dirty="0">
                <a:latin typeface="Arial" panose="020B0604020202020204" pitchFamily="34" charset="0"/>
                <a:cs typeface="Arial" panose="020B0604020202020204" pitchFamily="34" charset="0"/>
              </a:rPr>
              <a:t> EM </a:t>
            </a:r>
            <a:r>
              <a:rPr lang="en-US" sz="1400" dirty="0">
                <a:latin typeface="Arial" panose="020B0604020202020204" pitchFamily="34" charset="0"/>
                <a:cs typeface="Arial" panose="020B0604020202020204" pitchFamily="34" charset="0"/>
              </a:rPr>
              <a:t>2012; Davis Medina </a:t>
            </a:r>
            <a:r>
              <a:rPr lang="en-US" sz="1400" i="1" dirty="0">
                <a:latin typeface="Arial" panose="020B0604020202020204" pitchFamily="34" charset="0"/>
                <a:cs typeface="Arial" panose="020B0604020202020204" pitchFamily="34" charset="0"/>
              </a:rPr>
              <a:t>Trauma V Abuse </a:t>
            </a:r>
            <a:r>
              <a:rPr lang="en-US" sz="1400" dirty="0">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42264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Identification questions used in healthcare</a:t>
            </a:r>
          </a:p>
        </p:txBody>
      </p:sp>
      <p:sp>
        <p:nvSpPr>
          <p:cNvPr id="3" name="Content Placeholder 2"/>
          <p:cNvSpPr>
            <a:spLocks noGrp="1"/>
          </p:cNvSpPr>
          <p:nvPr>
            <p:ph idx="1"/>
          </p:nvPr>
        </p:nvSpPr>
        <p:spPr>
          <a:xfrm>
            <a:off x="609082" y="1076399"/>
            <a:ext cx="8023848" cy="4155478"/>
          </a:xfrm>
        </p:spPr>
        <p:txBody>
          <a:bodyPr>
            <a:normAutofit fontScale="92500" lnSpcReduction="10000"/>
          </a:bodyPr>
          <a:lstStyle/>
          <a:p>
            <a:r>
              <a:rPr lang="en-US" sz="3000" b="1" dirty="0"/>
              <a:t>E-HITS (HITSS)</a:t>
            </a:r>
            <a:r>
              <a:rPr lang="en-US" sz="3000" dirty="0"/>
              <a:t>: In the past 6 months, how often have you done the following to a past or current intimate partner:</a:t>
            </a:r>
          </a:p>
          <a:p>
            <a:pPr lvl="1"/>
            <a:r>
              <a:rPr lang="en-US" sz="2600" dirty="0"/>
              <a:t>physically </a:t>
            </a:r>
            <a:r>
              <a:rPr lang="en-US" sz="2600" b="1" u="sng" dirty="0"/>
              <a:t>H</a:t>
            </a:r>
            <a:r>
              <a:rPr lang="en-US" sz="2600" dirty="0"/>
              <a:t>urt him or her (e.g., pushed, shoved, slapped, punched, kicked, or beat-up)</a:t>
            </a:r>
          </a:p>
          <a:p>
            <a:pPr lvl="1"/>
            <a:r>
              <a:rPr lang="en-US" sz="2600" b="1" u="sng" dirty="0"/>
              <a:t>I</a:t>
            </a:r>
            <a:r>
              <a:rPr lang="en-US" sz="2600" dirty="0"/>
              <a:t>nsult or talk down to him or her (e.g., called him/her names, belittled him/her)</a:t>
            </a:r>
          </a:p>
          <a:p>
            <a:pPr lvl="1"/>
            <a:r>
              <a:rPr lang="en-US" sz="2600" b="1" u="sng" dirty="0"/>
              <a:t>T</a:t>
            </a:r>
            <a:r>
              <a:rPr lang="en-US" sz="2600" dirty="0"/>
              <a:t>hreaten him/her with harm</a:t>
            </a:r>
          </a:p>
          <a:p>
            <a:pPr lvl="1"/>
            <a:r>
              <a:rPr lang="en-US" sz="2600" b="1" u="sng" dirty="0"/>
              <a:t>S</a:t>
            </a:r>
            <a:r>
              <a:rPr lang="en-US" sz="2600" dirty="0"/>
              <a:t>cream or curse at him or her</a:t>
            </a:r>
          </a:p>
          <a:p>
            <a:pPr lvl="1"/>
            <a:r>
              <a:rPr lang="en-US" sz="2600" dirty="0"/>
              <a:t>forced him/her to have </a:t>
            </a:r>
            <a:r>
              <a:rPr lang="en-US" sz="2600" b="1" u="sng" dirty="0"/>
              <a:t>s</a:t>
            </a:r>
            <a:r>
              <a:rPr lang="en-US" sz="2600" dirty="0"/>
              <a:t>ex or do sexual things (e.g., insisted on sexual activities when s/he didn’t want to, or used force or threat of force)</a:t>
            </a:r>
          </a:p>
        </p:txBody>
      </p:sp>
      <p:sp>
        <p:nvSpPr>
          <p:cNvPr id="4" name="TextBox 3"/>
          <p:cNvSpPr txBox="1"/>
          <p:nvPr/>
        </p:nvSpPr>
        <p:spPr>
          <a:xfrm>
            <a:off x="1371243" y="5859646"/>
            <a:ext cx="640151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Mills et al </a:t>
            </a:r>
            <a:r>
              <a:rPr lang="en-US" sz="1400" i="1" dirty="0">
                <a:latin typeface="Arial" panose="020B0604020202020204" pitchFamily="34" charset="0"/>
                <a:cs typeface="Arial" panose="020B0604020202020204" pitchFamily="34" charset="0"/>
              </a:rPr>
              <a:t>J EM </a:t>
            </a:r>
            <a:r>
              <a:rPr lang="en-US" sz="1400" dirty="0">
                <a:latin typeface="Arial" panose="020B0604020202020204" pitchFamily="34" charset="0"/>
                <a:cs typeface="Arial" panose="020B0604020202020204" pitchFamily="34" charset="0"/>
              </a:rPr>
              <a:t>2006; Portnoy et al 2018; Davis Medina </a:t>
            </a:r>
            <a:r>
              <a:rPr lang="en-US" sz="1400" i="1" dirty="0">
                <a:latin typeface="Arial" panose="020B0604020202020204" pitchFamily="34" charset="0"/>
                <a:cs typeface="Arial" panose="020B0604020202020204" pitchFamily="34" charset="0"/>
              </a:rPr>
              <a:t>Trauma V Abuse </a:t>
            </a:r>
            <a:r>
              <a:rPr lang="en-US" sz="1400" dirty="0">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275567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ACFC-E3B3-2399-A4E1-920A847FAB1D}"/>
              </a:ext>
            </a:extLst>
          </p:cNvPr>
          <p:cNvSpPr>
            <a:spLocks noGrp="1"/>
          </p:cNvSpPr>
          <p:nvPr>
            <p:ph type="title"/>
          </p:nvPr>
        </p:nvSpPr>
        <p:spPr/>
        <p:txBody>
          <a:bodyPr/>
          <a:lstStyle/>
          <a:p>
            <a:r>
              <a:rPr lang="en-US" dirty="0"/>
              <a:t>Severity/lethality assessment</a:t>
            </a:r>
          </a:p>
        </p:txBody>
      </p:sp>
      <p:sp>
        <p:nvSpPr>
          <p:cNvPr id="3" name="Content Placeholder 2">
            <a:extLst>
              <a:ext uri="{FF2B5EF4-FFF2-40B4-BE49-F238E27FC236}">
                <a16:creationId xmlns:a16="http://schemas.microsoft.com/office/drawing/2014/main" id="{37665EC5-41DE-9928-D166-A6D7BF20852A}"/>
              </a:ext>
            </a:extLst>
          </p:cNvPr>
          <p:cNvSpPr>
            <a:spLocks noGrp="1"/>
          </p:cNvSpPr>
          <p:nvPr>
            <p:ph idx="1"/>
          </p:nvPr>
        </p:nvSpPr>
        <p:spPr>
          <a:xfrm>
            <a:off x="628650" y="1076961"/>
            <a:ext cx="7886700" cy="4362306"/>
          </a:xfrm>
        </p:spPr>
        <p:txBody>
          <a:bodyPr/>
          <a:lstStyle/>
          <a:p>
            <a:r>
              <a:rPr lang="en-US" dirty="0"/>
              <a:t>Duty to warn/mandatory reporting</a:t>
            </a:r>
          </a:p>
          <a:p>
            <a:endParaRPr lang="en-US" dirty="0"/>
          </a:p>
          <a:p>
            <a:r>
              <a:rPr lang="en-US" dirty="0"/>
              <a:t>Assess dangerousness</a:t>
            </a:r>
          </a:p>
          <a:p>
            <a:pPr lvl="1"/>
            <a:r>
              <a:rPr lang="en-US" dirty="0"/>
              <a:t>Changes, frequency, and severity of using IPV</a:t>
            </a:r>
          </a:p>
          <a:p>
            <a:pPr lvl="1"/>
            <a:r>
              <a:rPr lang="en-US" dirty="0"/>
              <a:t>use of weapons</a:t>
            </a:r>
          </a:p>
          <a:p>
            <a:pPr lvl="1"/>
            <a:r>
              <a:rPr lang="en-US" dirty="0"/>
              <a:t>use of drugs or alcohol during incidents</a:t>
            </a:r>
          </a:p>
          <a:p>
            <a:endParaRPr lang="en-US" dirty="0"/>
          </a:p>
          <a:p>
            <a:r>
              <a:rPr lang="en-US" dirty="0"/>
              <a:t>Survivor safety and safety plan</a:t>
            </a:r>
          </a:p>
        </p:txBody>
      </p:sp>
      <p:sp>
        <p:nvSpPr>
          <p:cNvPr id="4" name="TextBox 3">
            <a:extLst>
              <a:ext uri="{FF2B5EF4-FFF2-40B4-BE49-F238E27FC236}">
                <a16:creationId xmlns:a16="http://schemas.microsoft.com/office/drawing/2014/main" id="{B0FC65E1-6A8F-2E2D-44A0-4C2A21A6308F}"/>
              </a:ext>
            </a:extLst>
          </p:cNvPr>
          <p:cNvSpPr txBox="1"/>
          <p:nvPr/>
        </p:nvSpPr>
        <p:spPr>
          <a:xfrm>
            <a:off x="1537803" y="5530249"/>
            <a:ext cx="606839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Messing et al </a:t>
            </a:r>
            <a:r>
              <a:rPr lang="en-US" sz="1400" i="1" dirty="0">
                <a:effectLst/>
                <a:latin typeface="Arial" panose="020B0604020202020204" pitchFamily="34" charset="0"/>
                <a:ea typeface="Calibri" panose="020F0502020204030204" pitchFamily="34" charset="0"/>
                <a:cs typeface="Arial" panose="020B0604020202020204" pitchFamily="34" charset="0"/>
              </a:rPr>
              <a:t>J Adv </a:t>
            </a:r>
            <a:r>
              <a:rPr lang="en-US" sz="1400" i="1" dirty="0" err="1">
                <a:effectLst/>
                <a:latin typeface="Arial" panose="020B0604020202020204" pitchFamily="34" charset="0"/>
                <a:ea typeface="Calibri" panose="020F0502020204030204" pitchFamily="34" charset="0"/>
                <a:cs typeface="Arial" panose="020B0604020202020204" pitchFamily="34" charset="0"/>
              </a:rPr>
              <a:t>Nurs</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2017; NIJ 2018; Penti et al </a:t>
            </a:r>
            <a:r>
              <a:rPr lang="en-US" sz="1400" i="1" dirty="0">
                <a:latin typeface="Arial" panose="020B0604020202020204" pitchFamily="34" charset="0"/>
                <a:cs typeface="Arial" panose="020B0604020202020204" pitchFamily="34" charset="0"/>
              </a:rPr>
              <a:t>JABFM</a:t>
            </a:r>
            <a:r>
              <a:rPr lang="en-US" sz="1400" dirty="0">
                <a:latin typeface="Arial" panose="020B0604020202020204" pitchFamily="34" charset="0"/>
                <a:cs typeface="Arial" panose="020B0604020202020204" pitchFamily="34" charset="0"/>
              </a:rPr>
              <a:t> 2018; Matias et al </a:t>
            </a:r>
            <a:r>
              <a:rPr lang="en-US" sz="1400" i="1" dirty="0">
                <a:effectLst/>
                <a:latin typeface="Arial" panose="020B0604020202020204" pitchFamily="34" charset="0"/>
                <a:ea typeface="Calibri" panose="020F0502020204030204" pitchFamily="34" charset="0"/>
                <a:cs typeface="Arial" panose="020B0604020202020204" pitchFamily="34" charset="0"/>
              </a:rPr>
              <a:t>Violent </a:t>
            </a:r>
            <a:r>
              <a:rPr lang="en-US" sz="1400" i="1" dirty="0" err="1">
                <a:effectLst/>
                <a:latin typeface="Arial" panose="020B0604020202020204" pitchFamily="34" charset="0"/>
                <a:ea typeface="Calibri" panose="020F0502020204030204" pitchFamily="34" charset="0"/>
                <a:cs typeface="Arial" panose="020B0604020202020204" pitchFamily="34" charset="0"/>
              </a:rPr>
              <a:t>Behav</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2020; </a:t>
            </a:r>
            <a:r>
              <a:rPr lang="en-US" sz="1400" dirty="0" err="1">
                <a:latin typeface="Arial" panose="020B0604020202020204" pitchFamily="34" charset="0"/>
                <a:cs typeface="Arial" panose="020B0604020202020204" pitchFamily="34" charset="0"/>
              </a:rPr>
              <a:t>Vall</a:t>
            </a:r>
            <a:r>
              <a:rPr lang="en-US" sz="1400" dirty="0">
                <a:latin typeface="Arial" panose="020B0604020202020204" pitchFamily="34" charset="0"/>
                <a:cs typeface="Arial" panose="020B0604020202020204" pitchFamily="34" charset="0"/>
              </a:rPr>
              <a:t> et al </a:t>
            </a:r>
            <a:r>
              <a:rPr lang="en-US" sz="1400" i="1" dirty="0">
                <a:effectLst/>
                <a:latin typeface="Arial" panose="020B0604020202020204" pitchFamily="34" charset="0"/>
                <a:ea typeface="Calibri" panose="020F0502020204030204" pitchFamily="34" charset="0"/>
                <a:cs typeface="Arial" panose="020B0604020202020204" pitchFamily="34" charset="0"/>
              </a:rPr>
              <a:t>Int J Environ Res Public Health </a:t>
            </a:r>
            <a:r>
              <a:rPr lang="en-US" sz="1400" dirty="0">
                <a:latin typeface="Arial" panose="020B0604020202020204" pitchFamily="34" charset="0"/>
                <a:cs typeface="Arial" panose="020B0604020202020204" pitchFamily="34" charset="0"/>
              </a:rPr>
              <a:t>2021 </a:t>
            </a:r>
          </a:p>
        </p:txBody>
      </p:sp>
    </p:spTree>
    <p:extLst>
      <p:ext uri="{BB962C8B-B14F-4D97-AF65-F5344CB8AC3E}">
        <p14:creationId xmlns:p14="http://schemas.microsoft.com/office/powerpoint/2010/main" val="40810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1837</Words>
  <Application>Microsoft Office PowerPoint</Application>
  <PresentationFormat>On-screen Show (4:3)</PresentationFormat>
  <Paragraphs>204</Paragraphs>
  <Slides>20</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AdvP7B6C</vt:lpstr>
      <vt:lpstr>AdvPAC5B</vt:lpstr>
      <vt:lpstr>-apple-system</vt:lpstr>
      <vt:lpstr>Arial</vt:lpstr>
      <vt:lpstr>Calibri</vt:lpstr>
      <vt:lpstr>Calibri Light</vt:lpstr>
      <vt:lpstr>Custom Design</vt:lpstr>
      <vt:lpstr>1_Custom Design</vt:lpstr>
      <vt:lpstr>2_Custom Design</vt:lpstr>
      <vt:lpstr>3_Custom Design</vt:lpstr>
      <vt:lpstr>Identifying and responding to male patients who use intimate partner violence </vt:lpstr>
      <vt:lpstr>Disclosures</vt:lpstr>
      <vt:lpstr>Prevention and public health approach</vt:lpstr>
      <vt:lpstr>Terminology for male IPV perpetration</vt:lpstr>
      <vt:lpstr>IPV use by men: prevalence</vt:lpstr>
      <vt:lpstr>Health problems associated with IPV use</vt:lpstr>
      <vt:lpstr>Identification questions used in healthcare</vt:lpstr>
      <vt:lpstr>Identification questions used in healthcare</vt:lpstr>
      <vt:lpstr>Severity/lethality assessment</vt:lpstr>
      <vt:lpstr>Response to male IPV use</vt:lpstr>
      <vt:lpstr>Battering intervention programs (BIP)</vt:lpstr>
      <vt:lpstr>Interventions - SafERteens</vt:lpstr>
      <vt:lpstr>Interventions – Strength at home</vt:lpstr>
      <vt:lpstr>Healthcare screening barriers and facilitators</vt:lpstr>
      <vt:lpstr>PowerPoint Presentation</vt:lpstr>
      <vt:lpstr>Interdisciplinary primary care identification and response to male IPV use</vt:lpstr>
      <vt:lpstr>Steps to help clinical sites implement male IPV use identification and response</vt:lpstr>
      <vt:lpstr>Challenges and future work</vt:lpstr>
      <vt:lpstr>Discussion</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Singh, Vijay (Vijay)</cp:lastModifiedBy>
  <cp:revision>6</cp:revision>
  <dcterms:created xsi:type="dcterms:W3CDTF">2022-08-26T14:46:55Z</dcterms:created>
  <dcterms:modified xsi:type="dcterms:W3CDTF">2023-05-04T17:39:51Z</dcterms:modified>
</cp:coreProperties>
</file>