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theme/theme18.xml" ContentType="application/vnd.openxmlformats-officedocument.theme+xml"/>
  <Override PartName="/ppt/slideLayouts/slideLayout26.xml" ContentType="application/vnd.openxmlformats-officedocument.presentationml.slideLayout+xml"/>
  <Override PartName="/ppt/theme/theme19.xml" ContentType="application/vnd.openxmlformats-officedocument.theme+xml"/>
  <Override PartName="/ppt/slideLayouts/slideLayout27.xml" ContentType="application/vnd.openxmlformats-officedocument.presentationml.slideLayout+xml"/>
  <Override PartName="/ppt/theme/theme20.xml" ContentType="application/vnd.openxmlformats-officedocument.theme+xml"/>
  <Override PartName="/ppt/slideLayouts/slideLayout28.xml" ContentType="application/vnd.openxmlformats-officedocument.presentationml.slideLayout+xml"/>
  <Override PartName="/ppt/theme/theme21.xml" ContentType="application/vnd.openxmlformats-officedocument.theme+xml"/>
  <Override PartName="/ppt/slideLayouts/slideLayout29.xml" ContentType="application/vnd.openxmlformats-officedocument.presentationml.slideLayout+xml"/>
  <Override PartName="/ppt/theme/theme22.xml" ContentType="application/vnd.openxmlformats-officedocument.theme+xml"/>
  <Override PartName="/ppt/slideLayouts/slideLayout30.xml" ContentType="application/vnd.openxmlformats-officedocument.presentationml.slideLayout+xml"/>
  <Override PartName="/ppt/theme/theme23.xml" ContentType="application/vnd.openxmlformats-officedocument.theme+xml"/>
  <Override PartName="/ppt/slideLayouts/slideLayout31.xml" ContentType="application/vnd.openxmlformats-officedocument.presentationml.slideLayout+xml"/>
  <Override PartName="/ppt/theme/theme24.xml" ContentType="application/vnd.openxmlformats-officedocument.theme+xml"/>
  <Override PartName="/ppt/slideLayouts/slideLayout32.xml" ContentType="application/vnd.openxmlformats-officedocument.presentationml.slideLayout+xml"/>
  <Override PartName="/ppt/theme/theme25.xml" ContentType="application/vnd.openxmlformats-officedocument.theme+xml"/>
  <Override PartName="/ppt/slideLayouts/slideLayout33.xml" ContentType="application/vnd.openxmlformats-officedocument.presentationml.slideLayout+xml"/>
  <Override PartName="/ppt/theme/theme26.xml" ContentType="application/vnd.openxmlformats-officedocument.theme+xml"/>
  <Override PartName="/ppt/slideLayouts/slideLayout34.xml" ContentType="application/vnd.openxmlformats-officedocument.presentationml.slideLayout+xml"/>
  <Override PartName="/ppt/theme/theme27.xml" ContentType="application/vnd.openxmlformats-officedocument.theme+xml"/>
  <Override PartName="/ppt/slideLayouts/slideLayout35.xml" ContentType="application/vnd.openxmlformats-officedocument.presentationml.slideLayout+xml"/>
  <Override PartName="/ppt/theme/theme28.xml" ContentType="application/vnd.openxmlformats-officedocument.theme+xml"/>
  <Override PartName="/ppt/slideLayouts/slideLayout36.xml" ContentType="application/vnd.openxmlformats-officedocument.presentationml.slideLayout+xml"/>
  <Override PartName="/ppt/theme/theme29.xml" ContentType="application/vnd.openxmlformats-officedocument.theme+xml"/>
  <Override PartName="/ppt/slideLayouts/slideLayout37.xml" ContentType="application/vnd.openxmlformats-officedocument.presentationml.slideLayout+xml"/>
  <Override PartName="/ppt/theme/theme30.xml" ContentType="application/vnd.openxmlformats-officedocument.theme+xml"/>
  <Override PartName="/ppt/slideLayouts/slideLayout38.xml" ContentType="application/vnd.openxmlformats-officedocument.presentationml.slideLayout+xml"/>
  <Override PartName="/ppt/theme/theme31.xml" ContentType="application/vnd.openxmlformats-officedocument.theme+xml"/>
  <Override PartName="/ppt/slideLayouts/slideLayout39.xml" ContentType="application/vnd.openxmlformats-officedocument.presentationml.slideLayout+xml"/>
  <Override PartName="/ppt/theme/theme32.xml" ContentType="application/vnd.openxmlformats-officedocument.theme+xml"/>
  <Override PartName="/ppt/slideLayouts/slideLayout40.xml" ContentType="application/vnd.openxmlformats-officedocument.presentationml.slideLayout+xml"/>
  <Override PartName="/ppt/theme/theme33.xml" ContentType="application/vnd.openxmlformats-officedocument.theme+xml"/>
  <Override PartName="/ppt/slideLayouts/slideLayout41.xml" ContentType="application/vnd.openxmlformats-officedocument.presentationml.slideLayout+xml"/>
  <Override PartName="/ppt/theme/theme34.xml" ContentType="application/vnd.openxmlformats-officedocument.theme+xml"/>
  <Override PartName="/ppt/slideLayouts/slideLayout42.xml" ContentType="application/vnd.openxmlformats-officedocument.presentationml.slideLayout+xml"/>
  <Override PartName="/ppt/theme/theme35.xml" ContentType="application/vnd.openxmlformats-officedocument.theme+xml"/>
  <Override PartName="/ppt/slideLayouts/slideLayout43.xml" ContentType="application/vnd.openxmlformats-officedocument.presentationml.slideLayout+xml"/>
  <Override PartName="/ppt/theme/theme36.xml" ContentType="application/vnd.openxmlformats-officedocument.theme+xml"/>
  <Override PartName="/ppt/slideLayouts/slideLayout44.xml" ContentType="application/vnd.openxmlformats-officedocument.presentationml.slideLayout+xml"/>
  <Override PartName="/ppt/theme/theme37.xml" ContentType="application/vnd.openxmlformats-officedocument.theme+xml"/>
  <Override PartName="/ppt/slideLayouts/slideLayout45.xml" ContentType="application/vnd.openxmlformats-officedocument.presentationml.slideLayout+xml"/>
  <Override PartName="/ppt/theme/theme38.xml" ContentType="application/vnd.openxmlformats-officedocument.theme+xml"/>
  <Override PartName="/ppt/slideLayouts/slideLayout46.xml" ContentType="application/vnd.openxmlformats-officedocument.presentationml.slideLayout+xml"/>
  <Override PartName="/ppt/theme/theme39.xml" ContentType="application/vnd.openxmlformats-officedocument.theme+xml"/>
  <Override PartName="/ppt/slideLayouts/slideLayout47.xml" ContentType="application/vnd.openxmlformats-officedocument.presentationml.slideLayout+xml"/>
  <Override PartName="/ppt/theme/theme40.xml" ContentType="application/vnd.openxmlformats-officedocument.theme+xml"/>
  <Override PartName="/ppt/slideLayouts/slideLayout48.xml" ContentType="application/vnd.openxmlformats-officedocument.presentationml.slideLayout+xml"/>
  <Override PartName="/ppt/theme/theme41.xml" ContentType="application/vnd.openxmlformats-officedocument.theme+xml"/>
  <Override PartName="/ppt/slideLayouts/slideLayout49.xml" ContentType="application/vnd.openxmlformats-officedocument.presentationml.slideLayout+xml"/>
  <Override PartName="/ppt/theme/theme42.xml" ContentType="application/vnd.openxmlformats-officedocument.theme+xml"/>
  <Override PartName="/ppt/slideLayouts/slideLayout50.xml" ContentType="application/vnd.openxmlformats-officedocument.presentationml.slideLayout+xml"/>
  <Override PartName="/ppt/theme/theme43.xml" ContentType="application/vnd.openxmlformats-officedocument.theme+xml"/>
  <Override PartName="/ppt/slideLayouts/slideLayout51.xml" ContentType="application/vnd.openxmlformats-officedocument.presentationml.slideLayout+xml"/>
  <Override PartName="/ppt/theme/theme44.xml" ContentType="application/vnd.openxmlformats-officedocument.theme+xml"/>
  <Override PartName="/ppt/slideLayouts/slideLayout52.xml" ContentType="application/vnd.openxmlformats-officedocument.presentationml.slideLayout+xml"/>
  <Override PartName="/ppt/theme/theme45.xml" ContentType="application/vnd.openxmlformats-officedocument.theme+xml"/>
  <Override PartName="/ppt/slideLayouts/slideLayout53.xml" ContentType="application/vnd.openxmlformats-officedocument.presentationml.slideLayout+xml"/>
  <Override PartName="/ppt/theme/theme46.xml" ContentType="application/vnd.openxmlformats-officedocument.theme+xml"/>
  <Override PartName="/ppt/slideLayouts/slideLayout54.xml" ContentType="application/vnd.openxmlformats-officedocument.presentationml.slideLayout+xml"/>
  <Override PartName="/ppt/theme/theme47.xml" ContentType="application/vnd.openxmlformats-officedocument.theme+xml"/>
  <Override PartName="/ppt/slideLayouts/slideLayout55.xml" ContentType="application/vnd.openxmlformats-officedocument.presentationml.slideLayout+xml"/>
  <Override PartName="/ppt/theme/theme48.xml" ContentType="application/vnd.openxmlformats-officedocument.theme+xml"/>
  <Override PartName="/ppt/slideLayouts/slideLayout56.xml" ContentType="application/vnd.openxmlformats-officedocument.presentationml.slideLayout+xml"/>
  <Override PartName="/ppt/theme/theme49.xml" ContentType="application/vnd.openxmlformats-officedocument.theme+xml"/>
  <Override PartName="/ppt/slideLayouts/slideLayout57.xml" ContentType="application/vnd.openxmlformats-officedocument.presentationml.slideLayout+xml"/>
  <Override PartName="/ppt/theme/theme50.xml" ContentType="application/vnd.openxmlformats-officedocument.theme+xml"/>
  <Override PartName="/ppt/slideLayouts/slideLayout58.xml" ContentType="application/vnd.openxmlformats-officedocument.presentationml.slideLayout+xml"/>
  <Override PartName="/ppt/theme/theme51.xml" ContentType="application/vnd.openxmlformats-officedocument.theme+xml"/>
  <Override PartName="/ppt/slideLayouts/slideLayout59.xml" ContentType="application/vnd.openxmlformats-officedocument.presentationml.slideLayout+xml"/>
  <Override PartName="/ppt/theme/theme52.xml" ContentType="application/vnd.openxmlformats-officedocument.theme+xml"/>
  <Override PartName="/ppt/slideLayouts/slideLayout60.xml" ContentType="application/vnd.openxmlformats-officedocument.presentationml.slideLayout+xml"/>
  <Override PartName="/ppt/theme/theme53.xml" ContentType="application/vnd.openxmlformats-officedocument.theme+xml"/>
  <Override PartName="/ppt/slideLayouts/slideLayout61.xml" ContentType="application/vnd.openxmlformats-officedocument.presentationml.slideLayout+xml"/>
  <Override PartName="/ppt/theme/theme54.xml" ContentType="application/vnd.openxmlformats-officedocument.theme+xml"/>
  <Override PartName="/ppt/slideLayouts/slideLayout62.xml" ContentType="application/vnd.openxmlformats-officedocument.presentationml.slideLayout+xml"/>
  <Override PartName="/ppt/theme/theme55.xml" ContentType="application/vnd.openxmlformats-officedocument.theme+xml"/>
  <Override PartName="/ppt/slideLayouts/slideLayout63.xml" ContentType="application/vnd.openxmlformats-officedocument.presentationml.slideLayout+xml"/>
  <Override PartName="/ppt/theme/theme56.xml" ContentType="application/vnd.openxmlformats-officedocument.theme+xml"/>
  <Override PartName="/ppt/slideLayouts/slideLayout64.xml" ContentType="application/vnd.openxmlformats-officedocument.presentationml.slideLayout+xml"/>
  <Override PartName="/ppt/theme/theme57.xml" ContentType="application/vnd.openxmlformats-officedocument.theme+xml"/>
  <Override PartName="/ppt/slideLayouts/slideLayout65.xml" ContentType="application/vnd.openxmlformats-officedocument.presentationml.slideLayout+xml"/>
  <Override PartName="/ppt/theme/theme58.xml" ContentType="application/vnd.openxmlformats-officedocument.theme+xml"/>
  <Override PartName="/ppt/slideLayouts/slideLayout66.xml" ContentType="application/vnd.openxmlformats-officedocument.presentationml.slideLayout+xml"/>
  <Override PartName="/ppt/theme/theme59.xml" ContentType="application/vnd.openxmlformats-officedocument.theme+xml"/>
  <Override PartName="/ppt/slideLayouts/slideLayout67.xml" ContentType="application/vnd.openxmlformats-officedocument.presentationml.slideLayout+xml"/>
  <Override PartName="/ppt/theme/theme60.xml" ContentType="application/vnd.openxmlformats-officedocument.theme+xml"/>
  <Override PartName="/ppt/slideLayouts/slideLayout68.xml" ContentType="application/vnd.openxmlformats-officedocument.presentationml.slideLayout+xml"/>
  <Override PartName="/ppt/theme/theme61.xml" ContentType="application/vnd.openxmlformats-officedocument.theme+xml"/>
  <Override PartName="/ppt/slideLayouts/slideLayout69.xml" ContentType="application/vnd.openxmlformats-officedocument.presentationml.slideLayout+xml"/>
  <Override PartName="/ppt/theme/theme62.xml" ContentType="application/vnd.openxmlformats-officedocument.theme+xml"/>
  <Override PartName="/ppt/slideLayouts/slideLayout70.xml" ContentType="application/vnd.openxmlformats-officedocument.presentationml.slideLayout+xml"/>
  <Override PartName="/ppt/theme/theme63.xml" ContentType="application/vnd.openxmlformats-officedocument.theme+xml"/>
  <Override PartName="/ppt/slideLayouts/slideLayout71.xml" ContentType="application/vnd.openxmlformats-officedocument.presentationml.slideLayout+xml"/>
  <Override PartName="/ppt/theme/theme64.xml" ContentType="application/vnd.openxmlformats-officedocument.theme+xml"/>
  <Override PartName="/ppt/slideLayouts/slideLayout72.xml" ContentType="application/vnd.openxmlformats-officedocument.presentationml.slideLayout+xml"/>
  <Override PartName="/ppt/theme/theme65.xml" ContentType="application/vnd.openxmlformats-officedocument.theme+xml"/>
  <Override PartName="/ppt/slideLayouts/slideLayout73.xml" ContentType="application/vnd.openxmlformats-officedocument.presentationml.slideLayout+xml"/>
  <Override PartName="/ppt/theme/theme66.xml" ContentType="application/vnd.openxmlformats-officedocument.theme+xml"/>
  <Override PartName="/ppt/slideLayouts/slideLayout74.xml" ContentType="application/vnd.openxmlformats-officedocument.presentationml.slideLayout+xml"/>
  <Override PartName="/ppt/theme/theme67.xml" ContentType="application/vnd.openxmlformats-officedocument.theme+xml"/>
  <Override PartName="/ppt/slideLayouts/slideLayout75.xml" ContentType="application/vnd.openxmlformats-officedocument.presentationml.slideLayout+xml"/>
  <Override PartName="/ppt/theme/theme68.xml" ContentType="application/vnd.openxmlformats-officedocument.theme+xml"/>
  <Override PartName="/ppt/slideLayouts/slideLayout76.xml" ContentType="application/vnd.openxmlformats-officedocument.presentationml.slideLayout+xml"/>
  <Override PartName="/ppt/theme/theme69.xml" ContentType="application/vnd.openxmlformats-officedocument.theme+xml"/>
  <Override PartName="/ppt/slideLayouts/slideLayout77.xml" ContentType="application/vnd.openxmlformats-officedocument.presentationml.slideLayout+xml"/>
  <Override PartName="/ppt/theme/theme70.xml" ContentType="application/vnd.openxmlformats-officedocument.theme+xml"/>
  <Override PartName="/ppt/slideLayouts/slideLayout78.xml" ContentType="application/vnd.openxmlformats-officedocument.presentationml.slideLayout+xml"/>
  <Override PartName="/ppt/theme/theme71.xml" ContentType="application/vnd.openxmlformats-officedocument.theme+xml"/>
  <Override PartName="/ppt/slideLayouts/slideLayout79.xml" ContentType="application/vnd.openxmlformats-officedocument.presentationml.slideLayout+xml"/>
  <Override PartName="/ppt/theme/theme72.xml" ContentType="application/vnd.openxmlformats-officedocument.theme+xml"/>
  <Override PartName="/ppt/slideLayouts/slideLayout80.xml" ContentType="application/vnd.openxmlformats-officedocument.presentationml.slideLayout+xml"/>
  <Override PartName="/ppt/theme/theme73.xml" ContentType="application/vnd.openxmlformats-officedocument.theme+xml"/>
  <Override PartName="/ppt/slideLayouts/slideLayout81.xml" ContentType="application/vnd.openxmlformats-officedocument.presentationml.slideLayout+xml"/>
  <Override PartName="/ppt/theme/theme74.xml" ContentType="application/vnd.openxmlformats-officedocument.theme+xml"/>
  <Override PartName="/ppt/slideLayouts/slideLayout82.xml" ContentType="application/vnd.openxmlformats-officedocument.presentationml.slideLayout+xml"/>
  <Override PartName="/ppt/theme/theme75.xml" ContentType="application/vnd.openxmlformats-officedocument.theme+xml"/>
  <Override PartName="/ppt/slideLayouts/slideLayout83.xml" ContentType="application/vnd.openxmlformats-officedocument.presentationml.slideLayout+xml"/>
  <Override PartName="/ppt/theme/theme76.xml" ContentType="application/vnd.openxmlformats-officedocument.theme+xml"/>
  <Override PartName="/ppt/slideLayouts/slideLayout84.xml" ContentType="application/vnd.openxmlformats-officedocument.presentationml.slideLayout+xml"/>
  <Override PartName="/ppt/theme/theme77.xml" ContentType="application/vnd.openxmlformats-officedocument.theme+xml"/>
  <Override PartName="/ppt/slideLayouts/slideLayout85.xml" ContentType="application/vnd.openxmlformats-officedocument.presentationml.slideLayout+xml"/>
  <Override PartName="/ppt/theme/theme78.xml" ContentType="application/vnd.openxmlformats-officedocument.theme+xml"/>
  <Override PartName="/ppt/slideLayouts/slideLayout86.xml" ContentType="application/vnd.openxmlformats-officedocument.presentationml.slideLayout+xml"/>
  <Override PartName="/ppt/theme/theme79.xml" ContentType="application/vnd.openxmlformats-officedocument.theme+xml"/>
  <Override PartName="/ppt/slideLayouts/slideLayout87.xml" ContentType="application/vnd.openxmlformats-officedocument.presentationml.slideLayout+xml"/>
  <Override PartName="/ppt/theme/theme80.xml" ContentType="application/vnd.openxmlformats-officedocument.theme+xml"/>
  <Override PartName="/ppt/slideLayouts/slideLayout88.xml" ContentType="application/vnd.openxmlformats-officedocument.presentationml.slideLayout+xml"/>
  <Override PartName="/ppt/theme/theme81.xml" ContentType="application/vnd.openxmlformats-officedocument.theme+xml"/>
  <Override PartName="/ppt/slideLayouts/slideLayout89.xml" ContentType="application/vnd.openxmlformats-officedocument.presentationml.slideLayout+xml"/>
  <Override PartName="/ppt/theme/theme82.xml" ContentType="application/vnd.openxmlformats-officedocument.theme+xml"/>
  <Override PartName="/ppt/slideLayouts/slideLayout90.xml" ContentType="application/vnd.openxmlformats-officedocument.presentationml.slideLayout+xml"/>
  <Override PartName="/ppt/theme/theme8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 id="2147483675" r:id="rId3"/>
    <p:sldMasterId id="2147483681" r:id="rId4"/>
    <p:sldMasterId id="2147483693" r:id="rId5"/>
    <p:sldMasterId id="2147483706" r:id="rId6"/>
    <p:sldMasterId id="2147483708" r:id="rId7"/>
    <p:sldMasterId id="2147483710" r:id="rId8"/>
    <p:sldMasterId id="2147483712" r:id="rId9"/>
    <p:sldMasterId id="2147483714" r:id="rId10"/>
    <p:sldMasterId id="2147483716" r:id="rId11"/>
    <p:sldMasterId id="2147483718" r:id="rId12"/>
    <p:sldMasterId id="2147483720" r:id="rId13"/>
    <p:sldMasterId id="2147483722" r:id="rId14"/>
    <p:sldMasterId id="2147483724" r:id="rId15"/>
    <p:sldMasterId id="2147483726" r:id="rId16"/>
    <p:sldMasterId id="2147483728" r:id="rId17"/>
    <p:sldMasterId id="2147483730" r:id="rId18"/>
    <p:sldMasterId id="2147483732" r:id="rId19"/>
    <p:sldMasterId id="2147483734" r:id="rId20"/>
    <p:sldMasterId id="2147483736" r:id="rId21"/>
    <p:sldMasterId id="2147483738" r:id="rId22"/>
    <p:sldMasterId id="2147483740" r:id="rId23"/>
    <p:sldMasterId id="2147483742" r:id="rId24"/>
    <p:sldMasterId id="2147483744" r:id="rId25"/>
    <p:sldMasterId id="2147483746" r:id="rId26"/>
    <p:sldMasterId id="2147483748" r:id="rId27"/>
    <p:sldMasterId id="2147483750" r:id="rId28"/>
    <p:sldMasterId id="2147483752" r:id="rId29"/>
    <p:sldMasterId id="2147483754" r:id="rId30"/>
    <p:sldMasterId id="2147483756" r:id="rId31"/>
    <p:sldMasterId id="2147483758" r:id="rId32"/>
    <p:sldMasterId id="2147483760" r:id="rId33"/>
    <p:sldMasterId id="2147483762" r:id="rId34"/>
    <p:sldMasterId id="2147483764" r:id="rId35"/>
    <p:sldMasterId id="2147483766" r:id="rId36"/>
    <p:sldMasterId id="2147483768" r:id="rId37"/>
    <p:sldMasterId id="2147483770" r:id="rId38"/>
    <p:sldMasterId id="2147483772" r:id="rId39"/>
    <p:sldMasterId id="2147483774" r:id="rId40"/>
    <p:sldMasterId id="2147483776" r:id="rId41"/>
    <p:sldMasterId id="2147483778" r:id="rId42"/>
    <p:sldMasterId id="2147483780" r:id="rId43"/>
    <p:sldMasterId id="2147483782" r:id="rId44"/>
    <p:sldMasterId id="2147483784" r:id="rId45"/>
    <p:sldMasterId id="2147483786" r:id="rId46"/>
    <p:sldMasterId id="2147483788" r:id="rId47"/>
    <p:sldMasterId id="2147483790" r:id="rId48"/>
    <p:sldMasterId id="2147483792" r:id="rId49"/>
    <p:sldMasterId id="2147483794" r:id="rId50"/>
    <p:sldMasterId id="2147483796" r:id="rId51"/>
    <p:sldMasterId id="2147483798" r:id="rId52"/>
    <p:sldMasterId id="2147483800" r:id="rId53"/>
    <p:sldMasterId id="2147483802" r:id="rId54"/>
    <p:sldMasterId id="2147483804" r:id="rId55"/>
    <p:sldMasterId id="2147483806" r:id="rId56"/>
    <p:sldMasterId id="2147483808" r:id="rId57"/>
    <p:sldMasterId id="2147483810" r:id="rId58"/>
    <p:sldMasterId id="2147483812" r:id="rId59"/>
    <p:sldMasterId id="2147483814" r:id="rId60"/>
    <p:sldMasterId id="2147483816" r:id="rId61"/>
    <p:sldMasterId id="2147483818" r:id="rId62"/>
    <p:sldMasterId id="2147483820" r:id="rId63"/>
    <p:sldMasterId id="2147483822" r:id="rId64"/>
    <p:sldMasterId id="2147483824" r:id="rId65"/>
    <p:sldMasterId id="2147483826" r:id="rId66"/>
    <p:sldMasterId id="2147483828" r:id="rId67"/>
    <p:sldMasterId id="2147483830" r:id="rId68"/>
    <p:sldMasterId id="2147483832" r:id="rId69"/>
    <p:sldMasterId id="2147483834" r:id="rId70"/>
    <p:sldMasterId id="2147483836" r:id="rId71"/>
    <p:sldMasterId id="2147483838" r:id="rId72"/>
    <p:sldMasterId id="2147483840" r:id="rId73"/>
    <p:sldMasterId id="2147483842" r:id="rId74"/>
    <p:sldMasterId id="2147483844" r:id="rId75"/>
    <p:sldMasterId id="2147483846" r:id="rId76"/>
    <p:sldMasterId id="2147483848" r:id="rId77"/>
    <p:sldMasterId id="2147483850" r:id="rId78"/>
    <p:sldMasterId id="2147483852" r:id="rId79"/>
    <p:sldMasterId id="2147483854" r:id="rId80"/>
    <p:sldMasterId id="2147483856" r:id="rId81"/>
    <p:sldMasterId id="2147483858" r:id="rId82"/>
    <p:sldMasterId id="2147483860" r:id="rId83"/>
    <p:sldMasterId id="2147483862" r:id="rId84"/>
  </p:sldMasterIdLst>
  <p:notesMasterIdLst>
    <p:notesMasterId r:id="rId242"/>
  </p:notesMasterIdLst>
  <p:handoutMasterIdLst>
    <p:handoutMasterId r:id="rId243"/>
  </p:handoutMasterIdLst>
  <p:sldIdLst>
    <p:sldId id="437" r:id="rId85"/>
    <p:sldId id="259" r:id="rId86"/>
    <p:sldId id="260" r:id="rId87"/>
    <p:sldId id="307" r:id="rId88"/>
    <p:sldId id="261" r:id="rId89"/>
    <p:sldId id="262" r:id="rId90"/>
    <p:sldId id="263" r:id="rId91"/>
    <p:sldId id="264" r:id="rId92"/>
    <p:sldId id="265" r:id="rId93"/>
    <p:sldId id="266" r:id="rId94"/>
    <p:sldId id="267" r:id="rId95"/>
    <p:sldId id="268" r:id="rId96"/>
    <p:sldId id="269" r:id="rId97"/>
    <p:sldId id="270" r:id="rId98"/>
    <p:sldId id="271" r:id="rId99"/>
    <p:sldId id="272" r:id="rId100"/>
    <p:sldId id="273" r:id="rId101"/>
    <p:sldId id="274" r:id="rId102"/>
    <p:sldId id="275" r:id="rId103"/>
    <p:sldId id="276" r:id="rId104"/>
    <p:sldId id="277" r:id="rId105"/>
    <p:sldId id="278" r:id="rId106"/>
    <p:sldId id="279" r:id="rId107"/>
    <p:sldId id="280" r:id="rId108"/>
    <p:sldId id="346" r:id="rId109"/>
    <p:sldId id="329" r:id="rId110"/>
    <p:sldId id="332" r:id="rId111"/>
    <p:sldId id="439" r:id="rId112"/>
    <p:sldId id="338" r:id="rId113"/>
    <p:sldId id="347" r:id="rId114"/>
    <p:sldId id="348" r:id="rId115"/>
    <p:sldId id="349"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62" r:id="rId129"/>
    <p:sldId id="363" r:id="rId130"/>
    <p:sldId id="364" r:id="rId131"/>
    <p:sldId id="365" r:id="rId132"/>
    <p:sldId id="366" r:id="rId133"/>
    <p:sldId id="367" r:id="rId134"/>
    <p:sldId id="368" r:id="rId135"/>
    <p:sldId id="369" r:id="rId136"/>
    <p:sldId id="370" r:id="rId137"/>
    <p:sldId id="371"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 id="389" r:id="rId156"/>
    <p:sldId id="390" r:id="rId157"/>
    <p:sldId id="391" r:id="rId158"/>
    <p:sldId id="392" r:id="rId159"/>
    <p:sldId id="393" r:id="rId160"/>
    <p:sldId id="394" r:id="rId161"/>
    <p:sldId id="395" r:id="rId162"/>
    <p:sldId id="396" r:id="rId163"/>
    <p:sldId id="397" r:id="rId164"/>
    <p:sldId id="398" r:id="rId165"/>
    <p:sldId id="399" r:id="rId166"/>
    <p:sldId id="400" r:id="rId167"/>
    <p:sldId id="401" r:id="rId168"/>
    <p:sldId id="402" r:id="rId169"/>
    <p:sldId id="403" r:id="rId170"/>
    <p:sldId id="404" r:id="rId171"/>
    <p:sldId id="405" r:id="rId172"/>
    <p:sldId id="406" r:id="rId173"/>
    <p:sldId id="407" r:id="rId174"/>
    <p:sldId id="408" r:id="rId175"/>
    <p:sldId id="409" r:id="rId176"/>
    <p:sldId id="410" r:id="rId177"/>
    <p:sldId id="411" r:id="rId178"/>
    <p:sldId id="412" r:id="rId179"/>
    <p:sldId id="413" r:id="rId180"/>
    <p:sldId id="414" r:id="rId181"/>
    <p:sldId id="415" r:id="rId182"/>
    <p:sldId id="416" r:id="rId183"/>
    <p:sldId id="417" r:id="rId184"/>
    <p:sldId id="418" r:id="rId185"/>
    <p:sldId id="419" r:id="rId186"/>
    <p:sldId id="420" r:id="rId187"/>
    <p:sldId id="421" r:id="rId188"/>
    <p:sldId id="422" r:id="rId189"/>
    <p:sldId id="423" r:id="rId190"/>
    <p:sldId id="424" r:id="rId191"/>
    <p:sldId id="425" r:id="rId192"/>
    <p:sldId id="426" r:id="rId193"/>
    <p:sldId id="427" r:id="rId194"/>
    <p:sldId id="428" r:id="rId195"/>
    <p:sldId id="429" r:id="rId196"/>
    <p:sldId id="430" r:id="rId197"/>
    <p:sldId id="433" r:id="rId198"/>
    <p:sldId id="432" r:id="rId199"/>
    <p:sldId id="431" r:id="rId200"/>
    <p:sldId id="282" r:id="rId201"/>
    <p:sldId id="283" r:id="rId202"/>
    <p:sldId id="284" r:id="rId203"/>
    <p:sldId id="285" r:id="rId204"/>
    <p:sldId id="286" r:id="rId205"/>
    <p:sldId id="287" r:id="rId206"/>
    <p:sldId id="288" r:id="rId207"/>
    <p:sldId id="289" r:id="rId208"/>
    <p:sldId id="290" r:id="rId209"/>
    <p:sldId id="291" r:id="rId210"/>
    <p:sldId id="292" r:id="rId211"/>
    <p:sldId id="293" r:id="rId212"/>
    <p:sldId id="294" r:id="rId213"/>
    <p:sldId id="295" r:id="rId214"/>
    <p:sldId id="296" r:id="rId215"/>
    <p:sldId id="297" r:id="rId216"/>
    <p:sldId id="298" r:id="rId217"/>
    <p:sldId id="434" r:id="rId218"/>
    <p:sldId id="299" r:id="rId219"/>
    <p:sldId id="311" r:id="rId220"/>
    <p:sldId id="300" r:id="rId221"/>
    <p:sldId id="312" r:id="rId222"/>
    <p:sldId id="313" r:id="rId223"/>
    <p:sldId id="314" r:id="rId224"/>
    <p:sldId id="315" r:id="rId225"/>
    <p:sldId id="316" r:id="rId226"/>
    <p:sldId id="317" r:id="rId227"/>
    <p:sldId id="318" r:id="rId228"/>
    <p:sldId id="319" r:id="rId229"/>
    <p:sldId id="320" r:id="rId230"/>
    <p:sldId id="321" r:id="rId231"/>
    <p:sldId id="322" r:id="rId232"/>
    <p:sldId id="345" r:id="rId233"/>
    <p:sldId id="324" r:id="rId234"/>
    <p:sldId id="303" r:id="rId235"/>
    <p:sldId id="310" r:id="rId236"/>
    <p:sldId id="326" r:id="rId237"/>
    <p:sldId id="438" r:id="rId238"/>
    <p:sldId id="306" r:id="rId239"/>
    <p:sldId id="436" r:id="rId240"/>
    <p:sldId id="258" r:id="rId241"/>
  </p:sldIdLst>
  <p:sldSz cx="14630400" cy="8229600"/>
  <p:notesSz cx="7010400" cy="9296400"/>
  <p:defaultTextStyle>
    <a:defPPr>
      <a:defRPr lang="en-US"/>
    </a:defPPr>
    <a:lvl1pPr marL="0" algn="l" defTabSz="1133302" rtl="0" eaLnBrk="1" latinLnBrk="0" hangingPunct="1">
      <a:defRPr sz="2600" kern="1200">
        <a:solidFill>
          <a:schemeClr val="tx1"/>
        </a:solidFill>
        <a:latin typeface="+mn-lt"/>
        <a:ea typeface="+mn-ea"/>
        <a:cs typeface="+mn-cs"/>
      </a:defRPr>
    </a:lvl1pPr>
    <a:lvl2pPr marL="566660" algn="l" defTabSz="1133302" rtl="0" eaLnBrk="1" latinLnBrk="0" hangingPunct="1">
      <a:defRPr sz="2600" kern="1200">
        <a:solidFill>
          <a:schemeClr val="tx1"/>
        </a:solidFill>
        <a:latin typeface="+mn-lt"/>
        <a:ea typeface="+mn-ea"/>
        <a:cs typeface="+mn-cs"/>
      </a:defRPr>
    </a:lvl2pPr>
    <a:lvl3pPr marL="1133302" algn="l" defTabSz="1133302" rtl="0" eaLnBrk="1" latinLnBrk="0" hangingPunct="1">
      <a:defRPr sz="2600" kern="1200">
        <a:solidFill>
          <a:schemeClr val="tx1"/>
        </a:solidFill>
        <a:latin typeface="+mn-lt"/>
        <a:ea typeface="+mn-ea"/>
        <a:cs typeface="+mn-cs"/>
      </a:defRPr>
    </a:lvl3pPr>
    <a:lvl4pPr marL="1699818" algn="l" defTabSz="1133302" rtl="0" eaLnBrk="1" latinLnBrk="0" hangingPunct="1">
      <a:defRPr sz="2600" kern="1200">
        <a:solidFill>
          <a:schemeClr val="tx1"/>
        </a:solidFill>
        <a:latin typeface="+mn-lt"/>
        <a:ea typeface="+mn-ea"/>
        <a:cs typeface="+mn-cs"/>
      </a:defRPr>
    </a:lvl4pPr>
    <a:lvl5pPr marL="2266690" algn="l" defTabSz="1133302" rtl="0" eaLnBrk="1" latinLnBrk="0" hangingPunct="1">
      <a:defRPr sz="2600" kern="1200">
        <a:solidFill>
          <a:schemeClr val="tx1"/>
        </a:solidFill>
        <a:latin typeface="+mn-lt"/>
        <a:ea typeface="+mn-ea"/>
        <a:cs typeface="+mn-cs"/>
      </a:defRPr>
    </a:lvl5pPr>
    <a:lvl6pPr marL="2833315" algn="l" defTabSz="1133302" rtl="0" eaLnBrk="1" latinLnBrk="0" hangingPunct="1">
      <a:defRPr sz="2600" kern="1200">
        <a:solidFill>
          <a:schemeClr val="tx1"/>
        </a:solidFill>
        <a:latin typeface="+mn-lt"/>
        <a:ea typeface="+mn-ea"/>
        <a:cs typeface="+mn-cs"/>
      </a:defRPr>
    </a:lvl6pPr>
    <a:lvl7pPr marL="3399874" algn="l" defTabSz="1133302" rtl="0" eaLnBrk="1" latinLnBrk="0" hangingPunct="1">
      <a:defRPr sz="2600" kern="1200">
        <a:solidFill>
          <a:schemeClr val="tx1"/>
        </a:solidFill>
        <a:latin typeface="+mn-lt"/>
        <a:ea typeface="+mn-ea"/>
        <a:cs typeface="+mn-cs"/>
      </a:defRPr>
    </a:lvl7pPr>
    <a:lvl8pPr marL="3966557" algn="l" defTabSz="1133302" rtl="0" eaLnBrk="1" latinLnBrk="0" hangingPunct="1">
      <a:defRPr sz="2600" kern="1200">
        <a:solidFill>
          <a:schemeClr val="tx1"/>
        </a:solidFill>
        <a:latin typeface="+mn-lt"/>
        <a:ea typeface="+mn-ea"/>
        <a:cs typeface="+mn-cs"/>
      </a:defRPr>
    </a:lvl8pPr>
    <a:lvl9pPr marL="4533215" algn="l" defTabSz="113330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BDB"/>
    <a:srgbClr val="DCE3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0" autoAdjust="0"/>
    <p:restoredTop sz="93428" autoAdjust="0"/>
  </p:normalViewPr>
  <p:slideViewPr>
    <p:cSldViewPr snapToGrid="0" snapToObjects="1">
      <p:cViewPr>
        <p:scale>
          <a:sx n="50" d="100"/>
          <a:sy n="50" d="100"/>
        </p:scale>
        <p:origin x="-1230" y="-198"/>
      </p:cViewPr>
      <p:guideLst>
        <p:guide orient="horz" pos="2592"/>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snapToGrid="0" snapToObjects="1">
      <p:cViewPr varScale="1">
        <p:scale>
          <a:sx n="82" d="100"/>
          <a:sy n="82" d="100"/>
        </p:scale>
        <p:origin x="-100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3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54.xml"/><Relationship Id="rId159" Type="http://schemas.openxmlformats.org/officeDocument/2006/relationships/slide" Target="slides/slide75.xml"/><Relationship Id="rId170" Type="http://schemas.openxmlformats.org/officeDocument/2006/relationships/slide" Target="slides/slide86.xml"/><Relationship Id="rId191" Type="http://schemas.openxmlformats.org/officeDocument/2006/relationships/slide" Target="slides/slide107.xml"/><Relationship Id="rId205" Type="http://schemas.openxmlformats.org/officeDocument/2006/relationships/slide" Target="slides/slide121.xml"/><Relationship Id="rId226" Type="http://schemas.openxmlformats.org/officeDocument/2006/relationships/slide" Target="slides/slide142.xml"/><Relationship Id="rId247" Type="http://schemas.openxmlformats.org/officeDocument/2006/relationships/tableStyles" Target="tableStyles.xml"/><Relationship Id="rId107" Type="http://schemas.openxmlformats.org/officeDocument/2006/relationships/slide" Target="slides/slide2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44.xml"/><Relationship Id="rId149" Type="http://schemas.openxmlformats.org/officeDocument/2006/relationships/slide" Target="slides/slide65.xml"/><Relationship Id="rId5" Type="http://schemas.openxmlformats.org/officeDocument/2006/relationships/slideMaster" Target="slideMasters/slideMaster5.xml"/><Relationship Id="rId95" Type="http://schemas.openxmlformats.org/officeDocument/2006/relationships/slide" Target="slides/slide11.xml"/><Relationship Id="rId160" Type="http://schemas.openxmlformats.org/officeDocument/2006/relationships/slide" Target="slides/slide76.xml"/><Relationship Id="rId181" Type="http://schemas.openxmlformats.org/officeDocument/2006/relationships/slide" Target="slides/slide97.xml"/><Relationship Id="rId216" Type="http://schemas.openxmlformats.org/officeDocument/2006/relationships/slide" Target="slides/slide132.xml"/><Relationship Id="rId237" Type="http://schemas.openxmlformats.org/officeDocument/2006/relationships/slide" Target="slides/slide153.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34.xml"/><Relationship Id="rId139" Type="http://schemas.openxmlformats.org/officeDocument/2006/relationships/slide" Target="slides/slide55.xml"/><Relationship Id="rId85" Type="http://schemas.openxmlformats.org/officeDocument/2006/relationships/slide" Target="slides/slide1.xml"/><Relationship Id="rId150" Type="http://schemas.openxmlformats.org/officeDocument/2006/relationships/slide" Target="slides/slide66.xml"/><Relationship Id="rId171" Type="http://schemas.openxmlformats.org/officeDocument/2006/relationships/slide" Target="slides/slide87.xml"/><Relationship Id="rId192" Type="http://schemas.openxmlformats.org/officeDocument/2006/relationships/slide" Target="slides/slide108.xml"/><Relationship Id="rId206" Type="http://schemas.openxmlformats.org/officeDocument/2006/relationships/slide" Target="slides/slide122.xml"/><Relationship Id="rId227" Type="http://schemas.openxmlformats.org/officeDocument/2006/relationships/slide" Target="slides/slide14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9.xml"/><Relationship Id="rId108" Type="http://schemas.openxmlformats.org/officeDocument/2006/relationships/slide" Target="slides/slide24.xml"/><Relationship Id="rId124" Type="http://schemas.openxmlformats.org/officeDocument/2006/relationships/slide" Target="slides/slide40.xml"/><Relationship Id="rId129" Type="http://schemas.openxmlformats.org/officeDocument/2006/relationships/slide" Target="slides/slide45.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7.xml"/><Relationship Id="rId96" Type="http://schemas.openxmlformats.org/officeDocument/2006/relationships/slide" Target="slides/slide12.xml"/><Relationship Id="rId140" Type="http://schemas.openxmlformats.org/officeDocument/2006/relationships/slide" Target="slides/slide56.xml"/><Relationship Id="rId145" Type="http://schemas.openxmlformats.org/officeDocument/2006/relationships/slide" Target="slides/slide61.xml"/><Relationship Id="rId161" Type="http://schemas.openxmlformats.org/officeDocument/2006/relationships/slide" Target="slides/slide77.xml"/><Relationship Id="rId166" Type="http://schemas.openxmlformats.org/officeDocument/2006/relationships/slide" Target="slides/slide82.xml"/><Relationship Id="rId182" Type="http://schemas.openxmlformats.org/officeDocument/2006/relationships/slide" Target="slides/slide98.xml"/><Relationship Id="rId187" Type="http://schemas.openxmlformats.org/officeDocument/2006/relationships/slide" Target="slides/slide103.xml"/><Relationship Id="rId217" Type="http://schemas.openxmlformats.org/officeDocument/2006/relationships/slide" Target="slides/slide1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28.xml"/><Relationship Id="rId233" Type="http://schemas.openxmlformats.org/officeDocument/2006/relationships/slide" Target="slides/slide149.xml"/><Relationship Id="rId238" Type="http://schemas.openxmlformats.org/officeDocument/2006/relationships/slide" Target="slides/slide154.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30.xml"/><Relationship Id="rId119" Type="http://schemas.openxmlformats.org/officeDocument/2006/relationships/slide" Target="slides/slide35.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 Target="slides/slide2.xml"/><Relationship Id="rId130" Type="http://schemas.openxmlformats.org/officeDocument/2006/relationships/slide" Target="slides/slide46.xml"/><Relationship Id="rId135" Type="http://schemas.openxmlformats.org/officeDocument/2006/relationships/slide" Target="slides/slide51.xml"/><Relationship Id="rId151" Type="http://schemas.openxmlformats.org/officeDocument/2006/relationships/slide" Target="slides/slide67.xml"/><Relationship Id="rId156" Type="http://schemas.openxmlformats.org/officeDocument/2006/relationships/slide" Target="slides/slide72.xml"/><Relationship Id="rId177" Type="http://schemas.openxmlformats.org/officeDocument/2006/relationships/slide" Target="slides/slide93.xml"/><Relationship Id="rId198" Type="http://schemas.openxmlformats.org/officeDocument/2006/relationships/slide" Target="slides/slide114.xml"/><Relationship Id="rId172" Type="http://schemas.openxmlformats.org/officeDocument/2006/relationships/slide" Target="slides/slide88.xml"/><Relationship Id="rId193" Type="http://schemas.openxmlformats.org/officeDocument/2006/relationships/slide" Target="slides/slide109.xml"/><Relationship Id="rId202" Type="http://schemas.openxmlformats.org/officeDocument/2006/relationships/slide" Target="slides/slide118.xml"/><Relationship Id="rId207" Type="http://schemas.openxmlformats.org/officeDocument/2006/relationships/slide" Target="slides/slide123.xml"/><Relationship Id="rId223" Type="http://schemas.openxmlformats.org/officeDocument/2006/relationships/slide" Target="slides/slide139.xml"/><Relationship Id="rId228" Type="http://schemas.openxmlformats.org/officeDocument/2006/relationships/slide" Target="slides/slide144.xml"/><Relationship Id="rId244"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5.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3.xml"/><Relationship Id="rId104" Type="http://schemas.openxmlformats.org/officeDocument/2006/relationships/slide" Target="slides/slide20.xml"/><Relationship Id="rId120" Type="http://schemas.openxmlformats.org/officeDocument/2006/relationships/slide" Target="slides/slide36.xml"/><Relationship Id="rId125" Type="http://schemas.openxmlformats.org/officeDocument/2006/relationships/slide" Target="slides/slide41.xml"/><Relationship Id="rId141" Type="http://schemas.openxmlformats.org/officeDocument/2006/relationships/slide" Target="slides/slide57.xml"/><Relationship Id="rId146" Type="http://schemas.openxmlformats.org/officeDocument/2006/relationships/slide" Target="slides/slide62.xml"/><Relationship Id="rId167" Type="http://schemas.openxmlformats.org/officeDocument/2006/relationships/slide" Target="slides/slide83.xml"/><Relationship Id="rId188" Type="http://schemas.openxmlformats.org/officeDocument/2006/relationships/slide" Target="slides/slide104.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8.xml"/><Relationship Id="rId162" Type="http://schemas.openxmlformats.org/officeDocument/2006/relationships/slide" Target="slides/slide78.xml"/><Relationship Id="rId183" Type="http://schemas.openxmlformats.org/officeDocument/2006/relationships/slide" Target="slides/slide99.xml"/><Relationship Id="rId213" Type="http://schemas.openxmlformats.org/officeDocument/2006/relationships/slide" Target="slides/slide129.xml"/><Relationship Id="rId218" Type="http://schemas.openxmlformats.org/officeDocument/2006/relationships/slide" Target="slides/slide134.xml"/><Relationship Id="rId234" Type="http://schemas.openxmlformats.org/officeDocument/2006/relationships/slide" Target="slides/slide150.xml"/><Relationship Id="rId239"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3.xml"/><Relationship Id="rId110" Type="http://schemas.openxmlformats.org/officeDocument/2006/relationships/slide" Target="slides/slide26.xml"/><Relationship Id="rId115" Type="http://schemas.openxmlformats.org/officeDocument/2006/relationships/slide" Target="slides/slide31.xml"/><Relationship Id="rId131" Type="http://schemas.openxmlformats.org/officeDocument/2006/relationships/slide" Target="slides/slide47.xml"/><Relationship Id="rId136" Type="http://schemas.openxmlformats.org/officeDocument/2006/relationships/slide" Target="slides/slide52.xml"/><Relationship Id="rId157" Type="http://schemas.openxmlformats.org/officeDocument/2006/relationships/slide" Target="slides/slide73.xml"/><Relationship Id="rId178" Type="http://schemas.openxmlformats.org/officeDocument/2006/relationships/slide" Target="slides/slide9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68.xml"/><Relationship Id="rId173" Type="http://schemas.openxmlformats.org/officeDocument/2006/relationships/slide" Target="slides/slide89.xml"/><Relationship Id="rId194" Type="http://schemas.openxmlformats.org/officeDocument/2006/relationships/slide" Target="slides/slide110.xml"/><Relationship Id="rId199" Type="http://schemas.openxmlformats.org/officeDocument/2006/relationships/slide" Target="slides/slide115.xml"/><Relationship Id="rId203" Type="http://schemas.openxmlformats.org/officeDocument/2006/relationships/slide" Target="slides/slide119.xml"/><Relationship Id="rId208" Type="http://schemas.openxmlformats.org/officeDocument/2006/relationships/slide" Target="slides/slide124.xml"/><Relationship Id="rId229" Type="http://schemas.openxmlformats.org/officeDocument/2006/relationships/slide" Target="slides/slide145.xml"/><Relationship Id="rId19" Type="http://schemas.openxmlformats.org/officeDocument/2006/relationships/slideMaster" Target="slideMasters/slideMaster19.xml"/><Relationship Id="rId224" Type="http://schemas.openxmlformats.org/officeDocument/2006/relationships/slide" Target="slides/slide140.xml"/><Relationship Id="rId240" Type="http://schemas.openxmlformats.org/officeDocument/2006/relationships/slide" Target="slides/slide156.xml"/><Relationship Id="rId245"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6.xml"/><Relationship Id="rId105" Type="http://schemas.openxmlformats.org/officeDocument/2006/relationships/slide" Target="slides/slide21.xml"/><Relationship Id="rId126" Type="http://schemas.openxmlformats.org/officeDocument/2006/relationships/slide" Target="slides/slide42.xml"/><Relationship Id="rId147" Type="http://schemas.openxmlformats.org/officeDocument/2006/relationships/slide" Target="slides/slide63.xml"/><Relationship Id="rId168"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9.xml"/><Relationship Id="rId98" Type="http://schemas.openxmlformats.org/officeDocument/2006/relationships/slide" Target="slides/slide14.xml"/><Relationship Id="rId121" Type="http://schemas.openxmlformats.org/officeDocument/2006/relationships/slide" Target="slides/slide37.xml"/><Relationship Id="rId142" Type="http://schemas.openxmlformats.org/officeDocument/2006/relationships/slide" Target="slides/slide58.xml"/><Relationship Id="rId163" Type="http://schemas.openxmlformats.org/officeDocument/2006/relationships/slide" Target="slides/slide79.xml"/><Relationship Id="rId184" Type="http://schemas.openxmlformats.org/officeDocument/2006/relationships/slide" Target="slides/slide100.xml"/><Relationship Id="rId189" Type="http://schemas.openxmlformats.org/officeDocument/2006/relationships/slide" Target="slides/slide105.xml"/><Relationship Id="rId219" Type="http://schemas.openxmlformats.org/officeDocument/2006/relationships/slide" Target="slides/slide135.xml"/><Relationship Id="rId3" Type="http://schemas.openxmlformats.org/officeDocument/2006/relationships/slideMaster" Target="slideMasters/slideMaster3.xml"/><Relationship Id="rId214" Type="http://schemas.openxmlformats.org/officeDocument/2006/relationships/slide" Target="slides/slide130.xml"/><Relationship Id="rId230" Type="http://schemas.openxmlformats.org/officeDocument/2006/relationships/slide" Target="slides/slide146.xml"/><Relationship Id="rId235" Type="http://schemas.openxmlformats.org/officeDocument/2006/relationships/slide" Target="slides/slide15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32.xml"/><Relationship Id="rId137" Type="http://schemas.openxmlformats.org/officeDocument/2006/relationships/slide" Target="slides/slide53.xml"/><Relationship Id="rId158" Type="http://schemas.openxmlformats.org/officeDocument/2006/relationships/slide" Target="slides/slide7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4.xml"/><Relationship Id="rId111" Type="http://schemas.openxmlformats.org/officeDocument/2006/relationships/slide" Target="slides/slide27.xml"/><Relationship Id="rId132" Type="http://schemas.openxmlformats.org/officeDocument/2006/relationships/slide" Target="slides/slide48.xml"/><Relationship Id="rId153" Type="http://schemas.openxmlformats.org/officeDocument/2006/relationships/slide" Target="slides/slide69.xml"/><Relationship Id="rId174" Type="http://schemas.openxmlformats.org/officeDocument/2006/relationships/slide" Target="slides/slide90.xml"/><Relationship Id="rId179" Type="http://schemas.openxmlformats.org/officeDocument/2006/relationships/slide" Target="slides/slide95.xml"/><Relationship Id="rId195" Type="http://schemas.openxmlformats.org/officeDocument/2006/relationships/slide" Target="slides/slide111.xml"/><Relationship Id="rId209" Type="http://schemas.openxmlformats.org/officeDocument/2006/relationships/slide" Target="slides/slide125.xml"/><Relationship Id="rId190" Type="http://schemas.openxmlformats.org/officeDocument/2006/relationships/slide" Target="slides/slide106.xml"/><Relationship Id="rId204" Type="http://schemas.openxmlformats.org/officeDocument/2006/relationships/slide" Target="slides/slide120.xml"/><Relationship Id="rId220" Type="http://schemas.openxmlformats.org/officeDocument/2006/relationships/slide" Target="slides/slide136.xml"/><Relationship Id="rId225" Type="http://schemas.openxmlformats.org/officeDocument/2006/relationships/slide" Target="slides/slide141.xml"/><Relationship Id="rId241" Type="http://schemas.openxmlformats.org/officeDocument/2006/relationships/slide" Target="slides/slide157.xml"/><Relationship Id="rId246"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22.xml"/><Relationship Id="rId12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 Target="slides/slide10.xml"/><Relationship Id="rId99" Type="http://schemas.openxmlformats.org/officeDocument/2006/relationships/slide" Target="slides/slide15.xml"/><Relationship Id="rId101" Type="http://schemas.openxmlformats.org/officeDocument/2006/relationships/slide" Target="slides/slide17.xml"/><Relationship Id="rId122" Type="http://schemas.openxmlformats.org/officeDocument/2006/relationships/slide" Target="slides/slide38.xml"/><Relationship Id="rId143" Type="http://schemas.openxmlformats.org/officeDocument/2006/relationships/slide" Target="slides/slide59.xml"/><Relationship Id="rId148" Type="http://schemas.openxmlformats.org/officeDocument/2006/relationships/slide" Target="slides/slide64.xml"/><Relationship Id="rId164" Type="http://schemas.openxmlformats.org/officeDocument/2006/relationships/slide" Target="slides/slide80.xml"/><Relationship Id="rId169" Type="http://schemas.openxmlformats.org/officeDocument/2006/relationships/slide" Target="slides/slide85.xml"/><Relationship Id="rId185" Type="http://schemas.openxmlformats.org/officeDocument/2006/relationships/slide" Target="slides/slide10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96.xml"/><Relationship Id="rId210" Type="http://schemas.openxmlformats.org/officeDocument/2006/relationships/slide" Target="slides/slide126.xml"/><Relationship Id="rId215" Type="http://schemas.openxmlformats.org/officeDocument/2006/relationships/slide" Target="slides/slide131.xml"/><Relationship Id="rId236" Type="http://schemas.openxmlformats.org/officeDocument/2006/relationships/slide" Target="slides/slide152.xml"/><Relationship Id="rId26" Type="http://schemas.openxmlformats.org/officeDocument/2006/relationships/slideMaster" Target="slideMasters/slideMaster26.xml"/><Relationship Id="rId231" Type="http://schemas.openxmlformats.org/officeDocument/2006/relationships/slide" Target="slides/slide147.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5.xml"/><Relationship Id="rId112" Type="http://schemas.openxmlformats.org/officeDocument/2006/relationships/slide" Target="slides/slide28.xml"/><Relationship Id="rId133" Type="http://schemas.openxmlformats.org/officeDocument/2006/relationships/slide" Target="slides/slide49.xml"/><Relationship Id="rId154" Type="http://schemas.openxmlformats.org/officeDocument/2006/relationships/slide" Target="slides/slide70.xml"/><Relationship Id="rId175" Type="http://schemas.openxmlformats.org/officeDocument/2006/relationships/slide" Target="slides/slide91.xml"/><Relationship Id="rId196" Type="http://schemas.openxmlformats.org/officeDocument/2006/relationships/slide" Target="slides/slide112.xml"/><Relationship Id="rId200" Type="http://schemas.openxmlformats.org/officeDocument/2006/relationships/slide" Target="slides/slide116.xml"/><Relationship Id="rId16" Type="http://schemas.openxmlformats.org/officeDocument/2006/relationships/slideMaster" Target="slideMasters/slideMaster16.xml"/><Relationship Id="rId221" Type="http://schemas.openxmlformats.org/officeDocument/2006/relationships/slide" Target="slides/slide137.xml"/><Relationship Id="rId242" Type="http://schemas.openxmlformats.org/officeDocument/2006/relationships/notesMaster" Target="notesMasters/notesMaster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 Target="slides/slide18.xml"/><Relationship Id="rId123" Type="http://schemas.openxmlformats.org/officeDocument/2006/relationships/slide" Target="slides/slide39.xml"/><Relationship Id="rId144" Type="http://schemas.openxmlformats.org/officeDocument/2006/relationships/slide" Target="slides/slide60.xml"/><Relationship Id="rId90" Type="http://schemas.openxmlformats.org/officeDocument/2006/relationships/slide" Target="slides/slide6.xml"/><Relationship Id="rId165" Type="http://schemas.openxmlformats.org/officeDocument/2006/relationships/slide" Target="slides/slide81.xml"/><Relationship Id="rId186" Type="http://schemas.openxmlformats.org/officeDocument/2006/relationships/slide" Target="slides/slide102.xml"/><Relationship Id="rId211" Type="http://schemas.openxmlformats.org/officeDocument/2006/relationships/slide" Target="slides/slide127.xml"/><Relationship Id="rId232" Type="http://schemas.openxmlformats.org/officeDocument/2006/relationships/slide" Target="slides/slide148.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29.xml"/><Relationship Id="rId134" Type="http://schemas.openxmlformats.org/officeDocument/2006/relationships/slide" Target="slides/slide50.xml"/><Relationship Id="rId80" Type="http://schemas.openxmlformats.org/officeDocument/2006/relationships/slideMaster" Target="slideMasters/slideMaster80.xml"/><Relationship Id="rId155" Type="http://schemas.openxmlformats.org/officeDocument/2006/relationships/slide" Target="slides/slide71.xml"/><Relationship Id="rId176" Type="http://schemas.openxmlformats.org/officeDocument/2006/relationships/slide" Target="slides/slide92.xml"/><Relationship Id="rId197" Type="http://schemas.openxmlformats.org/officeDocument/2006/relationships/slide" Target="slides/slide113.xml"/><Relationship Id="rId201" Type="http://schemas.openxmlformats.org/officeDocument/2006/relationships/slide" Target="slides/slide117.xml"/><Relationship Id="rId222" Type="http://schemas.openxmlformats.org/officeDocument/2006/relationships/slide" Target="slides/slide138.xml"/><Relationship Id="rId2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EA6BD-0246-469F-BE79-2C1FDBE21634}" type="doc">
      <dgm:prSet loTypeId="urn:microsoft.com/office/officeart/2005/8/layout/pyramid1" loCatId="pyramid" qsTypeId="urn:microsoft.com/office/officeart/2005/8/quickstyle/3d5" qsCatId="3D" csTypeId="urn:microsoft.com/office/officeart/2005/8/colors/accent1_2" csCatId="accent1" phldr="1"/>
      <dgm:spPr/>
    </dgm:pt>
    <dgm:pt modelId="{73FF231E-3623-4445-8D2C-377925632C71}">
      <dgm:prSet phldrT="[Text]" custT="1"/>
      <dgm:spPr/>
      <dgm:t>
        <a:bodyPr/>
        <a:lstStyle/>
        <a:p>
          <a:r>
            <a:rPr lang="en-US" sz="3200" dirty="0" smtClean="0">
              <a:solidFill>
                <a:srgbClr val="BB90DC"/>
              </a:solidFill>
            </a:rPr>
            <a:t>Does</a:t>
          </a:r>
          <a:endParaRPr lang="en-US" sz="3200" dirty="0">
            <a:solidFill>
              <a:srgbClr val="BB90DC"/>
            </a:solidFill>
          </a:endParaRPr>
        </a:p>
      </dgm:t>
    </dgm:pt>
    <dgm:pt modelId="{EFD83EC2-1325-4C7E-8185-052D7091604F}" type="parTrans" cxnId="{1100E8BA-BC2C-4AA8-9592-E6C08EE550B2}">
      <dgm:prSet/>
      <dgm:spPr/>
      <dgm:t>
        <a:bodyPr/>
        <a:lstStyle/>
        <a:p>
          <a:endParaRPr lang="en-US"/>
        </a:p>
      </dgm:t>
    </dgm:pt>
    <dgm:pt modelId="{2E1E83AE-796E-4FF5-B91D-482687577FBE}" type="sibTrans" cxnId="{1100E8BA-BC2C-4AA8-9592-E6C08EE550B2}">
      <dgm:prSet/>
      <dgm:spPr/>
      <dgm:t>
        <a:bodyPr/>
        <a:lstStyle/>
        <a:p>
          <a:endParaRPr lang="en-US"/>
        </a:p>
      </dgm:t>
    </dgm:pt>
    <dgm:pt modelId="{87EC5FCA-8BB7-426C-A5CD-C780461BE7B9}">
      <dgm:prSet phldrT="[Text]" custT="1"/>
      <dgm:spPr/>
      <dgm:t>
        <a:bodyPr/>
        <a:lstStyle/>
        <a:p>
          <a:r>
            <a:rPr lang="en-US" sz="3200" dirty="0" smtClean="0">
              <a:solidFill>
                <a:srgbClr val="FF7575"/>
              </a:solidFill>
            </a:rPr>
            <a:t>Knows how</a:t>
          </a:r>
          <a:endParaRPr lang="en-US" sz="3200" dirty="0">
            <a:solidFill>
              <a:srgbClr val="FF7575"/>
            </a:solidFill>
          </a:endParaRPr>
        </a:p>
      </dgm:t>
    </dgm:pt>
    <dgm:pt modelId="{C032309C-CA1F-4727-9A12-ABB78E4D62C8}" type="parTrans" cxnId="{75E4470A-775B-417D-9102-AB4322B1C9F9}">
      <dgm:prSet/>
      <dgm:spPr/>
      <dgm:t>
        <a:bodyPr/>
        <a:lstStyle/>
        <a:p>
          <a:endParaRPr lang="en-US"/>
        </a:p>
      </dgm:t>
    </dgm:pt>
    <dgm:pt modelId="{EAD3DE1B-BEFF-4149-AB81-8B9EA44A0513}" type="sibTrans" cxnId="{75E4470A-775B-417D-9102-AB4322B1C9F9}">
      <dgm:prSet/>
      <dgm:spPr/>
      <dgm:t>
        <a:bodyPr/>
        <a:lstStyle/>
        <a:p>
          <a:endParaRPr lang="en-US"/>
        </a:p>
      </dgm:t>
    </dgm:pt>
    <dgm:pt modelId="{6852CE88-C075-4DFC-945E-F2646169265F}">
      <dgm:prSet phldrT="[Text]"/>
      <dgm:spPr/>
      <dgm:t>
        <a:bodyPr/>
        <a:lstStyle/>
        <a:p>
          <a:r>
            <a:rPr lang="en-US" dirty="0" smtClean="0"/>
            <a:t>Knowledge</a:t>
          </a:r>
          <a:endParaRPr lang="en-US" dirty="0"/>
        </a:p>
      </dgm:t>
    </dgm:pt>
    <dgm:pt modelId="{5D8E29AC-7EA9-4C85-8081-A2AAEBB59011}" type="parTrans" cxnId="{9A33F757-42B1-4EAC-9DE6-9037F16F43DC}">
      <dgm:prSet/>
      <dgm:spPr/>
      <dgm:t>
        <a:bodyPr/>
        <a:lstStyle/>
        <a:p>
          <a:endParaRPr lang="en-US"/>
        </a:p>
      </dgm:t>
    </dgm:pt>
    <dgm:pt modelId="{470DCE26-1EB8-46F1-A21C-03833F66570D}" type="sibTrans" cxnId="{9A33F757-42B1-4EAC-9DE6-9037F16F43DC}">
      <dgm:prSet/>
      <dgm:spPr/>
      <dgm:t>
        <a:bodyPr/>
        <a:lstStyle/>
        <a:p>
          <a:endParaRPr lang="en-US"/>
        </a:p>
      </dgm:t>
    </dgm:pt>
    <dgm:pt modelId="{4A06AEB9-EDC1-4603-8EFE-8627D7F8E1B2}">
      <dgm:prSet phldrT="[Text]" custT="1"/>
      <dgm:spPr/>
      <dgm:t>
        <a:bodyPr/>
        <a:lstStyle/>
        <a:p>
          <a:r>
            <a:rPr lang="en-US" sz="3200" dirty="0" smtClean="0">
              <a:solidFill>
                <a:srgbClr val="61BBFF"/>
              </a:solidFill>
            </a:rPr>
            <a:t>Shows how</a:t>
          </a:r>
          <a:endParaRPr lang="en-US" sz="3200" dirty="0">
            <a:solidFill>
              <a:srgbClr val="61BBFF"/>
            </a:solidFill>
          </a:endParaRPr>
        </a:p>
      </dgm:t>
    </dgm:pt>
    <dgm:pt modelId="{4E671546-527F-40DC-96C0-39C10A1F2AB2}" type="parTrans" cxnId="{D0D2C35B-62CB-4032-A69E-C1FB6C06EA62}">
      <dgm:prSet/>
      <dgm:spPr/>
      <dgm:t>
        <a:bodyPr/>
        <a:lstStyle/>
        <a:p>
          <a:endParaRPr lang="en-US"/>
        </a:p>
      </dgm:t>
    </dgm:pt>
    <dgm:pt modelId="{33EB7268-4451-4D2D-9C77-A091DD523BD4}" type="sibTrans" cxnId="{D0D2C35B-62CB-4032-A69E-C1FB6C06EA62}">
      <dgm:prSet/>
      <dgm:spPr/>
      <dgm:t>
        <a:bodyPr/>
        <a:lstStyle/>
        <a:p>
          <a:endParaRPr lang="en-US"/>
        </a:p>
      </dgm:t>
    </dgm:pt>
    <dgm:pt modelId="{5615B166-DEB8-4EDE-9F98-BC0714200A4B}" type="pres">
      <dgm:prSet presAssocID="{EACEA6BD-0246-469F-BE79-2C1FDBE21634}" presName="Name0" presStyleCnt="0">
        <dgm:presLayoutVars>
          <dgm:dir/>
          <dgm:animLvl val="lvl"/>
          <dgm:resizeHandles val="exact"/>
        </dgm:presLayoutVars>
      </dgm:prSet>
      <dgm:spPr/>
    </dgm:pt>
    <dgm:pt modelId="{C67D3A8D-9125-4D7D-B69A-3E09862929C8}" type="pres">
      <dgm:prSet presAssocID="{73FF231E-3623-4445-8D2C-377925632C71}" presName="Name8" presStyleCnt="0"/>
      <dgm:spPr/>
    </dgm:pt>
    <dgm:pt modelId="{647A0F3F-B3EF-493E-949F-8236016F4575}" type="pres">
      <dgm:prSet presAssocID="{73FF231E-3623-4445-8D2C-377925632C71}" presName="level" presStyleLbl="node1" presStyleIdx="0" presStyleCnt="4">
        <dgm:presLayoutVars>
          <dgm:chMax val="1"/>
          <dgm:bulletEnabled val="1"/>
        </dgm:presLayoutVars>
      </dgm:prSet>
      <dgm:spPr/>
      <dgm:t>
        <a:bodyPr/>
        <a:lstStyle/>
        <a:p>
          <a:endParaRPr lang="en-US"/>
        </a:p>
      </dgm:t>
    </dgm:pt>
    <dgm:pt modelId="{984C7548-C83E-4B9E-90B3-589257974A88}" type="pres">
      <dgm:prSet presAssocID="{73FF231E-3623-4445-8D2C-377925632C71}" presName="levelTx" presStyleLbl="revTx" presStyleIdx="0" presStyleCnt="0">
        <dgm:presLayoutVars>
          <dgm:chMax val="1"/>
          <dgm:bulletEnabled val="1"/>
        </dgm:presLayoutVars>
      </dgm:prSet>
      <dgm:spPr/>
      <dgm:t>
        <a:bodyPr/>
        <a:lstStyle/>
        <a:p>
          <a:endParaRPr lang="en-US"/>
        </a:p>
      </dgm:t>
    </dgm:pt>
    <dgm:pt modelId="{1BDA9C97-677B-49AD-8BFF-068DF7ECC25C}" type="pres">
      <dgm:prSet presAssocID="{4A06AEB9-EDC1-4603-8EFE-8627D7F8E1B2}" presName="Name8" presStyleCnt="0"/>
      <dgm:spPr/>
    </dgm:pt>
    <dgm:pt modelId="{F7382F4D-562D-4C52-86D9-B2002616CA51}" type="pres">
      <dgm:prSet presAssocID="{4A06AEB9-EDC1-4603-8EFE-8627D7F8E1B2}" presName="level" presStyleLbl="node1" presStyleIdx="1" presStyleCnt="4">
        <dgm:presLayoutVars>
          <dgm:chMax val="1"/>
          <dgm:bulletEnabled val="1"/>
        </dgm:presLayoutVars>
      </dgm:prSet>
      <dgm:spPr/>
      <dgm:t>
        <a:bodyPr/>
        <a:lstStyle/>
        <a:p>
          <a:endParaRPr lang="en-US"/>
        </a:p>
      </dgm:t>
    </dgm:pt>
    <dgm:pt modelId="{3E5BC039-CC69-498D-9B3C-FBEB3C88E670}" type="pres">
      <dgm:prSet presAssocID="{4A06AEB9-EDC1-4603-8EFE-8627D7F8E1B2}" presName="levelTx" presStyleLbl="revTx" presStyleIdx="0" presStyleCnt="0">
        <dgm:presLayoutVars>
          <dgm:chMax val="1"/>
          <dgm:bulletEnabled val="1"/>
        </dgm:presLayoutVars>
      </dgm:prSet>
      <dgm:spPr/>
      <dgm:t>
        <a:bodyPr/>
        <a:lstStyle/>
        <a:p>
          <a:endParaRPr lang="en-US"/>
        </a:p>
      </dgm:t>
    </dgm:pt>
    <dgm:pt modelId="{A8D82FA1-B02F-4A6B-951B-C95C3DA579BC}" type="pres">
      <dgm:prSet presAssocID="{87EC5FCA-8BB7-426C-A5CD-C780461BE7B9}" presName="Name8" presStyleCnt="0"/>
      <dgm:spPr/>
    </dgm:pt>
    <dgm:pt modelId="{E03BAD79-8164-4AB9-BD11-F9F149F35CB3}" type="pres">
      <dgm:prSet presAssocID="{87EC5FCA-8BB7-426C-A5CD-C780461BE7B9}" presName="level" presStyleLbl="node1" presStyleIdx="2" presStyleCnt="4">
        <dgm:presLayoutVars>
          <dgm:chMax val="1"/>
          <dgm:bulletEnabled val="1"/>
        </dgm:presLayoutVars>
      </dgm:prSet>
      <dgm:spPr/>
      <dgm:t>
        <a:bodyPr/>
        <a:lstStyle/>
        <a:p>
          <a:endParaRPr lang="en-US"/>
        </a:p>
      </dgm:t>
    </dgm:pt>
    <dgm:pt modelId="{FAAAEB86-F105-468A-8932-A0F9644648B3}" type="pres">
      <dgm:prSet presAssocID="{87EC5FCA-8BB7-426C-A5CD-C780461BE7B9}" presName="levelTx" presStyleLbl="revTx" presStyleIdx="0" presStyleCnt="0">
        <dgm:presLayoutVars>
          <dgm:chMax val="1"/>
          <dgm:bulletEnabled val="1"/>
        </dgm:presLayoutVars>
      </dgm:prSet>
      <dgm:spPr/>
      <dgm:t>
        <a:bodyPr/>
        <a:lstStyle/>
        <a:p>
          <a:endParaRPr lang="en-US"/>
        </a:p>
      </dgm:t>
    </dgm:pt>
    <dgm:pt modelId="{30A9673B-52E9-44F6-8D7C-DFF112F497E5}" type="pres">
      <dgm:prSet presAssocID="{6852CE88-C075-4DFC-945E-F2646169265F}" presName="Name8" presStyleCnt="0"/>
      <dgm:spPr/>
    </dgm:pt>
    <dgm:pt modelId="{7114A407-2D9E-4835-9BC0-CA07EDEEB2BA}" type="pres">
      <dgm:prSet presAssocID="{6852CE88-C075-4DFC-945E-F2646169265F}" presName="level" presStyleLbl="node1" presStyleIdx="3" presStyleCnt="4">
        <dgm:presLayoutVars>
          <dgm:chMax val="1"/>
          <dgm:bulletEnabled val="1"/>
        </dgm:presLayoutVars>
      </dgm:prSet>
      <dgm:spPr/>
      <dgm:t>
        <a:bodyPr/>
        <a:lstStyle/>
        <a:p>
          <a:endParaRPr lang="en-US"/>
        </a:p>
      </dgm:t>
    </dgm:pt>
    <dgm:pt modelId="{5F3C6428-1334-43CF-8D1A-E54FD2E24BD4}" type="pres">
      <dgm:prSet presAssocID="{6852CE88-C075-4DFC-945E-F2646169265F}" presName="levelTx" presStyleLbl="revTx" presStyleIdx="0" presStyleCnt="0">
        <dgm:presLayoutVars>
          <dgm:chMax val="1"/>
          <dgm:bulletEnabled val="1"/>
        </dgm:presLayoutVars>
      </dgm:prSet>
      <dgm:spPr/>
      <dgm:t>
        <a:bodyPr/>
        <a:lstStyle/>
        <a:p>
          <a:endParaRPr lang="en-US"/>
        </a:p>
      </dgm:t>
    </dgm:pt>
  </dgm:ptLst>
  <dgm:cxnLst>
    <dgm:cxn modelId="{C94F3770-E06C-4354-84AB-6FC2C5B2D447}" type="presOf" srcId="{EACEA6BD-0246-469F-BE79-2C1FDBE21634}" destId="{5615B166-DEB8-4EDE-9F98-BC0714200A4B}" srcOrd="0" destOrd="0" presId="urn:microsoft.com/office/officeart/2005/8/layout/pyramid1"/>
    <dgm:cxn modelId="{03DEBFCF-EB19-40C0-A956-3C7A591D0771}" type="presOf" srcId="{87EC5FCA-8BB7-426C-A5CD-C780461BE7B9}" destId="{FAAAEB86-F105-468A-8932-A0F9644648B3}" srcOrd="1" destOrd="0" presId="urn:microsoft.com/office/officeart/2005/8/layout/pyramid1"/>
    <dgm:cxn modelId="{8F9B3FDE-DDF7-4C56-916E-6145F23A002D}" type="presOf" srcId="{73FF231E-3623-4445-8D2C-377925632C71}" destId="{984C7548-C83E-4B9E-90B3-589257974A88}" srcOrd="1" destOrd="0" presId="urn:microsoft.com/office/officeart/2005/8/layout/pyramid1"/>
    <dgm:cxn modelId="{2A77F50B-5D70-414B-9102-2ED39D81A479}" type="presOf" srcId="{73FF231E-3623-4445-8D2C-377925632C71}" destId="{647A0F3F-B3EF-493E-949F-8236016F4575}" srcOrd="0" destOrd="0" presId="urn:microsoft.com/office/officeart/2005/8/layout/pyramid1"/>
    <dgm:cxn modelId="{FA450AD1-2959-4A14-9B78-6C50CF4CFDA7}" type="presOf" srcId="{6852CE88-C075-4DFC-945E-F2646169265F}" destId="{7114A407-2D9E-4835-9BC0-CA07EDEEB2BA}" srcOrd="0" destOrd="0" presId="urn:microsoft.com/office/officeart/2005/8/layout/pyramid1"/>
    <dgm:cxn modelId="{5981E543-6FAC-461C-97EA-F7920AB0BEED}" type="presOf" srcId="{87EC5FCA-8BB7-426C-A5CD-C780461BE7B9}" destId="{E03BAD79-8164-4AB9-BD11-F9F149F35CB3}" srcOrd="0" destOrd="0" presId="urn:microsoft.com/office/officeart/2005/8/layout/pyramid1"/>
    <dgm:cxn modelId="{1100E8BA-BC2C-4AA8-9592-E6C08EE550B2}" srcId="{EACEA6BD-0246-469F-BE79-2C1FDBE21634}" destId="{73FF231E-3623-4445-8D2C-377925632C71}" srcOrd="0" destOrd="0" parTransId="{EFD83EC2-1325-4C7E-8185-052D7091604F}" sibTransId="{2E1E83AE-796E-4FF5-B91D-482687577FBE}"/>
    <dgm:cxn modelId="{75E4470A-775B-417D-9102-AB4322B1C9F9}" srcId="{EACEA6BD-0246-469F-BE79-2C1FDBE21634}" destId="{87EC5FCA-8BB7-426C-A5CD-C780461BE7B9}" srcOrd="2" destOrd="0" parTransId="{C032309C-CA1F-4727-9A12-ABB78E4D62C8}" sibTransId="{EAD3DE1B-BEFF-4149-AB81-8B9EA44A0513}"/>
    <dgm:cxn modelId="{7CC1F358-19F3-4FE7-9174-FAA6B883CF5F}" type="presOf" srcId="{6852CE88-C075-4DFC-945E-F2646169265F}" destId="{5F3C6428-1334-43CF-8D1A-E54FD2E24BD4}" srcOrd="1" destOrd="0" presId="urn:microsoft.com/office/officeart/2005/8/layout/pyramid1"/>
    <dgm:cxn modelId="{9A33F757-42B1-4EAC-9DE6-9037F16F43DC}" srcId="{EACEA6BD-0246-469F-BE79-2C1FDBE21634}" destId="{6852CE88-C075-4DFC-945E-F2646169265F}" srcOrd="3" destOrd="0" parTransId="{5D8E29AC-7EA9-4C85-8081-A2AAEBB59011}" sibTransId="{470DCE26-1EB8-46F1-A21C-03833F66570D}"/>
    <dgm:cxn modelId="{41307E08-5218-4448-ABB9-DCCA64C34CF9}" type="presOf" srcId="{4A06AEB9-EDC1-4603-8EFE-8627D7F8E1B2}" destId="{3E5BC039-CC69-498D-9B3C-FBEB3C88E670}" srcOrd="1" destOrd="0" presId="urn:microsoft.com/office/officeart/2005/8/layout/pyramid1"/>
    <dgm:cxn modelId="{BB59DD17-C1D6-47AE-8300-03B6F71D2E39}" type="presOf" srcId="{4A06AEB9-EDC1-4603-8EFE-8627D7F8E1B2}" destId="{F7382F4D-562D-4C52-86D9-B2002616CA51}" srcOrd="0" destOrd="0" presId="urn:microsoft.com/office/officeart/2005/8/layout/pyramid1"/>
    <dgm:cxn modelId="{D0D2C35B-62CB-4032-A69E-C1FB6C06EA62}" srcId="{EACEA6BD-0246-469F-BE79-2C1FDBE21634}" destId="{4A06AEB9-EDC1-4603-8EFE-8627D7F8E1B2}" srcOrd="1" destOrd="0" parTransId="{4E671546-527F-40DC-96C0-39C10A1F2AB2}" sibTransId="{33EB7268-4451-4D2D-9C77-A091DD523BD4}"/>
    <dgm:cxn modelId="{F34ECD4D-F5DE-4BC5-B57C-2B7D347400AE}" type="presParOf" srcId="{5615B166-DEB8-4EDE-9F98-BC0714200A4B}" destId="{C67D3A8D-9125-4D7D-B69A-3E09862929C8}" srcOrd="0" destOrd="0" presId="urn:microsoft.com/office/officeart/2005/8/layout/pyramid1"/>
    <dgm:cxn modelId="{69DA6A49-6D1E-45DE-850E-D6387492911E}" type="presParOf" srcId="{C67D3A8D-9125-4D7D-B69A-3E09862929C8}" destId="{647A0F3F-B3EF-493E-949F-8236016F4575}" srcOrd="0" destOrd="0" presId="urn:microsoft.com/office/officeart/2005/8/layout/pyramid1"/>
    <dgm:cxn modelId="{7324370A-50BD-46F4-81C8-9108105821B0}" type="presParOf" srcId="{C67D3A8D-9125-4D7D-B69A-3E09862929C8}" destId="{984C7548-C83E-4B9E-90B3-589257974A88}" srcOrd="1" destOrd="0" presId="urn:microsoft.com/office/officeart/2005/8/layout/pyramid1"/>
    <dgm:cxn modelId="{FBE11FD0-7188-4EF7-B88A-A68CEB8BC2B2}" type="presParOf" srcId="{5615B166-DEB8-4EDE-9F98-BC0714200A4B}" destId="{1BDA9C97-677B-49AD-8BFF-068DF7ECC25C}" srcOrd="1" destOrd="0" presId="urn:microsoft.com/office/officeart/2005/8/layout/pyramid1"/>
    <dgm:cxn modelId="{7B26F0D0-A482-447F-8CB0-56C34EC5C103}" type="presParOf" srcId="{1BDA9C97-677B-49AD-8BFF-068DF7ECC25C}" destId="{F7382F4D-562D-4C52-86D9-B2002616CA51}" srcOrd="0" destOrd="0" presId="urn:microsoft.com/office/officeart/2005/8/layout/pyramid1"/>
    <dgm:cxn modelId="{0C463062-DEB3-415F-9D84-5C6FCA37F7A4}" type="presParOf" srcId="{1BDA9C97-677B-49AD-8BFF-068DF7ECC25C}" destId="{3E5BC039-CC69-498D-9B3C-FBEB3C88E670}" srcOrd="1" destOrd="0" presId="urn:microsoft.com/office/officeart/2005/8/layout/pyramid1"/>
    <dgm:cxn modelId="{40F1AECD-DA72-4FD2-8A98-EE7636DCD2DE}" type="presParOf" srcId="{5615B166-DEB8-4EDE-9F98-BC0714200A4B}" destId="{A8D82FA1-B02F-4A6B-951B-C95C3DA579BC}" srcOrd="2" destOrd="0" presId="urn:microsoft.com/office/officeart/2005/8/layout/pyramid1"/>
    <dgm:cxn modelId="{3A8364D8-8F8F-4089-94EC-87B71B0E3710}" type="presParOf" srcId="{A8D82FA1-B02F-4A6B-951B-C95C3DA579BC}" destId="{E03BAD79-8164-4AB9-BD11-F9F149F35CB3}" srcOrd="0" destOrd="0" presId="urn:microsoft.com/office/officeart/2005/8/layout/pyramid1"/>
    <dgm:cxn modelId="{894C284A-41F5-4007-BF14-E94A81F2C188}" type="presParOf" srcId="{A8D82FA1-B02F-4A6B-951B-C95C3DA579BC}" destId="{FAAAEB86-F105-468A-8932-A0F9644648B3}" srcOrd="1" destOrd="0" presId="urn:microsoft.com/office/officeart/2005/8/layout/pyramid1"/>
    <dgm:cxn modelId="{4D4C8916-DDA8-4F94-9A80-47297342318D}" type="presParOf" srcId="{5615B166-DEB8-4EDE-9F98-BC0714200A4B}" destId="{30A9673B-52E9-44F6-8D7C-DFF112F497E5}" srcOrd="3" destOrd="0" presId="urn:microsoft.com/office/officeart/2005/8/layout/pyramid1"/>
    <dgm:cxn modelId="{BDD1395C-06C8-4D2E-8C77-93ACF5914807}" type="presParOf" srcId="{30A9673B-52E9-44F6-8D7C-DFF112F497E5}" destId="{7114A407-2D9E-4835-9BC0-CA07EDEEB2BA}" srcOrd="0" destOrd="0" presId="urn:microsoft.com/office/officeart/2005/8/layout/pyramid1"/>
    <dgm:cxn modelId="{1B091756-77DB-40FF-BCB6-6376EEDFC5B7}" type="presParOf" srcId="{30A9673B-52E9-44F6-8D7C-DFF112F497E5}" destId="{5F3C6428-1334-43CF-8D1A-E54FD2E24BD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EA6BD-0246-469F-BE79-2C1FDBE21634}" type="doc">
      <dgm:prSet loTypeId="urn:microsoft.com/office/officeart/2005/8/layout/pyramid1" loCatId="pyramid" qsTypeId="urn:microsoft.com/office/officeart/2005/8/quickstyle/3d5" qsCatId="3D" csTypeId="urn:microsoft.com/office/officeart/2005/8/colors/accent1_2" csCatId="accent1" phldr="1"/>
      <dgm:spPr/>
    </dgm:pt>
    <dgm:pt modelId="{73FF231E-3623-4445-8D2C-377925632C71}">
      <dgm:prSet phldrT="[Text]" custT="1"/>
      <dgm:spPr/>
      <dgm:t>
        <a:bodyPr/>
        <a:lstStyle/>
        <a:p>
          <a:r>
            <a:rPr lang="en-US" sz="2800" dirty="0" smtClean="0">
              <a:solidFill>
                <a:srgbClr val="BB90DC"/>
              </a:solidFill>
            </a:rPr>
            <a:t>Does</a:t>
          </a:r>
          <a:endParaRPr lang="en-US" sz="2800" dirty="0">
            <a:solidFill>
              <a:srgbClr val="BB90DC"/>
            </a:solidFill>
          </a:endParaRPr>
        </a:p>
      </dgm:t>
    </dgm:pt>
    <dgm:pt modelId="{EFD83EC2-1325-4C7E-8185-052D7091604F}" type="parTrans" cxnId="{1100E8BA-BC2C-4AA8-9592-E6C08EE550B2}">
      <dgm:prSet/>
      <dgm:spPr/>
      <dgm:t>
        <a:bodyPr/>
        <a:lstStyle/>
        <a:p>
          <a:endParaRPr lang="en-US"/>
        </a:p>
      </dgm:t>
    </dgm:pt>
    <dgm:pt modelId="{2E1E83AE-796E-4FF5-B91D-482687577FBE}" type="sibTrans" cxnId="{1100E8BA-BC2C-4AA8-9592-E6C08EE550B2}">
      <dgm:prSet/>
      <dgm:spPr/>
      <dgm:t>
        <a:bodyPr/>
        <a:lstStyle/>
        <a:p>
          <a:endParaRPr lang="en-US"/>
        </a:p>
      </dgm:t>
    </dgm:pt>
    <dgm:pt modelId="{87EC5FCA-8BB7-426C-A5CD-C780461BE7B9}">
      <dgm:prSet phldrT="[Text]" custT="1"/>
      <dgm:spPr/>
      <dgm:t>
        <a:bodyPr/>
        <a:lstStyle/>
        <a:p>
          <a:r>
            <a:rPr lang="en-US" sz="4800" dirty="0" smtClean="0">
              <a:solidFill>
                <a:srgbClr val="FF0000"/>
              </a:solidFill>
            </a:rPr>
            <a:t>Knows how</a:t>
          </a:r>
          <a:endParaRPr lang="en-US" sz="4800" dirty="0">
            <a:solidFill>
              <a:srgbClr val="FF0000"/>
            </a:solidFill>
          </a:endParaRPr>
        </a:p>
      </dgm:t>
    </dgm:pt>
    <dgm:pt modelId="{C032309C-CA1F-4727-9A12-ABB78E4D62C8}" type="parTrans" cxnId="{75E4470A-775B-417D-9102-AB4322B1C9F9}">
      <dgm:prSet/>
      <dgm:spPr/>
      <dgm:t>
        <a:bodyPr/>
        <a:lstStyle/>
        <a:p>
          <a:endParaRPr lang="en-US"/>
        </a:p>
      </dgm:t>
    </dgm:pt>
    <dgm:pt modelId="{EAD3DE1B-BEFF-4149-AB81-8B9EA44A0513}" type="sibTrans" cxnId="{75E4470A-775B-417D-9102-AB4322B1C9F9}">
      <dgm:prSet/>
      <dgm:spPr/>
      <dgm:t>
        <a:bodyPr/>
        <a:lstStyle/>
        <a:p>
          <a:endParaRPr lang="en-US"/>
        </a:p>
      </dgm:t>
    </dgm:pt>
    <dgm:pt modelId="{6852CE88-C075-4DFC-945E-F2646169265F}">
      <dgm:prSet phldrT="[Text]" custT="1"/>
      <dgm:spPr/>
      <dgm:t>
        <a:bodyPr/>
        <a:lstStyle/>
        <a:p>
          <a:r>
            <a:rPr lang="en-US" sz="3200" dirty="0" smtClean="0">
              <a:solidFill>
                <a:schemeClr val="tx1">
                  <a:lumMod val="50000"/>
                  <a:lumOff val="50000"/>
                </a:schemeClr>
              </a:solidFill>
            </a:rPr>
            <a:t>Knowledge</a:t>
          </a:r>
          <a:endParaRPr lang="en-US" sz="3200" dirty="0">
            <a:solidFill>
              <a:schemeClr val="tx1">
                <a:lumMod val="50000"/>
                <a:lumOff val="50000"/>
              </a:schemeClr>
            </a:solidFill>
          </a:endParaRPr>
        </a:p>
      </dgm:t>
    </dgm:pt>
    <dgm:pt modelId="{5D8E29AC-7EA9-4C85-8081-A2AAEBB59011}" type="parTrans" cxnId="{9A33F757-42B1-4EAC-9DE6-9037F16F43DC}">
      <dgm:prSet/>
      <dgm:spPr/>
      <dgm:t>
        <a:bodyPr/>
        <a:lstStyle/>
        <a:p>
          <a:endParaRPr lang="en-US"/>
        </a:p>
      </dgm:t>
    </dgm:pt>
    <dgm:pt modelId="{470DCE26-1EB8-46F1-A21C-03833F66570D}" type="sibTrans" cxnId="{9A33F757-42B1-4EAC-9DE6-9037F16F43DC}">
      <dgm:prSet/>
      <dgm:spPr/>
      <dgm:t>
        <a:bodyPr/>
        <a:lstStyle/>
        <a:p>
          <a:endParaRPr lang="en-US"/>
        </a:p>
      </dgm:t>
    </dgm:pt>
    <dgm:pt modelId="{4A06AEB9-EDC1-4603-8EFE-8627D7F8E1B2}">
      <dgm:prSet phldrT="[Text]" custT="1"/>
      <dgm:spPr/>
      <dgm:t>
        <a:bodyPr/>
        <a:lstStyle/>
        <a:p>
          <a:r>
            <a:rPr lang="en-US" sz="2800" dirty="0" smtClean="0">
              <a:solidFill>
                <a:srgbClr val="61BBFF"/>
              </a:solidFill>
            </a:rPr>
            <a:t>Shows how</a:t>
          </a:r>
          <a:endParaRPr lang="en-US" sz="2800" dirty="0">
            <a:solidFill>
              <a:srgbClr val="61BBFF"/>
            </a:solidFill>
          </a:endParaRPr>
        </a:p>
      </dgm:t>
    </dgm:pt>
    <dgm:pt modelId="{4E671546-527F-40DC-96C0-39C10A1F2AB2}" type="parTrans" cxnId="{D0D2C35B-62CB-4032-A69E-C1FB6C06EA62}">
      <dgm:prSet/>
      <dgm:spPr/>
      <dgm:t>
        <a:bodyPr/>
        <a:lstStyle/>
        <a:p>
          <a:endParaRPr lang="en-US"/>
        </a:p>
      </dgm:t>
    </dgm:pt>
    <dgm:pt modelId="{33EB7268-4451-4D2D-9C77-A091DD523BD4}" type="sibTrans" cxnId="{D0D2C35B-62CB-4032-A69E-C1FB6C06EA62}">
      <dgm:prSet/>
      <dgm:spPr/>
      <dgm:t>
        <a:bodyPr/>
        <a:lstStyle/>
        <a:p>
          <a:endParaRPr lang="en-US"/>
        </a:p>
      </dgm:t>
    </dgm:pt>
    <dgm:pt modelId="{5615B166-DEB8-4EDE-9F98-BC0714200A4B}" type="pres">
      <dgm:prSet presAssocID="{EACEA6BD-0246-469F-BE79-2C1FDBE21634}" presName="Name0" presStyleCnt="0">
        <dgm:presLayoutVars>
          <dgm:dir/>
          <dgm:animLvl val="lvl"/>
          <dgm:resizeHandles val="exact"/>
        </dgm:presLayoutVars>
      </dgm:prSet>
      <dgm:spPr/>
    </dgm:pt>
    <dgm:pt modelId="{C67D3A8D-9125-4D7D-B69A-3E09862929C8}" type="pres">
      <dgm:prSet presAssocID="{73FF231E-3623-4445-8D2C-377925632C71}" presName="Name8" presStyleCnt="0"/>
      <dgm:spPr/>
    </dgm:pt>
    <dgm:pt modelId="{647A0F3F-B3EF-493E-949F-8236016F4575}" type="pres">
      <dgm:prSet presAssocID="{73FF231E-3623-4445-8D2C-377925632C71}" presName="level" presStyleLbl="node1" presStyleIdx="0" presStyleCnt="4" custLinFactNeighborX="529" custLinFactNeighborY="-16136">
        <dgm:presLayoutVars>
          <dgm:chMax val="1"/>
          <dgm:bulletEnabled val="1"/>
        </dgm:presLayoutVars>
      </dgm:prSet>
      <dgm:spPr/>
      <dgm:t>
        <a:bodyPr/>
        <a:lstStyle/>
        <a:p>
          <a:endParaRPr lang="en-US"/>
        </a:p>
      </dgm:t>
    </dgm:pt>
    <dgm:pt modelId="{984C7548-C83E-4B9E-90B3-589257974A88}" type="pres">
      <dgm:prSet presAssocID="{73FF231E-3623-4445-8D2C-377925632C71}" presName="levelTx" presStyleLbl="revTx" presStyleIdx="0" presStyleCnt="0">
        <dgm:presLayoutVars>
          <dgm:chMax val="1"/>
          <dgm:bulletEnabled val="1"/>
        </dgm:presLayoutVars>
      </dgm:prSet>
      <dgm:spPr/>
      <dgm:t>
        <a:bodyPr/>
        <a:lstStyle/>
        <a:p>
          <a:endParaRPr lang="en-US"/>
        </a:p>
      </dgm:t>
    </dgm:pt>
    <dgm:pt modelId="{1BDA9C97-677B-49AD-8BFF-068DF7ECC25C}" type="pres">
      <dgm:prSet presAssocID="{4A06AEB9-EDC1-4603-8EFE-8627D7F8E1B2}" presName="Name8" presStyleCnt="0"/>
      <dgm:spPr/>
    </dgm:pt>
    <dgm:pt modelId="{F7382F4D-562D-4C52-86D9-B2002616CA51}" type="pres">
      <dgm:prSet presAssocID="{4A06AEB9-EDC1-4603-8EFE-8627D7F8E1B2}" presName="level" presStyleLbl="node1" presStyleIdx="1" presStyleCnt="4">
        <dgm:presLayoutVars>
          <dgm:chMax val="1"/>
          <dgm:bulletEnabled val="1"/>
        </dgm:presLayoutVars>
      </dgm:prSet>
      <dgm:spPr/>
      <dgm:t>
        <a:bodyPr/>
        <a:lstStyle/>
        <a:p>
          <a:endParaRPr lang="en-US"/>
        </a:p>
      </dgm:t>
    </dgm:pt>
    <dgm:pt modelId="{3E5BC039-CC69-498D-9B3C-FBEB3C88E670}" type="pres">
      <dgm:prSet presAssocID="{4A06AEB9-EDC1-4603-8EFE-8627D7F8E1B2}" presName="levelTx" presStyleLbl="revTx" presStyleIdx="0" presStyleCnt="0">
        <dgm:presLayoutVars>
          <dgm:chMax val="1"/>
          <dgm:bulletEnabled val="1"/>
        </dgm:presLayoutVars>
      </dgm:prSet>
      <dgm:spPr/>
      <dgm:t>
        <a:bodyPr/>
        <a:lstStyle/>
        <a:p>
          <a:endParaRPr lang="en-US"/>
        </a:p>
      </dgm:t>
    </dgm:pt>
    <dgm:pt modelId="{A8D82FA1-B02F-4A6B-951B-C95C3DA579BC}" type="pres">
      <dgm:prSet presAssocID="{87EC5FCA-8BB7-426C-A5CD-C780461BE7B9}" presName="Name8" presStyleCnt="0"/>
      <dgm:spPr/>
    </dgm:pt>
    <dgm:pt modelId="{E03BAD79-8164-4AB9-BD11-F9F149F35CB3}" type="pres">
      <dgm:prSet presAssocID="{87EC5FCA-8BB7-426C-A5CD-C780461BE7B9}" presName="level" presStyleLbl="node1" presStyleIdx="2" presStyleCnt="4">
        <dgm:presLayoutVars>
          <dgm:chMax val="1"/>
          <dgm:bulletEnabled val="1"/>
        </dgm:presLayoutVars>
      </dgm:prSet>
      <dgm:spPr/>
      <dgm:t>
        <a:bodyPr/>
        <a:lstStyle/>
        <a:p>
          <a:endParaRPr lang="en-US"/>
        </a:p>
      </dgm:t>
    </dgm:pt>
    <dgm:pt modelId="{FAAAEB86-F105-468A-8932-A0F9644648B3}" type="pres">
      <dgm:prSet presAssocID="{87EC5FCA-8BB7-426C-A5CD-C780461BE7B9}" presName="levelTx" presStyleLbl="revTx" presStyleIdx="0" presStyleCnt="0">
        <dgm:presLayoutVars>
          <dgm:chMax val="1"/>
          <dgm:bulletEnabled val="1"/>
        </dgm:presLayoutVars>
      </dgm:prSet>
      <dgm:spPr/>
      <dgm:t>
        <a:bodyPr/>
        <a:lstStyle/>
        <a:p>
          <a:endParaRPr lang="en-US"/>
        </a:p>
      </dgm:t>
    </dgm:pt>
    <dgm:pt modelId="{30A9673B-52E9-44F6-8D7C-DFF112F497E5}" type="pres">
      <dgm:prSet presAssocID="{6852CE88-C075-4DFC-945E-F2646169265F}" presName="Name8" presStyleCnt="0"/>
      <dgm:spPr/>
    </dgm:pt>
    <dgm:pt modelId="{7114A407-2D9E-4835-9BC0-CA07EDEEB2BA}" type="pres">
      <dgm:prSet presAssocID="{6852CE88-C075-4DFC-945E-F2646169265F}" presName="level" presStyleLbl="node1" presStyleIdx="3" presStyleCnt="4">
        <dgm:presLayoutVars>
          <dgm:chMax val="1"/>
          <dgm:bulletEnabled val="1"/>
        </dgm:presLayoutVars>
      </dgm:prSet>
      <dgm:spPr/>
      <dgm:t>
        <a:bodyPr/>
        <a:lstStyle/>
        <a:p>
          <a:endParaRPr lang="en-US"/>
        </a:p>
      </dgm:t>
    </dgm:pt>
    <dgm:pt modelId="{5F3C6428-1334-43CF-8D1A-E54FD2E24BD4}" type="pres">
      <dgm:prSet presAssocID="{6852CE88-C075-4DFC-945E-F2646169265F}" presName="levelTx" presStyleLbl="revTx" presStyleIdx="0" presStyleCnt="0">
        <dgm:presLayoutVars>
          <dgm:chMax val="1"/>
          <dgm:bulletEnabled val="1"/>
        </dgm:presLayoutVars>
      </dgm:prSet>
      <dgm:spPr/>
      <dgm:t>
        <a:bodyPr/>
        <a:lstStyle/>
        <a:p>
          <a:endParaRPr lang="en-US"/>
        </a:p>
      </dgm:t>
    </dgm:pt>
  </dgm:ptLst>
  <dgm:cxnLst>
    <dgm:cxn modelId="{10296883-B9F4-4626-9A30-380F5AF097F4}" type="presOf" srcId="{6852CE88-C075-4DFC-945E-F2646169265F}" destId="{5F3C6428-1334-43CF-8D1A-E54FD2E24BD4}" srcOrd="1" destOrd="0" presId="urn:microsoft.com/office/officeart/2005/8/layout/pyramid1"/>
    <dgm:cxn modelId="{034FDFF3-D486-4FDE-BC31-452A71073755}" type="presOf" srcId="{4A06AEB9-EDC1-4603-8EFE-8627D7F8E1B2}" destId="{3E5BC039-CC69-498D-9B3C-FBEB3C88E670}" srcOrd="1" destOrd="0" presId="urn:microsoft.com/office/officeart/2005/8/layout/pyramid1"/>
    <dgm:cxn modelId="{B8762A11-60D2-4EA1-80FF-050939705365}" type="presOf" srcId="{EACEA6BD-0246-469F-BE79-2C1FDBE21634}" destId="{5615B166-DEB8-4EDE-9F98-BC0714200A4B}" srcOrd="0" destOrd="0" presId="urn:microsoft.com/office/officeart/2005/8/layout/pyramid1"/>
    <dgm:cxn modelId="{1100E8BA-BC2C-4AA8-9592-E6C08EE550B2}" srcId="{EACEA6BD-0246-469F-BE79-2C1FDBE21634}" destId="{73FF231E-3623-4445-8D2C-377925632C71}" srcOrd="0" destOrd="0" parTransId="{EFD83EC2-1325-4C7E-8185-052D7091604F}" sibTransId="{2E1E83AE-796E-4FF5-B91D-482687577FBE}"/>
    <dgm:cxn modelId="{75E4470A-775B-417D-9102-AB4322B1C9F9}" srcId="{EACEA6BD-0246-469F-BE79-2C1FDBE21634}" destId="{87EC5FCA-8BB7-426C-A5CD-C780461BE7B9}" srcOrd="2" destOrd="0" parTransId="{C032309C-CA1F-4727-9A12-ABB78E4D62C8}" sibTransId="{EAD3DE1B-BEFF-4149-AB81-8B9EA44A0513}"/>
    <dgm:cxn modelId="{1C87165B-1A0E-41C3-81C9-4E32A5F266DD}" type="presOf" srcId="{4A06AEB9-EDC1-4603-8EFE-8627D7F8E1B2}" destId="{F7382F4D-562D-4C52-86D9-B2002616CA51}" srcOrd="0" destOrd="0" presId="urn:microsoft.com/office/officeart/2005/8/layout/pyramid1"/>
    <dgm:cxn modelId="{2E822F35-1CB7-453D-A78A-BA4498ADE568}" type="presOf" srcId="{87EC5FCA-8BB7-426C-A5CD-C780461BE7B9}" destId="{E03BAD79-8164-4AB9-BD11-F9F149F35CB3}" srcOrd="0" destOrd="0" presId="urn:microsoft.com/office/officeart/2005/8/layout/pyramid1"/>
    <dgm:cxn modelId="{0AC7455C-25FF-445C-9BCB-FAF364E0F7E3}" type="presOf" srcId="{6852CE88-C075-4DFC-945E-F2646169265F}" destId="{7114A407-2D9E-4835-9BC0-CA07EDEEB2BA}" srcOrd="0" destOrd="0" presId="urn:microsoft.com/office/officeart/2005/8/layout/pyramid1"/>
    <dgm:cxn modelId="{9A33F757-42B1-4EAC-9DE6-9037F16F43DC}" srcId="{EACEA6BD-0246-469F-BE79-2C1FDBE21634}" destId="{6852CE88-C075-4DFC-945E-F2646169265F}" srcOrd="3" destOrd="0" parTransId="{5D8E29AC-7EA9-4C85-8081-A2AAEBB59011}" sibTransId="{470DCE26-1EB8-46F1-A21C-03833F66570D}"/>
    <dgm:cxn modelId="{726430FA-5FFD-4148-99A1-53B3C55874AA}" type="presOf" srcId="{87EC5FCA-8BB7-426C-A5CD-C780461BE7B9}" destId="{FAAAEB86-F105-468A-8932-A0F9644648B3}" srcOrd="1" destOrd="0" presId="urn:microsoft.com/office/officeart/2005/8/layout/pyramid1"/>
    <dgm:cxn modelId="{575C894C-970A-4237-B1CE-982700A73427}" type="presOf" srcId="{73FF231E-3623-4445-8D2C-377925632C71}" destId="{984C7548-C83E-4B9E-90B3-589257974A88}" srcOrd="1" destOrd="0" presId="urn:microsoft.com/office/officeart/2005/8/layout/pyramid1"/>
    <dgm:cxn modelId="{B0B90B7D-54A2-41ED-9731-18CB9A48D720}" type="presOf" srcId="{73FF231E-3623-4445-8D2C-377925632C71}" destId="{647A0F3F-B3EF-493E-949F-8236016F4575}" srcOrd="0" destOrd="0" presId="urn:microsoft.com/office/officeart/2005/8/layout/pyramid1"/>
    <dgm:cxn modelId="{D0D2C35B-62CB-4032-A69E-C1FB6C06EA62}" srcId="{EACEA6BD-0246-469F-BE79-2C1FDBE21634}" destId="{4A06AEB9-EDC1-4603-8EFE-8627D7F8E1B2}" srcOrd="1" destOrd="0" parTransId="{4E671546-527F-40DC-96C0-39C10A1F2AB2}" sibTransId="{33EB7268-4451-4D2D-9C77-A091DD523BD4}"/>
    <dgm:cxn modelId="{1622653F-CD8D-45E9-ABAD-6EA4363A0C2D}" type="presParOf" srcId="{5615B166-DEB8-4EDE-9F98-BC0714200A4B}" destId="{C67D3A8D-9125-4D7D-B69A-3E09862929C8}" srcOrd="0" destOrd="0" presId="urn:microsoft.com/office/officeart/2005/8/layout/pyramid1"/>
    <dgm:cxn modelId="{C66A173C-9CA8-409D-BEBB-743963253202}" type="presParOf" srcId="{C67D3A8D-9125-4D7D-B69A-3E09862929C8}" destId="{647A0F3F-B3EF-493E-949F-8236016F4575}" srcOrd="0" destOrd="0" presId="urn:microsoft.com/office/officeart/2005/8/layout/pyramid1"/>
    <dgm:cxn modelId="{DD5D427E-1FB8-45CD-8FE8-7D5E1CB8C59C}" type="presParOf" srcId="{C67D3A8D-9125-4D7D-B69A-3E09862929C8}" destId="{984C7548-C83E-4B9E-90B3-589257974A88}" srcOrd="1" destOrd="0" presId="urn:microsoft.com/office/officeart/2005/8/layout/pyramid1"/>
    <dgm:cxn modelId="{7EDF2CC4-46A1-4A50-8DBC-E009E8AF673E}" type="presParOf" srcId="{5615B166-DEB8-4EDE-9F98-BC0714200A4B}" destId="{1BDA9C97-677B-49AD-8BFF-068DF7ECC25C}" srcOrd="1" destOrd="0" presId="urn:microsoft.com/office/officeart/2005/8/layout/pyramid1"/>
    <dgm:cxn modelId="{51DBB622-B146-46D8-9B9F-FDC149C5F17C}" type="presParOf" srcId="{1BDA9C97-677B-49AD-8BFF-068DF7ECC25C}" destId="{F7382F4D-562D-4C52-86D9-B2002616CA51}" srcOrd="0" destOrd="0" presId="urn:microsoft.com/office/officeart/2005/8/layout/pyramid1"/>
    <dgm:cxn modelId="{99EA53BA-C5A4-4086-9157-FC2E9639C8C5}" type="presParOf" srcId="{1BDA9C97-677B-49AD-8BFF-068DF7ECC25C}" destId="{3E5BC039-CC69-498D-9B3C-FBEB3C88E670}" srcOrd="1" destOrd="0" presId="urn:microsoft.com/office/officeart/2005/8/layout/pyramid1"/>
    <dgm:cxn modelId="{74DA3312-6035-4AFF-8DDF-454C21CE3603}" type="presParOf" srcId="{5615B166-DEB8-4EDE-9F98-BC0714200A4B}" destId="{A8D82FA1-B02F-4A6B-951B-C95C3DA579BC}" srcOrd="2" destOrd="0" presId="urn:microsoft.com/office/officeart/2005/8/layout/pyramid1"/>
    <dgm:cxn modelId="{9B7C518B-00B2-454B-BB8D-7C271C7E5CEA}" type="presParOf" srcId="{A8D82FA1-B02F-4A6B-951B-C95C3DA579BC}" destId="{E03BAD79-8164-4AB9-BD11-F9F149F35CB3}" srcOrd="0" destOrd="0" presId="urn:microsoft.com/office/officeart/2005/8/layout/pyramid1"/>
    <dgm:cxn modelId="{BA1378E5-81BA-4540-A76F-9757265359A8}" type="presParOf" srcId="{A8D82FA1-B02F-4A6B-951B-C95C3DA579BC}" destId="{FAAAEB86-F105-468A-8932-A0F9644648B3}" srcOrd="1" destOrd="0" presId="urn:microsoft.com/office/officeart/2005/8/layout/pyramid1"/>
    <dgm:cxn modelId="{33C5D713-B080-473C-A5D9-50334F176F65}" type="presParOf" srcId="{5615B166-DEB8-4EDE-9F98-BC0714200A4B}" destId="{30A9673B-52E9-44F6-8D7C-DFF112F497E5}" srcOrd="3" destOrd="0" presId="urn:microsoft.com/office/officeart/2005/8/layout/pyramid1"/>
    <dgm:cxn modelId="{EA622B72-3D21-4074-9B12-36B667F93A8F}" type="presParOf" srcId="{30A9673B-52E9-44F6-8D7C-DFF112F497E5}" destId="{7114A407-2D9E-4835-9BC0-CA07EDEEB2BA}" srcOrd="0" destOrd="0" presId="urn:microsoft.com/office/officeart/2005/8/layout/pyramid1"/>
    <dgm:cxn modelId="{4EEFE30E-92F9-4996-8CA1-A38AF4B7A6D5}" type="presParOf" srcId="{30A9673B-52E9-44F6-8D7C-DFF112F497E5}" destId="{5F3C6428-1334-43CF-8D1A-E54FD2E24BD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EA6BD-0246-469F-BE79-2C1FDBE21634}" type="doc">
      <dgm:prSet loTypeId="urn:microsoft.com/office/officeart/2005/8/layout/pyramid1" loCatId="pyramid" qsTypeId="urn:microsoft.com/office/officeart/2005/8/quickstyle/3d5" qsCatId="3D" csTypeId="urn:microsoft.com/office/officeart/2005/8/colors/accent1_2" csCatId="accent1" phldr="1"/>
      <dgm:spPr/>
    </dgm:pt>
    <dgm:pt modelId="{73FF231E-3623-4445-8D2C-377925632C71}">
      <dgm:prSet phldrT="[Text]" custT="1"/>
      <dgm:spPr/>
      <dgm:t>
        <a:bodyPr/>
        <a:lstStyle/>
        <a:p>
          <a:r>
            <a:rPr lang="en-US" sz="2800" dirty="0" smtClean="0">
              <a:solidFill>
                <a:srgbClr val="BB90DC"/>
              </a:solidFill>
            </a:rPr>
            <a:t>Does</a:t>
          </a:r>
          <a:endParaRPr lang="en-US" sz="2800" dirty="0">
            <a:solidFill>
              <a:srgbClr val="BB90DC"/>
            </a:solidFill>
          </a:endParaRPr>
        </a:p>
      </dgm:t>
    </dgm:pt>
    <dgm:pt modelId="{EFD83EC2-1325-4C7E-8185-052D7091604F}" type="parTrans" cxnId="{1100E8BA-BC2C-4AA8-9592-E6C08EE550B2}">
      <dgm:prSet/>
      <dgm:spPr/>
      <dgm:t>
        <a:bodyPr/>
        <a:lstStyle/>
        <a:p>
          <a:endParaRPr lang="en-US"/>
        </a:p>
      </dgm:t>
    </dgm:pt>
    <dgm:pt modelId="{2E1E83AE-796E-4FF5-B91D-482687577FBE}" type="sibTrans" cxnId="{1100E8BA-BC2C-4AA8-9592-E6C08EE550B2}">
      <dgm:prSet/>
      <dgm:spPr/>
      <dgm:t>
        <a:bodyPr/>
        <a:lstStyle/>
        <a:p>
          <a:endParaRPr lang="en-US"/>
        </a:p>
      </dgm:t>
    </dgm:pt>
    <dgm:pt modelId="{87EC5FCA-8BB7-426C-A5CD-C780461BE7B9}">
      <dgm:prSet phldrT="[Text]" custT="1"/>
      <dgm:spPr/>
      <dgm:t>
        <a:bodyPr/>
        <a:lstStyle/>
        <a:p>
          <a:r>
            <a:rPr lang="en-US" sz="3200" dirty="0" smtClean="0">
              <a:solidFill>
                <a:srgbClr val="FF7575"/>
              </a:solidFill>
            </a:rPr>
            <a:t>Knows how</a:t>
          </a:r>
          <a:endParaRPr lang="en-US" sz="3200" dirty="0">
            <a:solidFill>
              <a:srgbClr val="FF7575"/>
            </a:solidFill>
          </a:endParaRPr>
        </a:p>
      </dgm:t>
    </dgm:pt>
    <dgm:pt modelId="{C032309C-CA1F-4727-9A12-ABB78E4D62C8}" type="parTrans" cxnId="{75E4470A-775B-417D-9102-AB4322B1C9F9}">
      <dgm:prSet/>
      <dgm:spPr/>
      <dgm:t>
        <a:bodyPr/>
        <a:lstStyle/>
        <a:p>
          <a:endParaRPr lang="en-US"/>
        </a:p>
      </dgm:t>
    </dgm:pt>
    <dgm:pt modelId="{EAD3DE1B-BEFF-4149-AB81-8B9EA44A0513}" type="sibTrans" cxnId="{75E4470A-775B-417D-9102-AB4322B1C9F9}">
      <dgm:prSet/>
      <dgm:spPr/>
      <dgm:t>
        <a:bodyPr/>
        <a:lstStyle/>
        <a:p>
          <a:endParaRPr lang="en-US"/>
        </a:p>
      </dgm:t>
    </dgm:pt>
    <dgm:pt modelId="{6852CE88-C075-4DFC-945E-F2646169265F}">
      <dgm:prSet phldrT="[Text]" custT="1"/>
      <dgm:spPr/>
      <dgm:t>
        <a:bodyPr/>
        <a:lstStyle/>
        <a:p>
          <a:r>
            <a:rPr lang="en-US" sz="3200" dirty="0" smtClean="0">
              <a:solidFill>
                <a:srgbClr val="606060"/>
              </a:solidFill>
            </a:rPr>
            <a:t>Knowledge</a:t>
          </a:r>
          <a:endParaRPr lang="en-US" sz="3200" dirty="0">
            <a:solidFill>
              <a:srgbClr val="606060"/>
            </a:solidFill>
          </a:endParaRPr>
        </a:p>
      </dgm:t>
    </dgm:pt>
    <dgm:pt modelId="{5D8E29AC-7EA9-4C85-8081-A2AAEBB59011}" type="parTrans" cxnId="{9A33F757-42B1-4EAC-9DE6-9037F16F43DC}">
      <dgm:prSet/>
      <dgm:spPr/>
      <dgm:t>
        <a:bodyPr/>
        <a:lstStyle/>
        <a:p>
          <a:endParaRPr lang="en-US"/>
        </a:p>
      </dgm:t>
    </dgm:pt>
    <dgm:pt modelId="{470DCE26-1EB8-46F1-A21C-03833F66570D}" type="sibTrans" cxnId="{9A33F757-42B1-4EAC-9DE6-9037F16F43DC}">
      <dgm:prSet/>
      <dgm:spPr/>
      <dgm:t>
        <a:bodyPr/>
        <a:lstStyle/>
        <a:p>
          <a:endParaRPr lang="en-US"/>
        </a:p>
      </dgm:t>
    </dgm:pt>
    <dgm:pt modelId="{4A06AEB9-EDC1-4603-8EFE-8627D7F8E1B2}">
      <dgm:prSet phldrT="[Text]" custT="1"/>
      <dgm:spPr/>
      <dgm:t>
        <a:bodyPr/>
        <a:lstStyle/>
        <a:p>
          <a:r>
            <a:rPr lang="en-US" sz="3600" dirty="0" smtClean="0">
              <a:solidFill>
                <a:srgbClr val="110173"/>
              </a:solidFill>
            </a:rPr>
            <a:t>Shows how</a:t>
          </a:r>
          <a:endParaRPr lang="en-US" sz="3600" dirty="0">
            <a:solidFill>
              <a:srgbClr val="110173"/>
            </a:solidFill>
          </a:endParaRPr>
        </a:p>
      </dgm:t>
    </dgm:pt>
    <dgm:pt modelId="{4E671546-527F-40DC-96C0-39C10A1F2AB2}" type="parTrans" cxnId="{D0D2C35B-62CB-4032-A69E-C1FB6C06EA62}">
      <dgm:prSet/>
      <dgm:spPr/>
      <dgm:t>
        <a:bodyPr/>
        <a:lstStyle/>
        <a:p>
          <a:endParaRPr lang="en-US"/>
        </a:p>
      </dgm:t>
    </dgm:pt>
    <dgm:pt modelId="{33EB7268-4451-4D2D-9C77-A091DD523BD4}" type="sibTrans" cxnId="{D0D2C35B-62CB-4032-A69E-C1FB6C06EA62}">
      <dgm:prSet/>
      <dgm:spPr/>
      <dgm:t>
        <a:bodyPr/>
        <a:lstStyle/>
        <a:p>
          <a:endParaRPr lang="en-US"/>
        </a:p>
      </dgm:t>
    </dgm:pt>
    <dgm:pt modelId="{5615B166-DEB8-4EDE-9F98-BC0714200A4B}" type="pres">
      <dgm:prSet presAssocID="{EACEA6BD-0246-469F-BE79-2C1FDBE21634}" presName="Name0" presStyleCnt="0">
        <dgm:presLayoutVars>
          <dgm:dir/>
          <dgm:animLvl val="lvl"/>
          <dgm:resizeHandles val="exact"/>
        </dgm:presLayoutVars>
      </dgm:prSet>
      <dgm:spPr/>
    </dgm:pt>
    <dgm:pt modelId="{C67D3A8D-9125-4D7D-B69A-3E09862929C8}" type="pres">
      <dgm:prSet presAssocID="{73FF231E-3623-4445-8D2C-377925632C71}" presName="Name8" presStyleCnt="0"/>
      <dgm:spPr/>
    </dgm:pt>
    <dgm:pt modelId="{647A0F3F-B3EF-493E-949F-8236016F4575}" type="pres">
      <dgm:prSet presAssocID="{73FF231E-3623-4445-8D2C-377925632C71}" presName="level" presStyleLbl="node1" presStyleIdx="0" presStyleCnt="4" custLinFactNeighborX="529" custLinFactNeighborY="-16136">
        <dgm:presLayoutVars>
          <dgm:chMax val="1"/>
          <dgm:bulletEnabled val="1"/>
        </dgm:presLayoutVars>
      </dgm:prSet>
      <dgm:spPr/>
      <dgm:t>
        <a:bodyPr/>
        <a:lstStyle/>
        <a:p>
          <a:endParaRPr lang="en-US"/>
        </a:p>
      </dgm:t>
    </dgm:pt>
    <dgm:pt modelId="{984C7548-C83E-4B9E-90B3-589257974A88}" type="pres">
      <dgm:prSet presAssocID="{73FF231E-3623-4445-8D2C-377925632C71}" presName="levelTx" presStyleLbl="revTx" presStyleIdx="0" presStyleCnt="0">
        <dgm:presLayoutVars>
          <dgm:chMax val="1"/>
          <dgm:bulletEnabled val="1"/>
        </dgm:presLayoutVars>
      </dgm:prSet>
      <dgm:spPr/>
      <dgm:t>
        <a:bodyPr/>
        <a:lstStyle/>
        <a:p>
          <a:endParaRPr lang="en-US"/>
        </a:p>
      </dgm:t>
    </dgm:pt>
    <dgm:pt modelId="{1BDA9C97-677B-49AD-8BFF-068DF7ECC25C}" type="pres">
      <dgm:prSet presAssocID="{4A06AEB9-EDC1-4603-8EFE-8627D7F8E1B2}" presName="Name8" presStyleCnt="0"/>
      <dgm:spPr/>
    </dgm:pt>
    <dgm:pt modelId="{F7382F4D-562D-4C52-86D9-B2002616CA51}" type="pres">
      <dgm:prSet presAssocID="{4A06AEB9-EDC1-4603-8EFE-8627D7F8E1B2}" presName="level" presStyleLbl="node1" presStyleIdx="1" presStyleCnt="4">
        <dgm:presLayoutVars>
          <dgm:chMax val="1"/>
          <dgm:bulletEnabled val="1"/>
        </dgm:presLayoutVars>
      </dgm:prSet>
      <dgm:spPr/>
      <dgm:t>
        <a:bodyPr/>
        <a:lstStyle/>
        <a:p>
          <a:endParaRPr lang="en-US"/>
        </a:p>
      </dgm:t>
    </dgm:pt>
    <dgm:pt modelId="{3E5BC039-CC69-498D-9B3C-FBEB3C88E670}" type="pres">
      <dgm:prSet presAssocID="{4A06AEB9-EDC1-4603-8EFE-8627D7F8E1B2}" presName="levelTx" presStyleLbl="revTx" presStyleIdx="0" presStyleCnt="0">
        <dgm:presLayoutVars>
          <dgm:chMax val="1"/>
          <dgm:bulletEnabled val="1"/>
        </dgm:presLayoutVars>
      </dgm:prSet>
      <dgm:spPr/>
      <dgm:t>
        <a:bodyPr/>
        <a:lstStyle/>
        <a:p>
          <a:endParaRPr lang="en-US"/>
        </a:p>
      </dgm:t>
    </dgm:pt>
    <dgm:pt modelId="{A8D82FA1-B02F-4A6B-951B-C95C3DA579BC}" type="pres">
      <dgm:prSet presAssocID="{87EC5FCA-8BB7-426C-A5CD-C780461BE7B9}" presName="Name8" presStyleCnt="0"/>
      <dgm:spPr/>
    </dgm:pt>
    <dgm:pt modelId="{E03BAD79-8164-4AB9-BD11-F9F149F35CB3}" type="pres">
      <dgm:prSet presAssocID="{87EC5FCA-8BB7-426C-A5CD-C780461BE7B9}" presName="level" presStyleLbl="node1" presStyleIdx="2" presStyleCnt="4">
        <dgm:presLayoutVars>
          <dgm:chMax val="1"/>
          <dgm:bulletEnabled val="1"/>
        </dgm:presLayoutVars>
      </dgm:prSet>
      <dgm:spPr/>
      <dgm:t>
        <a:bodyPr/>
        <a:lstStyle/>
        <a:p>
          <a:endParaRPr lang="en-US"/>
        </a:p>
      </dgm:t>
    </dgm:pt>
    <dgm:pt modelId="{FAAAEB86-F105-468A-8932-A0F9644648B3}" type="pres">
      <dgm:prSet presAssocID="{87EC5FCA-8BB7-426C-A5CD-C780461BE7B9}" presName="levelTx" presStyleLbl="revTx" presStyleIdx="0" presStyleCnt="0">
        <dgm:presLayoutVars>
          <dgm:chMax val="1"/>
          <dgm:bulletEnabled val="1"/>
        </dgm:presLayoutVars>
      </dgm:prSet>
      <dgm:spPr/>
      <dgm:t>
        <a:bodyPr/>
        <a:lstStyle/>
        <a:p>
          <a:endParaRPr lang="en-US"/>
        </a:p>
      </dgm:t>
    </dgm:pt>
    <dgm:pt modelId="{30A9673B-52E9-44F6-8D7C-DFF112F497E5}" type="pres">
      <dgm:prSet presAssocID="{6852CE88-C075-4DFC-945E-F2646169265F}" presName="Name8" presStyleCnt="0"/>
      <dgm:spPr/>
    </dgm:pt>
    <dgm:pt modelId="{7114A407-2D9E-4835-9BC0-CA07EDEEB2BA}" type="pres">
      <dgm:prSet presAssocID="{6852CE88-C075-4DFC-945E-F2646169265F}" presName="level" presStyleLbl="node1" presStyleIdx="3" presStyleCnt="4" custLinFactNeighborX="-6688" custLinFactNeighborY="0">
        <dgm:presLayoutVars>
          <dgm:chMax val="1"/>
          <dgm:bulletEnabled val="1"/>
        </dgm:presLayoutVars>
      </dgm:prSet>
      <dgm:spPr/>
      <dgm:t>
        <a:bodyPr/>
        <a:lstStyle/>
        <a:p>
          <a:endParaRPr lang="en-US"/>
        </a:p>
      </dgm:t>
    </dgm:pt>
    <dgm:pt modelId="{5F3C6428-1334-43CF-8D1A-E54FD2E24BD4}" type="pres">
      <dgm:prSet presAssocID="{6852CE88-C075-4DFC-945E-F2646169265F}" presName="levelTx" presStyleLbl="revTx" presStyleIdx="0" presStyleCnt="0">
        <dgm:presLayoutVars>
          <dgm:chMax val="1"/>
          <dgm:bulletEnabled val="1"/>
        </dgm:presLayoutVars>
      </dgm:prSet>
      <dgm:spPr/>
      <dgm:t>
        <a:bodyPr/>
        <a:lstStyle/>
        <a:p>
          <a:endParaRPr lang="en-US"/>
        </a:p>
      </dgm:t>
    </dgm:pt>
  </dgm:ptLst>
  <dgm:cxnLst>
    <dgm:cxn modelId="{F057D649-9644-4DDE-8030-826F5DBB5046}" type="presOf" srcId="{73FF231E-3623-4445-8D2C-377925632C71}" destId="{647A0F3F-B3EF-493E-949F-8236016F4575}" srcOrd="0" destOrd="0" presId="urn:microsoft.com/office/officeart/2005/8/layout/pyramid1"/>
    <dgm:cxn modelId="{10F7E0F6-5BBB-4BE3-A38D-CAC75954CD68}" type="presOf" srcId="{EACEA6BD-0246-469F-BE79-2C1FDBE21634}" destId="{5615B166-DEB8-4EDE-9F98-BC0714200A4B}" srcOrd="0" destOrd="0" presId="urn:microsoft.com/office/officeart/2005/8/layout/pyramid1"/>
    <dgm:cxn modelId="{A325EB31-0ACC-439A-86F0-296D2F523764}" type="presOf" srcId="{87EC5FCA-8BB7-426C-A5CD-C780461BE7B9}" destId="{FAAAEB86-F105-468A-8932-A0F9644648B3}" srcOrd="1" destOrd="0" presId="urn:microsoft.com/office/officeart/2005/8/layout/pyramid1"/>
    <dgm:cxn modelId="{1100E8BA-BC2C-4AA8-9592-E6C08EE550B2}" srcId="{EACEA6BD-0246-469F-BE79-2C1FDBE21634}" destId="{73FF231E-3623-4445-8D2C-377925632C71}" srcOrd="0" destOrd="0" parTransId="{EFD83EC2-1325-4C7E-8185-052D7091604F}" sibTransId="{2E1E83AE-796E-4FF5-B91D-482687577FBE}"/>
    <dgm:cxn modelId="{75E4470A-775B-417D-9102-AB4322B1C9F9}" srcId="{EACEA6BD-0246-469F-BE79-2C1FDBE21634}" destId="{87EC5FCA-8BB7-426C-A5CD-C780461BE7B9}" srcOrd="2" destOrd="0" parTransId="{C032309C-CA1F-4727-9A12-ABB78E4D62C8}" sibTransId="{EAD3DE1B-BEFF-4149-AB81-8B9EA44A0513}"/>
    <dgm:cxn modelId="{CBA26980-38DD-433B-8CCC-77E576E9F616}" type="presOf" srcId="{6852CE88-C075-4DFC-945E-F2646169265F}" destId="{7114A407-2D9E-4835-9BC0-CA07EDEEB2BA}" srcOrd="0" destOrd="0" presId="urn:microsoft.com/office/officeart/2005/8/layout/pyramid1"/>
    <dgm:cxn modelId="{0BDD93CF-FDF1-468F-B9C2-1B7F2D151C32}" type="presOf" srcId="{6852CE88-C075-4DFC-945E-F2646169265F}" destId="{5F3C6428-1334-43CF-8D1A-E54FD2E24BD4}" srcOrd="1" destOrd="0" presId="urn:microsoft.com/office/officeart/2005/8/layout/pyramid1"/>
    <dgm:cxn modelId="{9A33F757-42B1-4EAC-9DE6-9037F16F43DC}" srcId="{EACEA6BD-0246-469F-BE79-2C1FDBE21634}" destId="{6852CE88-C075-4DFC-945E-F2646169265F}" srcOrd="3" destOrd="0" parTransId="{5D8E29AC-7EA9-4C85-8081-A2AAEBB59011}" sibTransId="{470DCE26-1EB8-46F1-A21C-03833F66570D}"/>
    <dgm:cxn modelId="{20351AD6-D16A-4F2A-9E66-10DDDF35797C}" type="presOf" srcId="{87EC5FCA-8BB7-426C-A5CD-C780461BE7B9}" destId="{E03BAD79-8164-4AB9-BD11-F9F149F35CB3}" srcOrd="0" destOrd="0" presId="urn:microsoft.com/office/officeart/2005/8/layout/pyramid1"/>
    <dgm:cxn modelId="{EC420A84-31FB-4427-B480-A203562D07DF}" type="presOf" srcId="{4A06AEB9-EDC1-4603-8EFE-8627D7F8E1B2}" destId="{3E5BC039-CC69-498D-9B3C-FBEB3C88E670}" srcOrd="1" destOrd="0" presId="urn:microsoft.com/office/officeart/2005/8/layout/pyramid1"/>
    <dgm:cxn modelId="{D0D2C35B-62CB-4032-A69E-C1FB6C06EA62}" srcId="{EACEA6BD-0246-469F-BE79-2C1FDBE21634}" destId="{4A06AEB9-EDC1-4603-8EFE-8627D7F8E1B2}" srcOrd="1" destOrd="0" parTransId="{4E671546-527F-40DC-96C0-39C10A1F2AB2}" sibTransId="{33EB7268-4451-4D2D-9C77-A091DD523BD4}"/>
    <dgm:cxn modelId="{5861A8AE-FC7B-454F-B68B-64D6F66A0351}" type="presOf" srcId="{4A06AEB9-EDC1-4603-8EFE-8627D7F8E1B2}" destId="{F7382F4D-562D-4C52-86D9-B2002616CA51}" srcOrd="0" destOrd="0" presId="urn:microsoft.com/office/officeart/2005/8/layout/pyramid1"/>
    <dgm:cxn modelId="{42F56964-E589-4EDD-B105-339982B5038F}" type="presOf" srcId="{73FF231E-3623-4445-8D2C-377925632C71}" destId="{984C7548-C83E-4B9E-90B3-589257974A88}" srcOrd="1" destOrd="0" presId="urn:microsoft.com/office/officeart/2005/8/layout/pyramid1"/>
    <dgm:cxn modelId="{F4322151-6147-48E9-A849-73D7A0135DB4}" type="presParOf" srcId="{5615B166-DEB8-4EDE-9F98-BC0714200A4B}" destId="{C67D3A8D-9125-4D7D-B69A-3E09862929C8}" srcOrd="0" destOrd="0" presId="urn:microsoft.com/office/officeart/2005/8/layout/pyramid1"/>
    <dgm:cxn modelId="{E05EF0F5-F52B-44CD-9184-CE31D647C6D3}" type="presParOf" srcId="{C67D3A8D-9125-4D7D-B69A-3E09862929C8}" destId="{647A0F3F-B3EF-493E-949F-8236016F4575}" srcOrd="0" destOrd="0" presId="urn:microsoft.com/office/officeart/2005/8/layout/pyramid1"/>
    <dgm:cxn modelId="{248FF8F0-A37A-48DD-8E5D-C88BA0937C74}" type="presParOf" srcId="{C67D3A8D-9125-4D7D-B69A-3E09862929C8}" destId="{984C7548-C83E-4B9E-90B3-589257974A88}" srcOrd="1" destOrd="0" presId="urn:microsoft.com/office/officeart/2005/8/layout/pyramid1"/>
    <dgm:cxn modelId="{6665ADDD-AEAF-42E7-861B-EE3031FB8288}" type="presParOf" srcId="{5615B166-DEB8-4EDE-9F98-BC0714200A4B}" destId="{1BDA9C97-677B-49AD-8BFF-068DF7ECC25C}" srcOrd="1" destOrd="0" presId="urn:microsoft.com/office/officeart/2005/8/layout/pyramid1"/>
    <dgm:cxn modelId="{E38CD921-21D7-43F6-BB27-76097C01330D}" type="presParOf" srcId="{1BDA9C97-677B-49AD-8BFF-068DF7ECC25C}" destId="{F7382F4D-562D-4C52-86D9-B2002616CA51}" srcOrd="0" destOrd="0" presId="urn:microsoft.com/office/officeart/2005/8/layout/pyramid1"/>
    <dgm:cxn modelId="{0D6D399D-21B3-43C3-ACFC-30DCB29F9BFF}" type="presParOf" srcId="{1BDA9C97-677B-49AD-8BFF-068DF7ECC25C}" destId="{3E5BC039-CC69-498D-9B3C-FBEB3C88E670}" srcOrd="1" destOrd="0" presId="urn:microsoft.com/office/officeart/2005/8/layout/pyramid1"/>
    <dgm:cxn modelId="{E6727252-5BD2-45CB-8280-0A1924B8D2C7}" type="presParOf" srcId="{5615B166-DEB8-4EDE-9F98-BC0714200A4B}" destId="{A8D82FA1-B02F-4A6B-951B-C95C3DA579BC}" srcOrd="2" destOrd="0" presId="urn:microsoft.com/office/officeart/2005/8/layout/pyramid1"/>
    <dgm:cxn modelId="{4362ADA0-E7A2-484D-ADDD-F1EF8DBD5066}" type="presParOf" srcId="{A8D82FA1-B02F-4A6B-951B-C95C3DA579BC}" destId="{E03BAD79-8164-4AB9-BD11-F9F149F35CB3}" srcOrd="0" destOrd="0" presId="urn:microsoft.com/office/officeart/2005/8/layout/pyramid1"/>
    <dgm:cxn modelId="{07273F17-08EB-4801-BD6B-30CD6F175181}" type="presParOf" srcId="{A8D82FA1-B02F-4A6B-951B-C95C3DA579BC}" destId="{FAAAEB86-F105-468A-8932-A0F9644648B3}" srcOrd="1" destOrd="0" presId="urn:microsoft.com/office/officeart/2005/8/layout/pyramid1"/>
    <dgm:cxn modelId="{DB54E409-385F-40FD-8C28-FC872B8C4851}" type="presParOf" srcId="{5615B166-DEB8-4EDE-9F98-BC0714200A4B}" destId="{30A9673B-52E9-44F6-8D7C-DFF112F497E5}" srcOrd="3" destOrd="0" presId="urn:microsoft.com/office/officeart/2005/8/layout/pyramid1"/>
    <dgm:cxn modelId="{233B4FA6-3E1B-4504-971A-34A234978917}" type="presParOf" srcId="{30A9673B-52E9-44F6-8D7C-DFF112F497E5}" destId="{7114A407-2D9E-4835-9BC0-CA07EDEEB2BA}" srcOrd="0" destOrd="0" presId="urn:microsoft.com/office/officeart/2005/8/layout/pyramid1"/>
    <dgm:cxn modelId="{216DA0B8-E366-4F8D-905A-9522D0501C94}" type="presParOf" srcId="{30A9673B-52E9-44F6-8D7C-DFF112F497E5}" destId="{5F3C6428-1334-43CF-8D1A-E54FD2E24BD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EA6BD-0246-469F-BE79-2C1FDBE21634}" type="doc">
      <dgm:prSet loTypeId="urn:microsoft.com/office/officeart/2005/8/layout/pyramid1" loCatId="pyramid" qsTypeId="urn:microsoft.com/office/officeart/2005/8/quickstyle/3d5" qsCatId="3D" csTypeId="urn:microsoft.com/office/officeart/2005/8/colors/accent1_2" csCatId="accent1" phldr="1"/>
      <dgm:spPr/>
    </dgm:pt>
    <dgm:pt modelId="{73FF231E-3623-4445-8D2C-377925632C71}">
      <dgm:prSet phldrT="[Text]" custT="1"/>
      <dgm:spPr/>
      <dgm:t>
        <a:bodyPr/>
        <a:lstStyle/>
        <a:p>
          <a:r>
            <a:rPr lang="en-US" sz="5400" dirty="0" smtClean="0">
              <a:solidFill>
                <a:srgbClr val="7030A0"/>
              </a:solidFill>
            </a:rPr>
            <a:t>Does</a:t>
          </a:r>
          <a:endParaRPr lang="en-US" sz="5400" dirty="0">
            <a:solidFill>
              <a:srgbClr val="7030A0"/>
            </a:solidFill>
          </a:endParaRPr>
        </a:p>
      </dgm:t>
    </dgm:pt>
    <dgm:pt modelId="{EFD83EC2-1325-4C7E-8185-052D7091604F}" type="parTrans" cxnId="{1100E8BA-BC2C-4AA8-9592-E6C08EE550B2}">
      <dgm:prSet/>
      <dgm:spPr/>
      <dgm:t>
        <a:bodyPr/>
        <a:lstStyle/>
        <a:p>
          <a:endParaRPr lang="en-US"/>
        </a:p>
      </dgm:t>
    </dgm:pt>
    <dgm:pt modelId="{2E1E83AE-796E-4FF5-B91D-482687577FBE}" type="sibTrans" cxnId="{1100E8BA-BC2C-4AA8-9592-E6C08EE550B2}">
      <dgm:prSet/>
      <dgm:spPr/>
      <dgm:t>
        <a:bodyPr/>
        <a:lstStyle/>
        <a:p>
          <a:endParaRPr lang="en-US"/>
        </a:p>
      </dgm:t>
    </dgm:pt>
    <dgm:pt modelId="{87EC5FCA-8BB7-426C-A5CD-C780461BE7B9}">
      <dgm:prSet phldrT="[Text]" custT="1"/>
      <dgm:spPr/>
      <dgm:t>
        <a:bodyPr/>
        <a:lstStyle/>
        <a:p>
          <a:r>
            <a:rPr lang="en-US" sz="3200" dirty="0" smtClean="0">
              <a:solidFill>
                <a:srgbClr val="FF7575"/>
              </a:solidFill>
            </a:rPr>
            <a:t>Knows how</a:t>
          </a:r>
          <a:endParaRPr lang="en-US" sz="3200" dirty="0">
            <a:solidFill>
              <a:srgbClr val="FF7575"/>
            </a:solidFill>
          </a:endParaRPr>
        </a:p>
      </dgm:t>
    </dgm:pt>
    <dgm:pt modelId="{C032309C-CA1F-4727-9A12-ABB78E4D62C8}" type="parTrans" cxnId="{75E4470A-775B-417D-9102-AB4322B1C9F9}">
      <dgm:prSet/>
      <dgm:spPr/>
      <dgm:t>
        <a:bodyPr/>
        <a:lstStyle/>
        <a:p>
          <a:endParaRPr lang="en-US"/>
        </a:p>
      </dgm:t>
    </dgm:pt>
    <dgm:pt modelId="{EAD3DE1B-BEFF-4149-AB81-8B9EA44A0513}" type="sibTrans" cxnId="{75E4470A-775B-417D-9102-AB4322B1C9F9}">
      <dgm:prSet/>
      <dgm:spPr/>
      <dgm:t>
        <a:bodyPr/>
        <a:lstStyle/>
        <a:p>
          <a:endParaRPr lang="en-US"/>
        </a:p>
      </dgm:t>
    </dgm:pt>
    <dgm:pt modelId="{6852CE88-C075-4DFC-945E-F2646169265F}">
      <dgm:prSet phldrT="[Text]" custT="1"/>
      <dgm:spPr/>
      <dgm:t>
        <a:bodyPr/>
        <a:lstStyle/>
        <a:p>
          <a:r>
            <a:rPr lang="en-US" sz="3200" dirty="0" smtClean="0">
              <a:solidFill>
                <a:srgbClr val="606060"/>
              </a:solidFill>
            </a:rPr>
            <a:t>Knowledge</a:t>
          </a:r>
          <a:endParaRPr lang="en-US" sz="3200" dirty="0">
            <a:solidFill>
              <a:srgbClr val="606060"/>
            </a:solidFill>
          </a:endParaRPr>
        </a:p>
      </dgm:t>
    </dgm:pt>
    <dgm:pt modelId="{5D8E29AC-7EA9-4C85-8081-A2AAEBB59011}" type="parTrans" cxnId="{9A33F757-42B1-4EAC-9DE6-9037F16F43DC}">
      <dgm:prSet/>
      <dgm:spPr/>
      <dgm:t>
        <a:bodyPr/>
        <a:lstStyle/>
        <a:p>
          <a:endParaRPr lang="en-US"/>
        </a:p>
      </dgm:t>
    </dgm:pt>
    <dgm:pt modelId="{470DCE26-1EB8-46F1-A21C-03833F66570D}" type="sibTrans" cxnId="{9A33F757-42B1-4EAC-9DE6-9037F16F43DC}">
      <dgm:prSet/>
      <dgm:spPr/>
      <dgm:t>
        <a:bodyPr/>
        <a:lstStyle/>
        <a:p>
          <a:endParaRPr lang="en-US"/>
        </a:p>
      </dgm:t>
    </dgm:pt>
    <dgm:pt modelId="{4A06AEB9-EDC1-4603-8EFE-8627D7F8E1B2}">
      <dgm:prSet phldrT="[Text]" custT="1"/>
      <dgm:spPr/>
      <dgm:t>
        <a:bodyPr/>
        <a:lstStyle/>
        <a:p>
          <a:r>
            <a:rPr lang="en-US" sz="3200" dirty="0" smtClean="0">
              <a:solidFill>
                <a:srgbClr val="61BBFF"/>
              </a:solidFill>
            </a:rPr>
            <a:t>Shows how</a:t>
          </a:r>
          <a:endParaRPr lang="en-US" sz="3200" dirty="0">
            <a:solidFill>
              <a:srgbClr val="61BBFF"/>
            </a:solidFill>
          </a:endParaRPr>
        </a:p>
      </dgm:t>
    </dgm:pt>
    <dgm:pt modelId="{4E671546-527F-40DC-96C0-39C10A1F2AB2}" type="parTrans" cxnId="{D0D2C35B-62CB-4032-A69E-C1FB6C06EA62}">
      <dgm:prSet/>
      <dgm:spPr/>
      <dgm:t>
        <a:bodyPr/>
        <a:lstStyle/>
        <a:p>
          <a:endParaRPr lang="en-US"/>
        </a:p>
      </dgm:t>
    </dgm:pt>
    <dgm:pt modelId="{33EB7268-4451-4D2D-9C77-A091DD523BD4}" type="sibTrans" cxnId="{D0D2C35B-62CB-4032-A69E-C1FB6C06EA62}">
      <dgm:prSet/>
      <dgm:spPr/>
      <dgm:t>
        <a:bodyPr/>
        <a:lstStyle/>
        <a:p>
          <a:endParaRPr lang="en-US"/>
        </a:p>
      </dgm:t>
    </dgm:pt>
    <dgm:pt modelId="{5615B166-DEB8-4EDE-9F98-BC0714200A4B}" type="pres">
      <dgm:prSet presAssocID="{EACEA6BD-0246-469F-BE79-2C1FDBE21634}" presName="Name0" presStyleCnt="0">
        <dgm:presLayoutVars>
          <dgm:dir/>
          <dgm:animLvl val="lvl"/>
          <dgm:resizeHandles val="exact"/>
        </dgm:presLayoutVars>
      </dgm:prSet>
      <dgm:spPr/>
    </dgm:pt>
    <dgm:pt modelId="{C67D3A8D-9125-4D7D-B69A-3E09862929C8}" type="pres">
      <dgm:prSet presAssocID="{73FF231E-3623-4445-8D2C-377925632C71}" presName="Name8" presStyleCnt="0"/>
      <dgm:spPr/>
    </dgm:pt>
    <dgm:pt modelId="{647A0F3F-B3EF-493E-949F-8236016F4575}" type="pres">
      <dgm:prSet presAssocID="{73FF231E-3623-4445-8D2C-377925632C71}" presName="level" presStyleLbl="node1" presStyleIdx="0" presStyleCnt="4" custLinFactNeighborX="529" custLinFactNeighborY="-16136">
        <dgm:presLayoutVars>
          <dgm:chMax val="1"/>
          <dgm:bulletEnabled val="1"/>
        </dgm:presLayoutVars>
      </dgm:prSet>
      <dgm:spPr/>
      <dgm:t>
        <a:bodyPr/>
        <a:lstStyle/>
        <a:p>
          <a:endParaRPr lang="en-US"/>
        </a:p>
      </dgm:t>
    </dgm:pt>
    <dgm:pt modelId="{984C7548-C83E-4B9E-90B3-589257974A88}" type="pres">
      <dgm:prSet presAssocID="{73FF231E-3623-4445-8D2C-377925632C71}" presName="levelTx" presStyleLbl="revTx" presStyleIdx="0" presStyleCnt="0">
        <dgm:presLayoutVars>
          <dgm:chMax val="1"/>
          <dgm:bulletEnabled val="1"/>
        </dgm:presLayoutVars>
      </dgm:prSet>
      <dgm:spPr/>
      <dgm:t>
        <a:bodyPr/>
        <a:lstStyle/>
        <a:p>
          <a:endParaRPr lang="en-US"/>
        </a:p>
      </dgm:t>
    </dgm:pt>
    <dgm:pt modelId="{1BDA9C97-677B-49AD-8BFF-068DF7ECC25C}" type="pres">
      <dgm:prSet presAssocID="{4A06AEB9-EDC1-4603-8EFE-8627D7F8E1B2}" presName="Name8" presStyleCnt="0"/>
      <dgm:spPr/>
    </dgm:pt>
    <dgm:pt modelId="{F7382F4D-562D-4C52-86D9-B2002616CA51}" type="pres">
      <dgm:prSet presAssocID="{4A06AEB9-EDC1-4603-8EFE-8627D7F8E1B2}" presName="level" presStyleLbl="node1" presStyleIdx="1" presStyleCnt="4">
        <dgm:presLayoutVars>
          <dgm:chMax val="1"/>
          <dgm:bulletEnabled val="1"/>
        </dgm:presLayoutVars>
      </dgm:prSet>
      <dgm:spPr/>
      <dgm:t>
        <a:bodyPr/>
        <a:lstStyle/>
        <a:p>
          <a:endParaRPr lang="en-US"/>
        </a:p>
      </dgm:t>
    </dgm:pt>
    <dgm:pt modelId="{3E5BC039-CC69-498D-9B3C-FBEB3C88E670}" type="pres">
      <dgm:prSet presAssocID="{4A06AEB9-EDC1-4603-8EFE-8627D7F8E1B2}" presName="levelTx" presStyleLbl="revTx" presStyleIdx="0" presStyleCnt="0">
        <dgm:presLayoutVars>
          <dgm:chMax val="1"/>
          <dgm:bulletEnabled val="1"/>
        </dgm:presLayoutVars>
      </dgm:prSet>
      <dgm:spPr/>
      <dgm:t>
        <a:bodyPr/>
        <a:lstStyle/>
        <a:p>
          <a:endParaRPr lang="en-US"/>
        </a:p>
      </dgm:t>
    </dgm:pt>
    <dgm:pt modelId="{A8D82FA1-B02F-4A6B-951B-C95C3DA579BC}" type="pres">
      <dgm:prSet presAssocID="{87EC5FCA-8BB7-426C-A5CD-C780461BE7B9}" presName="Name8" presStyleCnt="0"/>
      <dgm:spPr/>
    </dgm:pt>
    <dgm:pt modelId="{E03BAD79-8164-4AB9-BD11-F9F149F35CB3}" type="pres">
      <dgm:prSet presAssocID="{87EC5FCA-8BB7-426C-A5CD-C780461BE7B9}" presName="level" presStyleLbl="node1" presStyleIdx="2" presStyleCnt="4">
        <dgm:presLayoutVars>
          <dgm:chMax val="1"/>
          <dgm:bulletEnabled val="1"/>
        </dgm:presLayoutVars>
      </dgm:prSet>
      <dgm:spPr/>
      <dgm:t>
        <a:bodyPr/>
        <a:lstStyle/>
        <a:p>
          <a:endParaRPr lang="en-US"/>
        </a:p>
      </dgm:t>
    </dgm:pt>
    <dgm:pt modelId="{FAAAEB86-F105-468A-8932-A0F9644648B3}" type="pres">
      <dgm:prSet presAssocID="{87EC5FCA-8BB7-426C-A5CD-C780461BE7B9}" presName="levelTx" presStyleLbl="revTx" presStyleIdx="0" presStyleCnt="0">
        <dgm:presLayoutVars>
          <dgm:chMax val="1"/>
          <dgm:bulletEnabled val="1"/>
        </dgm:presLayoutVars>
      </dgm:prSet>
      <dgm:spPr/>
      <dgm:t>
        <a:bodyPr/>
        <a:lstStyle/>
        <a:p>
          <a:endParaRPr lang="en-US"/>
        </a:p>
      </dgm:t>
    </dgm:pt>
    <dgm:pt modelId="{30A9673B-52E9-44F6-8D7C-DFF112F497E5}" type="pres">
      <dgm:prSet presAssocID="{6852CE88-C075-4DFC-945E-F2646169265F}" presName="Name8" presStyleCnt="0"/>
      <dgm:spPr/>
    </dgm:pt>
    <dgm:pt modelId="{7114A407-2D9E-4835-9BC0-CA07EDEEB2BA}" type="pres">
      <dgm:prSet presAssocID="{6852CE88-C075-4DFC-945E-F2646169265F}" presName="level" presStyleLbl="node1" presStyleIdx="3" presStyleCnt="4">
        <dgm:presLayoutVars>
          <dgm:chMax val="1"/>
          <dgm:bulletEnabled val="1"/>
        </dgm:presLayoutVars>
      </dgm:prSet>
      <dgm:spPr/>
      <dgm:t>
        <a:bodyPr/>
        <a:lstStyle/>
        <a:p>
          <a:endParaRPr lang="en-US"/>
        </a:p>
      </dgm:t>
    </dgm:pt>
    <dgm:pt modelId="{5F3C6428-1334-43CF-8D1A-E54FD2E24BD4}" type="pres">
      <dgm:prSet presAssocID="{6852CE88-C075-4DFC-945E-F2646169265F}" presName="levelTx" presStyleLbl="revTx" presStyleIdx="0" presStyleCnt="0">
        <dgm:presLayoutVars>
          <dgm:chMax val="1"/>
          <dgm:bulletEnabled val="1"/>
        </dgm:presLayoutVars>
      </dgm:prSet>
      <dgm:spPr/>
      <dgm:t>
        <a:bodyPr/>
        <a:lstStyle/>
        <a:p>
          <a:endParaRPr lang="en-US"/>
        </a:p>
      </dgm:t>
    </dgm:pt>
  </dgm:ptLst>
  <dgm:cxnLst>
    <dgm:cxn modelId="{AB70F7A8-20D0-4B15-9A50-4E0F7DAECC57}" type="presOf" srcId="{4A06AEB9-EDC1-4603-8EFE-8627D7F8E1B2}" destId="{3E5BC039-CC69-498D-9B3C-FBEB3C88E670}" srcOrd="1" destOrd="0" presId="urn:microsoft.com/office/officeart/2005/8/layout/pyramid1"/>
    <dgm:cxn modelId="{C38D869C-56B0-4E99-B4B3-E9794288148E}" type="presOf" srcId="{EACEA6BD-0246-469F-BE79-2C1FDBE21634}" destId="{5615B166-DEB8-4EDE-9F98-BC0714200A4B}" srcOrd="0" destOrd="0" presId="urn:microsoft.com/office/officeart/2005/8/layout/pyramid1"/>
    <dgm:cxn modelId="{1100E8BA-BC2C-4AA8-9592-E6C08EE550B2}" srcId="{EACEA6BD-0246-469F-BE79-2C1FDBE21634}" destId="{73FF231E-3623-4445-8D2C-377925632C71}" srcOrd="0" destOrd="0" parTransId="{EFD83EC2-1325-4C7E-8185-052D7091604F}" sibTransId="{2E1E83AE-796E-4FF5-B91D-482687577FBE}"/>
    <dgm:cxn modelId="{75E4470A-775B-417D-9102-AB4322B1C9F9}" srcId="{EACEA6BD-0246-469F-BE79-2C1FDBE21634}" destId="{87EC5FCA-8BB7-426C-A5CD-C780461BE7B9}" srcOrd="2" destOrd="0" parTransId="{C032309C-CA1F-4727-9A12-ABB78E4D62C8}" sibTransId="{EAD3DE1B-BEFF-4149-AB81-8B9EA44A0513}"/>
    <dgm:cxn modelId="{252D9A0C-112C-4AC9-BA1B-9ECE83D10D58}" type="presOf" srcId="{6852CE88-C075-4DFC-945E-F2646169265F}" destId="{7114A407-2D9E-4835-9BC0-CA07EDEEB2BA}" srcOrd="0" destOrd="0" presId="urn:microsoft.com/office/officeart/2005/8/layout/pyramid1"/>
    <dgm:cxn modelId="{7918663E-8C70-46E5-8EEC-0AE921A5D317}" type="presOf" srcId="{6852CE88-C075-4DFC-945E-F2646169265F}" destId="{5F3C6428-1334-43CF-8D1A-E54FD2E24BD4}" srcOrd="1" destOrd="0" presId="urn:microsoft.com/office/officeart/2005/8/layout/pyramid1"/>
    <dgm:cxn modelId="{5B6EA478-EDE7-4932-BF79-E50F305F109C}" type="presOf" srcId="{4A06AEB9-EDC1-4603-8EFE-8627D7F8E1B2}" destId="{F7382F4D-562D-4C52-86D9-B2002616CA51}" srcOrd="0" destOrd="0" presId="urn:microsoft.com/office/officeart/2005/8/layout/pyramid1"/>
    <dgm:cxn modelId="{9A33F757-42B1-4EAC-9DE6-9037F16F43DC}" srcId="{EACEA6BD-0246-469F-BE79-2C1FDBE21634}" destId="{6852CE88-C075-4DFC-945E-F2646169265F}" srcOrd="3" destOrd="0" parTransId="{5D8E29AC-7EA9-4C85-8081-A2AAEBB59011}" sibTransId="{470DCE26-1EB8-46F1-A21C-03833F66570D}"/>
    <dgm:cxn modelId="{5018A3D3-C2F7-45DE-BA6E-BBBBB6B28F17}" type="presOf" srcId="{73FF231E-3623-4445-8D2C-377925632C71}" destId="{647A0F3F-B3EF-493E-949F-8236016F4575}" srcOrd="0" destOrd="0" presId="urn:microsoft.com/office/officeart/2005/8/layout/pyramid1"/>
    <dgm:cxn modelId="{A0FC664C-6B17-4E16-8082-F4AB4FB64B51}" type="presOf" srcId="{87EC5FCA-8BB7-426C-A5CD-C780461BE7B9}" destId="{E03BAD79-8164-4AB9-BD11-F9F149F35CB3}" srcOrd="0" destOrd="0" presId="urn:microsoft.com/office/officeart/2005/8/layout/pyramid1"/>
    <dgm:cxn modelId="{AD4B9276-6B00-4590-847E-3CFB00D7E702}" type="presOf" srcId="{73FF231E-3623-4445-8D2C-377925632C71}" destId="{984C7548-C83E-4B9E-90B3-589257974A88}" srcOrd="1" destOrd="0" presId="urn:microsoft.com/office/officeart/2005/8/layout/pyramid1"/>
    <dgm:cxn modelId="{D0D2C35B-62CB-4032-A69E-C1FB6C06EA62}" srcId="{EACEA6BD-0246-469F-BE79-2C1FDBE21634}" destId="{4A06AEB9-EDC1-4603-8EFE-8627D7F8E1B2}" srcOrd="1" destOrd="0" parTransId="{4E671546-527F-40DC-96C0-39C10A1F2AB2}" sibTransId="{33EB7268-4451-4D2D-9C77-A091DD523BD4}"/>
    <dgm:cxn modelId="{23075BD7-35CD-4F52-90BF-F7A43C53E1A3}" type="presOf" srcId="{87EC5FCA-8BB7-426C-A5CD-C780461BE7B9}" destId="{FAAAEB86-F105-468A-8932-A0F9644648B3}" srcOrd="1" destOrd="0" presId="urn:microsoft.com/office/officeart/2005/8/layout/pyramid1"/>
    <dgm:cxn modelId="{69B8D8F0-5332-4047-B4E2-77F8FBD98544}" type="presParOf" srcId="{5615B166-DEB8-4EDE-9F98-BC0714200A4B}" destId="{C67D3A8D-9125-4D7D-B69A-3E09862929C8}" srcOrd="0" destOrd="0" presId="urn:microsoft.com/office/officeart/2005/8/layout/pyramid1"/>
    <dgm:cxn modelId="{816C1AA7-8A76-48B8-A51D-D0859FD30A77}" type="presParOf" srcId="{C67D3A8D-9125-4D7D-B69A-3E09862929C8}" destId="{647A0F3F-B3EF-493E-949F-8236016F4575}" srcOrd="0" destOrd="0" presId="urn:microsoft.com/office/officeart/2005/8/layout/pyramid1"/>
    <dgm:cxn modelId="{C336026F-603C-4004-94DA-CBCFB89C6AEB}" type="presParOf" srcId="{C67D3A8D-9125-4D7D-B69A-3E09862929C8}" destId="{984C7548-C83E-4B9E-90B3-589257974A88}" srcOrd="1" destOrd="0" presId="urn:microsoft.com/office/officeart/2005/8/layout/pyramid1"/>
    <dgm:cxn modelId="{6F089110-264C-4D7E-B222-90C817EC9FB3}" type="presParOf" srcId="{5615B166-DEB8-4EDE-9F98-BC0714200A4B}" destId="{1BDA9C97-677B-49AD-8BFF-068DF7ECC25C}" srcOrd="1" destOrd="0" presId="urn:microsoft.com/office/officeart/2005/8/layout/pyramid1"/>
    <dgm:cxn modelId="{41026471-F320-42E0-AE97-684601E7002B}" type="presParOf" srcId="{1BDA9C97-677B-49AD-8BFF-068DF7ECC25C}" destId="{F7382F4D-562D-4C52-86D9-B2002616CA51}" srcOrd="0" destOrd="0" presId="urn:microsoft.com/office/officeart/2005/8/layout/pyramid1"/>
    <dgm:cxn modelId="{18FD964F-515F-4C78-9A16-E4DFF0065FAB}" type="presParOf" srcId="{1BDA9C97-677B-49AD-8BFF-068DF7ECC25C}" destId="{3E5BC039-CC69-498D-9B3C-FBEB3C88E670}" srcOrd="1" destOrd="0" presId="urn:microsoft.com/office/officeart/2005/8/layout/pyramid1"/>
    <dgm:cxn modelId="{E2BC2F63-F7F8-4FE1-A04D-EA14ED69F4E5}" type="presParOf" srcId="{5615B166-DEB8-4EDE-9F98-BC0714200A4B}" destId="{A8D82FA1-B02F-4A6B-951B-C95C3DA579BC}" srcOrd="2" destOrd="0" presId="urn:microsoft.com/office/officeart/2005/8/layout/pyramid1"/>
    <dgm:cxn modelId="{A4D8BD62-5105-4DFE-A04C-99FABD5FEE4E}" type="presParOf" srcId="{A8D82FA1-B02F-4A6B-951B-C95C3DA579BC}" destId="{E03BAD79-8164-4AB9-BD11-F9F149F35CB3}" srcOrd="0" destOrd="0" presId="urn:microsoft.com/office/officeart/2005/8/layout/pyramid1"/>
    <dgm:cxn modelId="{C6D9C289-D200-4DF2-81CC-FA79DD39EDC7}" type="presParOf" srcId="{A8D82FA1-B02F-4A6B-951B-C95C3DA579BC}" destId="{FAAAEB86-F105-468A-8932-A0F9644648B3}" srcOrd="1" destOrd="0" presId="urn:microsoft.com/office/officeart/2005/8/layout/pyramid1"/>
    <dgm:cxn modelId="{872BBD77-99CD-4791-ABF8-82060FE156AA}" type="presParOf" srcId="{5615B166-DEB8-4EDE-9F98-BC0714200A4B}" destId="{30A9673B-52E9-44F6-8D7C-DFF112F497E5}" srcOrd="3" destOrd="0" presId="urn:microsoft.com/office/officeart/2005/8/layout/pyramid1"/>
    <dgm:cxn modelId="{35345DD6-9DAA-4956-ABEF-6D765D6F6208}" type="presParOf" srcId="{30A9673B-52E9-44F6-8D7C-DFF112F497E5}" destId="{7114A407-2D9E-4835-9BC0-CA07EDEEB2BA}" srcOrd="0" destOrd="0" presId="urn:microsoft.com/office/officeart/2005/8/layout/pyramid1"/>
    <dgm:cxn modelId="{5B350C80-7643-44F0-AA25-C443FB304750}" type="presParOf" srcId="{30A9673B-52E9-44F6-8D7C-DFF112F497E5}" destId="{5F3C6428-1334-43CF-8D1A-E54FD2E24BD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346A92-9D0A-1E45-91BA-336477D21B07}"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8FDB8FB2-314C-0241-9022-35B38C27CEFE}">
      <dgm:prSet phldrT="[Text]"/>
      <dgm:spPr/>
      <dgm:t>
        <a:bodyPr/>
        <a:lstStyle/>
        <a:p>
          <a:r>
            <a:rPr lang="en-US" dirty="0"/>
            <a:t>Anovulatory Abnormal Bleeding</a:t>
          </a:r>
        </a:p>
        <a:p>
          <a:r>
            <a:rPr lang="en-US" dirty="0"/>
            <a:t>H&amp;P: _____________________________________________________</a:t>
          </a:r>
        </a:p>
        <a:p>
          <a:r>
            <a:rPr lang="en-US" dirty="0"/>
            <a:t>Risk Factor: _________________________________________________</a:t>
          </a:r>
        </a:p>
        <a:p>
          <a:endParaRPr lang="en-US" dirty="0"/>
        </a:p>
      </dgm:t>
    </dgm:pt>
    <dgm:pt modelId="{30B04936-9C1D-E84B-AD81-E315D8EDFAEF}" type="parTrans" cxnId="{B07D0A6F-D6DD-F84F-933F-E26F0A899AEA}">
      <dgm:prSet/>
      <dgm:spPr/>
      <dgm:t>
        <a:bodyPr/>
        <a:lstStyle/>
        <a:p>
          <a:endParaRPr lang="en-US"/>
        </a:p>
      </dgm:t>
    </dgm:pt>
    <dgm:pt modelId="{77C6DD02-664A-B749-BAD8-C56E72BC1761}" type="sibTrans" cxnId="{B07D0A6F-D6DD-F84F-933F-E26F0A899AEA}">
      <dgm:prSet/>
      <dgm:spPr/>
      <dgm:t>
        <a:bodyPr/>
        <a:lstStyle/>
        <a:p>
          <a:endParaRPr lang="en-US"/>
        </a:p>
      </dgm:t>
    </dgm:pt>
    <dgm:pt modelId="{CFF3A245-302E-604C-9046-A8EFD8899B46}">
      <dgm:prSet phldrT="[Text]"/>
      <dgm:spPr/>
      <dgm:t>
        <a:bodyPr/>
        <a:lstStyle/>
        <a:p>
          <a:r>
            <a:rPr lang="en-US" dirty="0"/>
            <a:t>Group 1</a:t>
          </a:r>
        </a:p>
      </dgm:t>
    </dgm:pt>
    <dgm:pt modelId="{554AF180-189A-A14A-9EA8-4DF29C5D7B6A}" type="parTrans" cxnId="{E95BD240-C0E9-3A4F-AF65-23E9006AA650}">
      <dgm:prSet/>
      <dgm:spPr/>
      <dgm:t>
        <a:bodyPr/>
        <a:lstStyle/>
        <a:p>
          <a:endParaRPr lang="en-US"/>
        </a:p>
      </dgm:t>
    </dgm:pt>
    <dgm:pt modelId="{0373706F-7C64-5044-AA1A-41578E840E01}" type="sibTrans" cxnId="{E95BD240-C0E9-3A4F-AF65-23E9006AA650}">
      <dgm:prSet/>
      <dgm:spPr/>
      <dgm:t>
        <a:bodyPr/>
        <a:lstStyle/>
        <a:p>
          <a:endParaRPr lang="en-US"/>
        </a:p>
      </dgm:t>
    </dgm:pt>
    <dgm:pt modelId="{A7F6805B-9678-C744-84A6-87143B5AC183}">
      <dgm:prSet phldrT="[Text]"/>
      <dgm:spPr/>
      <dgm:t>
        <a:bodyPr/>
        <a:lstStyle/>
        <a:p>
          <a:r>
            <a:rPr lang="en-US" dirty="0"/>
            <a:t>Group 2</a:t>
          </a:r>
        </a:p>
      </dgm:t>
    </dgm:pt>
    <dgm:pt modelId="{EFBC1537-3056-974D-BD98-1C28DBD06384}" type="parTrans" cxnId="{1F1E5F3C-67DD-F14B-8142-DB90052AE454}">
      <dgm:prSet/>
      <dgm:spPr/>
      <dgm:t>
        <a:bodyPr/>
        <a:lstStyle/>
        <a:p>
          <a:endParaRPr lang="en-US"/>
        </a:p>
      </dgm:t>
    </dgm:pt>
    <dgm:pt modelId="{05637F46-AB63-6042-BAF6-25D463C63CA4}" type="sibTrans" cxnId="{1F1E5F3C-67DD-F14B-8142-DB90052AE454}">
      <dgm:prSet/>
      <dgm:spPr/>
      <dgm:t>
        <a:bodyPr/>
        <a:lstStyle/>
        <a:p>
          <a:endParaRPr lang="en-US"/>
        </a:p>
      </dgm:t>
    </dgm:pt>
    <dgm:pt modelId="{511FDCDC-8BBC-874B-8AC4-72151F4A92F5}">
      <dgm:prSet phldrT="[Text]"/>
      <dgm:spPr/>
      <dgm:t>
        <a:bodyPr/>
        <a:lstStyle/>
        <a:p>
          <a:r>
            <a:rPr lang="en-US" dirty="0"/>
            <a:t>Group 3</a:t>
          </a:r>
        </a:p>
      </dgm:t>
    </dgm:pt>
    <dgm:pt modelId="{63594C61-3EEF-964B-989A-79F823F8193C}" type="parTrans" cxnId="{F7C56A09-729F-2642-99CD-C957969A2745}">
      <dgm:prSet/>
      <dgm:spPr/>
      <dgm:t>
        <a:bodyPr/>
        <a:lstStyle/>
        <a:p>
          <a:endParaRPr lang="en-US"/>
        </a:p>
      </dgm:t>
    </dgm:pt>
    <dgm:pt modelId="{C3E1D5C9-3271-DD47-9CF4-EFBA24F6554A}" type="sibTrans" cxnId="{F7C56A09-729F-2642-99CD-C957969A2745}">
      <dgm:prSet/>
      <dgm:spPr/>
      <dgm:t>
        <a:bodyPr/>
        <a:lstStyle/>
        <a:p>
          <a:endParaRPr lang="en-US"/>
        </a:p>
      </dgm:t>
    </dgm:pt>
    <dgm:pt modelId="{6323EAF2-4032-B043-95FB-33FDA22AC404}">
      <dgm:prSet phldrT="[Text]"/>
      <dgm:spPr/>
      <dgm:t>
        <a:bodyPr/>
        <a:lstStyle/>
        <a:p>
          <a:r>
            <a:rPr lang="en-US" dirty="0"/>
            <a:t>Evaluation and Treatment Algo</a:t>
          </a:r>
        </a:p>
      </dgm:t>
    </dgm:pt>
    <dgm:pt modelId="{5466F9EC-4E6F-C74F-8E25-45BEC229FB71}" type="parTrans" cxnId="{22A05F28-2B54-2C43-BA94-1CE800FD2E7F}">
      <dgm:prSet/>
      <dgm:spPr/>
      <dgm:t>
        <a:bodyPr/>
        <a:lstStyle/>
        <a:p>
          <a:endParaRPr lang="en-US"/>
        </a:p>
      </dgm:t>
    </dgm:pt>
    <dgm:pt modelId="{9D72BCCE-3E70-BB42-996D-239DFE69471B}" type="sibTrans" cxnId="{22A05F28-2B54-2C43-BA94-1CE800FD2E7F}">
      <dgm:prSet/>
      <dgm:spPr/>
      <dgm:t>
        <a:bodyPr/>
        <a:lstStyle/>
        <a:p>
          <a:endParaRPr lang="en-US"/>
        </a:p>
      </dgm:t>
    </dgm:pt>
    <dgm:pt modelId="{DDA0D205-38AE-7740-B986-1B8512AE5405}">
      <dgm:prSet phldrT="[Text]"/>
      <dgm:spPr/>
      <dgm:t>
        <a:bodyPr/>
        <a:lstStyle/>
        <a:p>
          <a:r>
            <a:rPr lang="en-US" dirty="0"/>
            <a:t>Evaluation and Treatment Algo</a:t>
          </a:r>
        </a:p>
      </dgm:t>
    </dgm:pt>
    <dgm:pt modelId="{C06D3D98-DFC0-8445-844B-94FE9845FE8A}" type="parTrans" cxnId="{C5D45E21-5484-1642-9AAC-85854A7E5A19}">
      <dgm:prSet/>
      <dgm:spPr/>
      <dgm:t>
        <a:bodyPr/>
        <a:lstStyle/>
        <a:p>
          <a:endParaRPr lang="en-US"/>
        </a:p>
      </dgm:t>
    </dgm:pt>
    <dgm:pt modelId="{DB550AED-CA26-E941-8C60-BB2D71A8E91E}" type="sibTrans" cxnId="{C5D45E21-5484-1642-9AAC-85854A7E5A19}">
      <dgm:prSet/>
      <dgm:spPr/>
      <dgm:t>
        <a:bodyPr/>
        <a:lstStyle/>
        <a:p>
          <a:endParaRPr lang="en-US"/>
        </a:p>
      </dgm:t>
    </dgm:pt>
    <dgm:pt modelId="{FAC82C31-5C83-BA47-B615-EC1B01E5F557}">
      <dgm:prSet phldrT="[Text]"/>
      <dgm:spPr/>
      <dgm:t>
        <a:bodyPr/>
        <a:lstStyle/>
        <a:p>
          <a:r>
            <a:rPr lang="en-US" dirty="0"/>
            <a:t>Evaluation and Treatment Algo</a:t>
          </a:r>
        </a:p>
      </dgm:t>
    </dgm:pt>
    <dgm:pt modelId="{0D0CB09B-9F05-F94A-A771-8E17383586C9}" type="parTrans" cxnId="{994B208A-1938-8347-8DE7-C65D6352846B}">
      <dgm:prSet/>
      <dgm:spPr/>
      <dgm:t>
        <a:bodyPr/>
        <a:lstStyle/>
        <a:p>
          <a:endParaRPr lang="en-US"/>
        </a:p>
      </dgm:t>
    </dgm:pt>
    <dgm:pt modelId="{67E20317-1DA3-FE49-AED5-110AA845C5CC}" type="sibTrans" cxnId="{994B208A-1938-8347-8DE7-C65D6352846B}">
      <dgm:prSet/>
      <dgm:spPr/>
      <dgm:t>
        <a:bodyPr/>
        <a:lstStyle/>
        <a:p>
          <a:endParaRPr lang="en-US"/>
        </a:p>
      </dgm:t>
    </dgm:pt>
    <dgm:pt modelId="{3895A844-13BB-DF42-B5D7-F868D103CA3C}" type="pres">
      <dgm:prSet presAssocID="{A3346A92-9D0A-1E45-91BA-336477D21B07}" presName="hierChild1" presStyleCnt="0">
        <dgm:presLayoutVars>
          <dgm:orgChart val="1"/>
          <dgm:chPref val="1"/>
          <dgm:dir/>
          <dgm:animOne val="branch"/>
          <dgm:animLvl val="lvl"/>
          <dgm:resizeHandles/>
        </dgm:presLayoutVars>
      </dgm:prSet>
      <dgm:spPr/>
      <dgm:t>
        <a:bodyPr/>
        <a:lstStyle/>
        <a:p>
          <a:endParaRPr lang="en-US"/>
        </a:p>
      </dgm:t>
    </dgm:pt>
    <dgm:pt modelId="{E5C5009F-4B99-B04D-B692-7F7787B1A186}" type="pres">
      <dgm:prSet presAssocID="{8FDB8FB2-314C-0241-9022-35B38C27CEFE}" presName="hierRoot1" presStyleCnt="0">
        <dgm:presLayoutVars>
          <dgm:hierBranch val="init"/>
        </dgm:presLayoutVars>
      </dgm:prSet>
      <dgm:spPr/>
    </dgm:pt>
    <dgm:pt modelId="{40E54FF6-534B-1940-92BA-61722675D49E}" type="pres">
      <dgm:prSet presAssocID="{8FDB8FB2-314C-0241-9022-35B38C27CEFE}" presName="rootComposite1" presStyleCnt="0"/>
      <dgm:spPr/>
    </dgm:pt>
    <dgm:pt modelId="{6CC64A4D-3102-4645-99A7-0C84E08648A7}" type="pres">
      <dgm:prSet presAssocID="{8FDB8FB2-314C-0241-9022-35B38C27CEFE}" presName="rootText1" presStyleLbl="node0" presStyleIdx="0" presStyleCnt="1" custScaleX="292956">
        <dgm:presLayoutVars>
          <dgm:chPref val="3"/>
        </dgm:presLayoutVars>
      </dgm:prSet>
      <dgm:spPr/>
      <dgm:t>
        <a:bodyPr/>
        <a:lstStyle/>
        <a:p>
          <a:endParaRPr lang="en-US"/>
        </a:p>
      </dgm:t>
    </dgm:pt>
    <dgm:pt modelId="{4441F92E-1773-E442-BC27-A044909D00C2}" type="pres">
      <dgm:prSet presAssocID="{8FDB8FB2-314C-0241-9022-35B38C27CEFE}" presName="rootConnector1" presStyleLbl="node1" presStyleIdx="0" presStyleCnt="0"/>
      <dgm:spPr/>
      <dgm:t>
        <a:bodyPr/>
        <a:lstStyle/>
        <a:p>
          <a:endParaRPr lang="en-US"/>
        </a:p>
      </dgm:t>
    </dgm:pt>
    <dgm:pt modelId="{4CA68F43-C9C9-A046-987E-A4C035CA2FD4}" type="pres">
      <dgm:prSet presAssocID="{8FDB8FB2-314C-0241-9022-35B38C27CEFE}" presName="hierChild2" presStyleCnt="0"/>
      <dgm:spPr/>
    </dgm:pt>
    <dgm:pt modelId="{09948F9E-F1A9-C14E-90B1-C631E8D0C5EA}" type="pres">
      <dgm:prSet presAssocID="{554AF180-189A-A14A-9EA8-4DF29C5D7B6A}" presName="Name37" presStyleLbl="parChTrans1D2" presStyleIdx="0" presStyleCnt="3"/>
      <dgm:spPr/>
      <dgm:t>
        <a:bodyPr/>
        <a:lstStyle/>
        <a:p>
          <a:endParaRPr lang="en-US"/>
        </a:p>
      </dgm:t>
    </dgm:pt>
    <dgm:pt modelId="{A2B5A874-950B-D740-8BB0-250682FAC236}" type="pres">
      <dgm:prSet presAssocID="{CFF3A245-302E-604C-9046-A8EFD8899B46}" presName="hierRoot2" presStyleCnt="0">
        <dgm:presLayoutVars>
          <dgm:hierBranch val="init"/>
        </dgm:presLayoutVars>
      </dgm:prSet>
      <dgm:spPr/>
    </dgm:pt>
    <dgm:pt modelId="{E90B1151-3877-AC41-8ACD-B75EDA685AF1}" type="pres">
      <dgm:prSet presAssocID="{CFF3A245-302E-604C-9046-A8EFD8899B46}" presName="rootComposite" presStyleCnt="0"/>
      <dgm:spPr/>
    </dgm:pt>
    <dgm:pt modelId="{CE3A72B0-ED4F-3349-84E7-B7D000DFAC3C}" type="pres">
      <dgm:prSet presAssocID="{CFF3A245-302E-604C-9046-A8EFD8899B46}" presName="rootText" presStyleLbl="node2" presStyleIdx="0" presStyleCnt="3">
        <dgm:presLayoutVars>
          <dgm:chPref val="3"/>
        </dgm:presLayoutVars>
      </dgm:prSet>
      <dgm:spPr/>
      <dgm:t>
        <a:bodyPr/>
        <a:lstStyle/>
        <a:p>
          <a:endParaRPr lang="en-US"/>
        </a:p>
      </dgm:t>
    </dgm:pt>
    <dgm:pt modelId="{CE54C7E2-BED6-174B-A110-55E4958E217D}" type="pres">
      <dgm:prSet presAssocID="{CFF3A245-302E-604C-9046-A8EFD8899B46}" presName="rootConnector" presStyleLbl="node2" presStyleIdx="0" presStyleCnt="3"/>
      <dgm:spPr/>
      <dgm:t>
        <a:bodyPr/>
        <a:lstStyle/>
        <a:p>
          <a:endParaRPr lang="en-US"/>
        </a:p>
      </dgm:t>
    </dgm:pt>
    <dgm:pt modelId="{8FF2960C-EA01-D541-B84D-0C402255C8C0}" type="pres">
      <dgm:prSet presAssocID="{CFF3A245-302E-604C-9046-A8EFD8899B46}" presName="hierChild4" presStyleCnt="0"/>
      <dgm:spPr/>
    </dgm:pt>
    <dgm:pt modelId="{0A37CE27-7E82-DA4E-84FA-F764B7254942}" type="pres">
      <dgm:prSet presAssocID="{5466F9EC-4E6F-C74F-8E25-45BEC229FB71}" presName="Name37" presStyleLbl="parChTrans1D3" presStyleIdx="0" presStyleCnt="3"/>
      <dgm:spPr/>
      <dgm:t>
        <a:bodyPr/>
        <a:lstStyle/>
        <a:p>
          <a:endParaRPr lang="en-US"/>
        </a:p>
      </dgm:t>
    </dgm:pt>
    <dgm:pt modelId="{F14BB9A9-0D32-7D42-92A1-E967E258E9AE}" type="pres">
      <dgm:prSet presAssocID="{6323EAF2-4032-B043-95FB-33FDA22AC404}" presName="hierRoot2" presStyleCnt="0">
        <dgm:presLayoutVars>
          <dgm:hierBranch val="init"/>
        </dgm:presLayoutVars>
      </dgm:prSet>
      <dgm:spPr/>
    </dgm:pt>
    <dgm:pt modelId="{E61F2E42-AE73-D34A-A7AB-B261B671FBF0}" type="pres">
      <dgm:prSet presAssocID="{6323EAF2-4032-B043-95FB-33FDA22AC404}" presName="rootComposite" presStyleCnt="0"/>
      <dgm:spPr/>
    </dgm:pt>
    <dgm:pt modelId="{A2B3ACCC-5E3D-6C4A-8B8C-1A35B5B1309F}" type="pres">
      <dgm:prSet presAssocID="{6323EAF2-4032-B043-95FB-33FDA22AC404}" presName="rootText" presStyleLbl="node3" presStyleIdx="0" presStyleCnt="3">
        <dgm:presLayoutVars>
          <dgm:chPref val="3"/>
        </dgm:presLayoutVars>
      </dgm:prSet>
      <dgm:spPr/>
      <dgm:t>
        <a:bodyPr/>
        <a:lstStyle/>
        <a:p>
          <a:endParaRPr lang="en-US"/>
        </a:p>
      </dgm:t>
    </dgm:pt>
    <dgm:pt modelId="{F2F713F5-3E97-7F40-8231-261258339F31}" type="pres">
      <dgm:prSet presAssocID="{6323EAF2-4032-B043-95FB-33FDA22AC404}" presName="rootConnector" presStyleLbl="node3" presStyleIdx="0" presStyleCnt="3"/>
      <dgm:spPr/>
      <dgm:t>
        <a:bodyPr/>
        <a:lstStyle/>
        <a:p>
          <a:endParaRPr lang="en-US"/>
        </a:p>
      </dgm:t>
    </dgm:pt>
    <dgm:pt modelId="{8E75C743-52EB-BE4B-857A-77D7079C715A}" type="pres">
      <dgm:prSet presAssocID="{6323EAF2-4032-B043-95FB-33FDA22AC404}" presName="hierChild4" presStyleCnt="0"/>
      <dgm:spPr/>
    </dgm:pt>
    <dgm:pt modelId="{169FE08E-0CAF-634B-A984-269D8ADC56B8}" type="pres">
      <dgm:prSet presAssocID="{6323EAF2-4032-B043-95FB-33FDA22AC404}" presName="hierChild5" presStyleCnt="0"/>
      <dgm:spPr/>
    </dgm:pt>
    <dgm:pt modelId="{71F62CE1-C0CC-E447-9332-5911351BC248}" type="pres">
      <dgm:prSet presAssocID="{CFF3A245-302E-604C-9046-A8EFD8899B46}" presName="hierChild5" presStyleCnt="0"/>
      <dgm:spPr/>
    </dgm:pt>
    <dgm:pt modelId="{D5614A06-7218-7C41-B856-2D26CF8D1947}" type="pres">
      <dgm:prSet presAssocID="{EFBC1537-3056-974D-BD98-1C28DBD06384}" presName="Name37" presStyleLbl="parChTrans1D2" presStyleIdx="1" presStyleCnt="3"/>
      <dgm:spPr/>
      <dgm:t>
        <a:bodyPr/>
        <a:lstStyle/>
        <a:p>
          <a:endParaRPr lang="en-US"/>
        </a:p>
      </dgm:t>
    </dgm:pt>
    <dgm:pt modelId="{B6410226-4E20-C148-954A-E471670E5314}" type="pres">
      <dgm:prSet presAssocID="{A7F6805B-9678-C744-84A6-87143B5AC183}" presName="hierRoot2" presStyleCnt="0">
        <dgm:presLayoutVars>
          <dgm:hierBranch val="init"/>
        </dgm:presLayoutVars>
      </dgm:prSet>
      <dgm:spPr/>
    </dgm:pt>
    <dgm:pt modelId="{1F57CAED-2310-7940-8DD5-CB4B65B38486}" type="pres">
      <dgm:prSet presAssocID="{A7F6805B-9678-C744-84A6-87143B5AC183}" presName="rootComposite" presStyleCnt="0"/>
      <dgm:spPr/>
    </dgm:pt>
    <dgm:pt modelId="{07ECEFE6-128B-6748-840C-8730E0F7D051}" type="pres">
      <dgm:prSet presAssocID="{A7F6805B-9678-C744-84A6-87143B5AC183}" presName="rootText" presStyleLbl="node2" presStyleIdx="1" presStyleCnt="3">
        <dgm:presLayoutVars>
          <dgm:chPref val="3"/>
        </dgm:presLayoutVars>
      </dgm:prSet>
      <dgm:spPr/>
      <dgm:t>
        <a:bodyPr/>
        <a:lstStyle/>
        <a:p>
          <a:endParaRPr lang="en-US"/>
        </a:p>
      </dgm:t>
    </dgm:pt>
    <dgm:pt modelId="{9E40C768-A0B8-C84E-92F5-7FBA4490198A}" type="pres">
      <dgm:prSet presAssocID="{A7F6805B-9678-C744-84A6-87143B5AC183}" presName="rootConnector" presStyleLbl="node2" presStyleIdx="1" presStyleCnt="3"/>
      <dgm:spPr/>
      <dgm:t>
        <a:bodyPr/>
        <a:lstStyle/>
        <a:p>
          <a:endParaRPr lang="en-US"/>
        </a:p>
      </dgm:t>
    </dgm:pt>
    <dgm:pt modelId="{24B8CB9E-ED16-F14E-ABBE-733439B4E67E}" type="pres">
      <dgm:prSet presAssocID="{A7F6805B-9678-C744-84A6-87143B5AC183}" presName="hierChild4" presStyleCnt="0"/>
      <dgm:spPr/>
    </dgm:pt>
    <dgm:pt modelId="{6408A4EA-59E8-364F-9AFA-53868718DA45}" type="pres">
      <dgm:prSet presAssocID="{C06D3D98-DFC0-8445-844B-94FE9845FE8A}" presName="Name37" presStyleLbl="parChTrans1D3" presStyleIdx="1" presStyleCnt="3"/>
      <dgm:spPr/>
      <dgm:t>
        <a:bodyPr/>
        <a:lstStyle/>
        <a:p>
          <a:endParaRPr lang="en-US"/>
        </a:p>
      </dgm:t>
    </dgm:pt>
    <dgm:pt modelId="{6708D08D-3AF4-A247-AB0D-0D28BA3569D9}" type="pres">
      <dgm:prSet presAssocID="{DDA0D205-38AE-7740-B986-1B8512AE5405}" presName="hierRoot2" presStyleCnt="0">
        <dgm:presLayoutVars>
          <dgm:hierBranch val="init"/>
        </dgm:presLayoutVars>
      </dgm:prSet>
      <dgm:spPr/>
    </dgm:pt>
    <dgm:pt modelId="{01429B09-07E9-664C-A88B-F534490FABDF}" type="pres">
      <dgm:prSet presAssocID="{DDA0D205-38AE-7740-B986-1B8512AE5405}" presName="rootComposite" presStyleCnt="0"/>
      <dgm:spPr/>
    </dgm:pt>
    <dgm:pt modelId="{B310C928-082D-254A-8C80-58A67DFA334E}" type="pres">
      <dgm:prSet presAssocID="{DDA0D205-38AE-7740-B986-1B8512AE5405}" presName="rootText" presStyleLbl="node3" presStyleIdx="1" presStyleCnt="3">
        <dgm:presLayoutVars>
          <dgm:chPref val="3"/>
        </dgm:presLayoutVars>
      </dgm:prSet>
      <dgm:spPr/>
      <dgm:t>
        <a:bodyPr/>
        <a:lstStyle/>
        <a:p>
          <a:endParaRPr lang="en-US"/>
        </a:p>
      </dgm:t>
    </dgm:pt>
    <dgm:pt modelId="{D2DA00AF-587A-1C4A-8739-4010C9F06146}" type="pres">
      <dgm:prSet presAssocID="{DDA0D205-38AE-7740-B986-1B8512AE5405}" presName="rootConnector" presStyleLbl="node3" presStyleIdx="1" presStyleCnt="3"/>
      <dgm:spPr/>
      <dgm:t>
        <a:bodyPr/>
        <a:lstStyle/>
        <a:p>
          <a:endParaRPr lang="en-US"/>
        </a:p>
      </dgm:t>
    </dgm:pt>
    <dgm:pt modelId="{8A74D3FE-28C7-5247-8B7A-1F14D6FD1373}" type="pres">
      <dgm:prSet presAssocID="{DDA0D205-38AE-7740-B986-1B8512AE5405}" presName="hierChild4" presStyleCnt="0"/>
      <dgm:spPr/>
    </dgm:pt>
    <dgm:pt modelId="{6F29F77A-2D8B-B748-8D42-DFB49C48DA5E}" type="pres">
      <dgm:prSet presAssocID="{DDA0D205-38AE-7740-B986-1B8512AE5405}" presName="hierChild5" presStyleCnt="0"/>
      <dgm:spPr/>
    </dgm:pt>
    <dgm:pt modelId="{4635DD33-B94E-014D-B428-D8EF044ED107}" type="pres">
      <dgm:prSet presAssocID="{A7F6805B-9678-C744-84A6-87143B5AC183}" presName="hierChild5" presStyleCnt="0"/>
      <dgm:spPr/>
    </dgm:pt>
    <dgm:pt modelId="{1613DA19-05EE-294A-98EF-6920640415AD}" type="pres">
      <dgm:prSet presAssocID="{63594C61-3EEF-964B-989A-79F823F8193C}" presName="Name37" presStyleLbl="parChTrans1D2" presStyleIdx="2" presStyleCnt="3"/>
      <dgm:spPr/>
      <dgm:t>
        <a:bodyPr/>
        <a:lstStyle/>
        <a:p>
          <a:endParaRPr lang="en-US"/>
        </a:p>
      </dgm:t>
    </dgm:pt>
    <dgm:pt modelId="{A5D75E9A-680E-9049-A072-ED560D439C83}" type="pres">
      <dgm:prSet presAssocID="{511FDCDC-8BBC-874B-8AC4-72151F4A92F5}" presName="hierRoot2" presStyleCnt="0">
        <dgm:presLayoutVars>
          <dgm:hierBranch val="init"/>
        </dgm:presLayoutVars>
      </dgm:prSet>
      <dgm:spPr/>
    </dgm:pt>
    <dgm:pt modelId="{6E96F5DA-FBFE-4649-97B2-A616231F0F63}" type="pres">
      <dgm:prSet presAssocID="{511FDCDC-8BBC-874B-8AC4-72151F4A92F5}" presName="rootComposite" presStyleCnt="0"/>
      <dgm:spPr/>
    </dgm:pt>
    <dgm:pt modelId="{4C4E29CC-BEC3-2548-89B3-532CBC427A8B}" type="pres">
      <dgm:prSet presAssocID="{511FDCDC-8BBC-874B-8AC4-72151F4A92F5}" presName="rootText" presStyleLbl="node2" presStyleIdx="2" presStyleCnt="3">
        <dgm:presLayoutVars>
          <dgm:chPref val="3"/>
        </dgm:presLayoutVars>
      </dgm:prSet>
      <dgm:spPr/>
      <dgm:t>
        <a:bodyPr/>
        <a:lstStyle/>
        <a:p>
          <a:endParaRPr lang="en-US"/>
        </a:p>
      </dgm:t>
    </dgm:pt>
    <dgm:pt modelId="{4654F0B3-0EAF-3742-8694-51B4F1D09A98}" type="pres">
      <dgm:prSet presAssocID="{511FDCDC-8BBC-874B-8AC4-72151F4A92F5}" presName="rootConnector" presStyleLbl="node2" presStyleIdx="2" presStyleCnt="3"/>
      <dgm:spPr/>
      <dgm:t>
        <a:bodyPr/>
        <a:lstStyle/>
        <a:p>
          <a:endParaRPr lang="en-US"/>
        </a:p>
      </dgm:t>
    </dgm:pt>
    <dgm:pt modelId="{20698E55-47F4-3D4C-9B68-A80B09EDF81E}" type="pres">
      <dgm:prSet presAssocID="{511FDCDC-8BBC-874B-8AC4-72151F4A92F5}" presName="hierChild4" presStyleCnt="0"/>
      <dgm:spPr/>
    </dgm:pt>
    <dgm:pt modelId="{9F9C4DEF-7CDE-6F41-8AAE-B1F176E842BF}" type="pres">
      <dgm:prSet presAssocID="{0D0CB09B-9F05-F94A-A771-8E17383586C9}" presName="Name37" presStyleLbl="parChTrans1D3" presStyleIdx="2" presStyleCnt="3"/>
      <dgm:spPr/>
      <dgm:t>
        <a:bodyPr/>
        <a:lstStyle/>
        <a:p>
          <a:endParaRPr lang="en-US"/>
        </a:p>
      </dgm:t>
    </dgm:pt>
    <dgm:pt modelId="{D836D931-6688-E943-9185-ECF4DB6024C0}" type="pres">
      <dgm:prSet presAssocID="{FAC82C31-5C83-BA47-B615-EC1B01E5F557}" presName="hierRoot2" presStyleCnt="0">
        <dgm:presLayoutVars>
          <dgm:hierBranch val="init"/>
        </dgm:presLayoutVars>
      </dgm:prSet>
      <dgm:spPr/>
    </dgm:pt>
    <dgm:pt modelId="{6E13BAAF-83D0-5948-963D-0E6458A2373D}" type="pres">
      <dgm:prSet presAssocID="{FAC82C31-5C83-BA47-B615-EC1B01E5F557}" presName="rootComposite" presStyleCnt="0"/>
      <dgm:spPr/>
    </dgm:pt>
    <dgm:pt modelId="{99487002-92BC-F249-A410-788EFD7127AF}" type="pres">
      <dgm:prSet presAssocID="{FAC82C31-5C83-BA47-B615-EC1B01E5F557}" presName="rootText" presStyleLbl="node3" presStyleIdx="2" presStyleCnt="3">
        <dgm:presLayoutVars>
          <dgm:chPref val="3"/>
        </dgm:presLayoutVars>
      </dgm:prSet>
      <dgm:spPr/>
      <dgm:t>
        <a:bodyPr/>
        <a:lstStyle/>
        <a:p>
          <a:endParaRPr lang="en-US"/>
        </a:p>
      </dgm:t>
    </dgm:pt>
    <dgm:pt modelId="{F398F08C-FB63-694D-BF03-5FBD74BF22AC}" type="pres">
      <dgm:prSet presAssocID="{FAC82C31-5C83-BA47-B615-EC1B01E5F557}" presName="rootConnector" presStyleLbl="node3" presStyleIdx="2" presStyleCnt="3"/>
      <dgm:spPr/>
      <dgm:t>
        <a:bodyPr/>
        <a:lstStyle/>
        <a:p>
          <a:endParaRPr lang="en-US"/>
        </a:p>
      </dgm:t>
    </dgm:pt>
    <dgm:pt modelId="{8EB9CF99-D3FC-B44C-B6B6-39155952EB18}" type="pres">
      <dgm:prSet presAssocID="{FAC82C31-5C83-BA47-B615-EC1B01E5F557}" presName="hierChild4" presStyleCnt="0"/>
      <dgm:spPr/>
    </dgm:pt>
    <dgm:pt modelId="{561AE77F-F5FA-1C4C-B447-24D41F6F69B3}" type="pres">
      <dgm:prSet presAssocID="{FAC82C31-5C83-BA47-B615-EC1B01E5F557}" presName="hierChild5" presStyleCnt="0"/>
      <dgm:spPr/>
    </dgm:pt>
    <dgm:pt modelId="{1BAFB808-6717-0F4E-92FF-195C365F7D5F}" type="pres">
      <dgm:prSet presAssocID="{511FDCDC-8BBC-874B-8AC4-72151F4A92F5}" presName="hierChild5" presStyleCnt="0"/>
      <dgm:spPr/>
    </dgm:pt>
    <dgm:pt modelId="{65FFE316-4AF2-D14B-964F-C1C6C1EAD138}" type="pres">
      <dgm:prSet presAssocID="{8FDB8FB2-314C-0241-9022-35B38C27CEFE}" presName="hierChild3" presStyleCnt="0"/>
      <dgm:spPr/>
    </dgm:pt>
  </dgm:ptLst>
  <dgm:cxnLst>
    <dgm:cxn modelId="{F7C56A09-729F-2642-99CD-C957969A2745}" srcId="{8FDB8FB2-314C-0241-9022-35B38C27CEFE}" destId="{511FDCDC-8BBC-874B-8AC4-72151F4A92F5}" srcOrd="2" destOrd="0" parTransId="{63594C61-3EEF-964B-989A-79F823F8193C}" sibTransId="{C3E1D5C9-3271-DD47-9CF4-EFBA24F6554A}"/>
    <dgm:cxn modelId="{1D1F93FC-552B-4E53-AD1A-9F5362FB7DEC}" type="presOf" srcId="{6323EAF2-4032-B043-95FB-33FDA22AC404}" destId="{F2F713F5-3E97-7F40-8231-261258339F31}" srcOrd="1" destOrd="0" presId="urn:microsoft.com/office/officeart/2005/8/layout/orgChart1"/>
    <dgm:cxn modelId="{E95BD240-C0E9-3A4F-AF65-23E9006AA650}" srcId="{8FDB8FB2-314C-0241-9022-35B38C27CEFE}" destId="{CFF3A245-302E-604C-9046-A8EFD8899B46}" srcOrd="0" destOrd="0" parTransId="{554AF180-189A-A14A-9EA8-4DF29C5D7B6A}" sibTransId="{0373706F-7C64-5044-AA1A-41578E840E01}"/>
    <dgm:cxn modelId="{22CCCB1D-AEAE-4EC9-9592-4A4F8ED75E80}" type="presOf" srcId="{6323EAF2-4032-B043-95FB-33FDA22AC404}" destId="{A2B3ACCC-5E3D-6C4A-8B8C-1A35B5B1309F}" srcOrd="0" destOrd="0" presId="urn:microsoft.com/office/officeart/2005/8/layout/orgChart1"/>
    <dgm:cxn modelId="{B07D0A6F-D6DD-F84F-933F-E26F0A899AEA}" srcId="{A3346A92-9D0A-1E45-91BA-336477D21B07}" destId="{8FDB8FB2-314C-0241-9022-35B38C27CEFE}" srcOrd="0" destOrd="0" parTransId="{30B04936-9C1D-E84B-AD81-E315D8EDFAEF}" sibTransId="{77C6DD02-664A-B749-BAD8-C56E72BC1761}"/>
    <dgm:cxn modelId="{36876332-82EF-46AD-9180-8837FC3DC375}" type="presOf" srcId="{511FDCDC-8BBC-874B-8AC4-72151F4A92F5}" destId="{4C4E29CC-BEC3-2548-89B3-532CBC427A8B}" srcOrd="0" destOrd="0" presId="urn:microsoft.com/office/officeart/2005/8/layout/orgChart1"/>
    <dgm:cxn modelId="{10C7C967-3A2E-41BC-85BF-E164EA892A11}" type="presOf" srcId="{EFBC1537-3056-974D-BD98-1C28DBD06384}" destId="{D5614A06-7218-7C41-B856-2D26CF8D1947}" srcOrd="0" destOrd="0" presId="urn:microsoft.com/office/officeart/2005/8/layout/orgChart1"/>
    <dgm:cxn modelId="{1F1E5F3C-67DD-F14B-8142-DB90052AE454}" srcId="{8FDB8FB2-314C-0241-9022-35B38C27CEFE}" destId="{A7F6805B-9678-C744-84A6-87143B5AC183}" srcOrd="1" destOrd="0" parTransId="{EFBC1537-3056-974D-BD98-1C28DBD06384}" sibTransId="{05637F46-AB63-6042-BAF6-25D463C63CA4}"/>
    <dgm:cxn modelId="{C37F11AC-29A1-424C-8E4E-B0A6E06D8090}" type="presOf" srcId="{A7F6805B-9678-C744-84A6-87143B5AC183}" destId="{9E40C768-A0B8-C84E-92F5-7FBA4490198A}" srcOrd="1" destOrd="0" presId="urn:microsoft.com/office/officeart/2005/8/layout/orgChart1"/>
    <dgm:cxn modelId="{D4C938FC-3114-4AE1-8073-B61A193570F1}" type="presOf" srcId="{CFF3A245-302E-604C-9046-A8EFD8899B46}" destId="{CE3A72B0-ED4F-3349-84E7-B7D000DFAC3C}" srcOrd="0" destOrd="0" presId="urn:microsoft.com/office/officeart/2005/8/layout/orgChart1"/>
    <dgm:cxn modelId="{994B208A-1938-8347-8DE7-C65D6352846B}" srcId="{511FDCDC-8BBC-874B-8AC4-72151F4A92F5}" destId="{FAC82C31-5C83-BA47-B615-EC1B01E5F557}" srcOrd="0" destOrd="0" parTransId="{0D0CB09B-9F05-F94A-A771-8E17383586C9}" sibTransId="{67E20317-1DA3-FE49-AED5-110AA845C5CC}"/>
    <dgm:cxn modelId="{C5D45E21-5484-1642-9AAC-85854A7E5A19}" srcId="{A7F6805B-9678-C744-84A6-87143B5AC183}" destId="{DDA0D205-38AE-7740-B986-1B8512AE5405}" srcOrd="0" destOrd="0" parTransId="{C06D3D98-DFC0-8445-844B-94FE9845FE8A}" sibTransId="{DB550AED-CA26-E941-8C60-BB2D71A8E91E}"/>
    <dgm:cxn modelId="{D8FB25CE-E5BE-4EB9-8FE1-295DF10C62D7}" type="presOf" srcId="{0D0CB09B-9F05-F94A-A771-8E17383586C9}" destId="{9F9C4DEF-7CDE-6F41-8AAE-B1F176E842BF}" srcOrd="0" destOrd="0" presId="urn:microsoft.com/office/officeart/2005/8/layout/orgChart1"/>
    <dgm:cxn modelId="{A2AC9110-CA01-4B41-A00A-5EE5565BCE77}" type="presOf" srcId="{63594C61-3EEF-964B-989A-79F823F8193C}" destId="{1613DA19-05EE-294A-98EF-6920640415AD}" srcOrd="0" destOrd="0" presId="urn:microsoft.com/office/officeart/2005/8/layout/orgChart1"/>
    <dgm:cxn modelId="{06F0A52D-BDF4-4026-80CC-2B3DCE56FAE4}" type="presOf" srcId="{554AF180-189A-A14A-9EA8-4DF29C5D7B6A}" destId="{09948F9E-F1A9-C14E-90B1-C631E8D0C5EA}" srcOrd="0" destOrd="0" presId="urn:microsoft.com/office/officeart/2005/8/layout/orgChart1"/>
    <dgm:cxn modelId="{22A05F28-2B54-2C43-BA94-1CE800FD2E7F}" srcId="{CFF3A245-302E-604C-9046-A8EFD8899B46}" destId="{6323EAF2-4032-B043-95FB-33FDA22AC404}" srcOrd="0" destOrd="0" parTransId="{5466F9EC-4E6F-C74F-8E25-45BEC229FB71}" sibTransId="{9D72BCCE-3E70-BB42-996D-239DFE69471B}"/>
    <dgm:cxn modelId="{7D16C3CD-A46F-4978-B77F-78671F494C0C}" type="presOf" srcId="{DDA0D205-38AE-7740-B986-1B8512AE5405}" destId="{D2DA00AF-587A-1C4A-8739-4010C9F06146}" srcOrd="1" destOrd="0" presId="urn:microsoft.com/office/officeart/2005/8/layout/orgChart1"/>
    <dgm:cxn modelId="{B462F76B-19DD-4955-9C4B-A23182B2009C}" type="presOf" srcId="{DDA0D205-38AE-7740-B986-1B8512AE5405}" destId="{B310C928-082D-254A-8C80-58A67DFA334E}" srcOrd="0" destOrd="0" presId="urn:microsoft.com/office/officeart/2005/8/layout/orgChart1"/>
    <dgm:cxn modelId="{E647887C-8938-481E-8D80-E050570FCC4A}" type="presOf" srcId="{5466F9EC-4E6F-C74F-8E25-45BEC229FB71}" destId="{0A37CE27-7E82-DA4E-84FA-F764B7254942}" srcOrd="0" destOrd="0" presId="urn:microsoft.com/office/officeart/2005/8/layout/orgChart1"/>
    <dgm:cxn modelId="{151CF3D7-1B33-46C3-B7A8-9F83DF534890}" type="presOf" srcId="{8FDB8FB2-314C-0241-9022-35B38C27CEFE}" destId="{4441F92E-1773-E442-BC27-A044909D00C2}" srcOrd="1" destOrd="0" presId="urn:microsoft.com/office/officeart/2005/8/layout/orgChart1"/>
    <dgm:cxn modelId="{588D97B4-2957-4AB3-B90D-9EFA9719B10B}" type="presOf" srcId="{A7F6805B-9678-C744-84A6-87143B5AC183}" destId="{07ECEFE6-128B-6748-840C-8730E0F7D051}" srcOrd="0" destOrd="0" presId="urn:microsoft.com/office/officeart/2005/8/layout/orgChart1"/>
    <dgm:cxn modelId="{83EBCFFB-D224-4EBC-9D2D-576F4A168B1C}" type="presOf" srcId="{511FDCDC-8BBC-874B-8AC4-72151F4A92F5}" destId="{4654F0B3-0EAF-3742-8694-51B4F1D09A98}" srcOrd="1" destOrd="0" presId="urn:microsoft.com/office/officeart/2005/8/layout/orgChart1"/>
    <dgm:cxn modelId="{ACD53D35-27F4-436B-B11E-BBC559A0ABE9}" type="presOf" srcId="{FAC82C31-5C83-BA47-B615-EC1B01E5F557}" destId="{99487002-92BC-F249-A410-788EFD7127AF}" srcOrd="0" destOrd="0" presId="urn:microsoft.com/office/officeart/2005/8/layout/orgChart1"/>
    <dgm:cxn modelId="{4AA474D8-7C09-4A74-9F18-2A75127A193F}" type="presOf" srcId="{FAC82C31-5C83-BA47-B615-EC1B01E5F557}" destId="{F398F08C-FB63-694D-BF03-5FBD74BF22AC}" srcOrd="1" destOrd="0" presId="urn:microsoft.com/office/officeart/2005/8/layout/orgChart1"/>
    <dgm:cxn modelId="{9C508F39-6C87-49A7-B136-7A4137FAC028}" type="presOf" srcId="{8FDB8FB2-314C-0241-9022-35B38C27CEFE}" destId="{6CC64A4D-3102-4645-99A7-0C84E08648A7}" srcOrd="0" destOrd="0" presId="urn:microsoft.com/office/officeart/2005/8/layout/orgChart1"/>
    <dgm:cxn modelId="{C749CBC2-9F0E-4968-9615-3F348ABB0B6B}" type="presOf" srcId="{CFF3A245-302E-604C-9046-A8EFD8899B46}" destId="{CE54C7E2-BED6-174B-A110-55E4958E217D}" srcOrd="1" destOrd="0" presId="urn:microsoft.com/office/officeart/2005/8/layout/orgChart1"/>
    <dgm:cxn modelId="{0313F94B-1078-4034-8866-278B1A094B16}" type="presOf" srcId="{A3346A92-9D0A-1E45-91BA-336477D21B07}" destId="{3895A844-13BB-DF42-B5D7-F868D103CA3C}" srcOrd="0" destOrd="0" presId="urn:microsoft.com/office/officeart/2005/8/layout/orgChart1"/>
    <dgm:cxn modelId="{ED7FF393-0D7F-43B2-BE18-294F19E24C00}" type="presOf" srcId="{C06D3D98-DFC0-8445-844B-94FE9845FE8A}" destId="{6408A4EA-59E8-364F-9AFA-53868718DA45}" srcOrd="0" destOrd="0" presId="urn:microsoft.com/office/officeart/2005/8/layout/orgChart1"/>
    <dgm:cxn modelId="{F0F0C24E-CD86-44F4-A883-D6D8D204BE2B}" type="presParOf" srcId="{3895A844-13BB-DF42-B5D7-F868D103CA3C}" destId="{E5C5009F-4B99-B04D-B692-7F7787B1A186}" srcOrd="0" destOrd="0" presId="urn:microsoft.com/office/officeart/2005/8/layout/orgChart1"/>
    <dgm:cxn modelId="{CD84081B-2F34-4332-A105-24280B4391D4}" type="presParOf" srcId="{E5C5009F-4B99-B04D-B692-7F7787B1A186}" destId="{40E54FF6-534B-1940-92BA-61722675D49E}" srcOrd="0" destOrd="0" presId="urn:microsoft.com/office/officeart/2005/8/layout/orgChart1"/>
    <dgm:cxn modelId="{0319AA06-383B-4788-93EC-FA1319A528D9}" type="presParOf" srcId="{40E54FF6-534B-1940-92BA-61722675D49E}" destId="{6CC64A4D-3102-4645-99A7-0C84E08648A7}" srcOrd="0" destOrd="0" presId="urn:microsoft.com/office/officeart/2005/8/layout/orgChart1"/>
    <dgm:cxn modelId="{41067E53-F874-4739-B496-11ED485AA5E0}" type="presParOf" srcId="{40E54FF6-534B-1940-92BA-61722675D49E}" destId="{4441F92E-1773-E442-BC27-A044909D00C2}" srcOrd="1" destOrd="0" presId="urn:microsoft.com/office/officeart/2005/8/layout/orgChart1"/>
    <dgm:cxn modelId="{DCF88043-D97D-4051-81F4-07D62D1B861C}" type="presParOf" srcId="{E5C5009F-4B99-B04D-B692-7F7787B1A186}" destId="{4CA68F43-C9C9-A046-987E-A4C035CA2FD4}" srcOrd="1" destOrd="0" presId="urn:microsoft.com/office/officeart/2005/8/layout/orgChart1"/>
    <dgm:cxn modelId="{FC3BB984-9B4F-4ACA-A838-712B42F2D340}" type="presParOf" srcId="{4CA68F43-C9C9-A046-987E-A4C035CA2FD4}" destId="{09948F9E-F1A9-C14E-90B1-C631E8D0C5EA}" srcOrd="0" destOrd="0" presId="urn:microsoft.com/office/officeart/2005/8/layout/orgChart1"/>
    <dgm:cxn modelId="{44096BE5-D1AD-4A8C-BD60-74A8B9F11C22}" type="presParOf" srcId="{4CA68F43-C9C9-A046-987E-A4C035CA2FD4}" destId="{A2B5A874-950B-D740-8BB0-250682FAC236}" srcOrd="1" destOrd="0" presId="urn:microsoft.com/office/officeart/2005/8/layout/orgChart1"/>
    <dgm:cxn modelId="{8A5C332A-D519-4754-B6E1-0D06DC404018}" type="presParOf" srcId="{A2B5A874-950B-D740-8BB0-250682FAC236}" destId="{E90B1151-3877-AC41-8ACD-B75EDA685AF1}" srcOrd="0" destOrd="0" presId="urn:microsoft.com/office/officeart/2005/8/layout/orgChart1"/>
    <dgm:cxn modelId="{9C7ED1A7-2668-4CF5-B085-FAA7314EEF40}" type="presParOf" srcId="{E90B1151-3877-AC41-8ACD-B75EDA685AF1}" destId="{CE3A72B0-ED4F-3349-84E7-B7D000DFAC3C}" srcOrd="0" destOrd="0" presId="urn:microsoft.com/office/officeart/2005/8/layout/orgChart1"/>
    <dgm:cxn modelId="{CF7B67E9-D5E0-442D-BC3D-ADEEF02F1DE0}" type="presParOf" srcId="{E90B1151-3877-AC41-8ACD-B75EDA685AF1}" destId="{CE54C7E2-BED6-174B-A110-55E4958E217D}" srcOrd="1" destOrd="0" presId="urn:microsoft.com/office/officeart/2005/8/layout/orgChart1"/>
    <dgm:cxn modelId="{7113A1A1-7274-4A29-ACB2-AED7AC455F93}" type="presParOf" srcId="{A2B5A874-950B-D740-8BB0-250682FAC236}" destId="{8FF2960C-EA01-D541-B84D-0C402255C8C0}" srcOrd="1" destOrd="0" presId="urn:microsoft.com/office/officeart/2005/8/layout/orgChart1"/>
    <dgm:cxn modelId="{F0479C36-7BC2-4EDA-93CD-7B2C41CAB835}" type="presParOf" srcId="{8FF2960C-EA01-D541-B84D-0C402255C8C0}" destId="{0A37CE27-7E82-DA4E-84FA-F764B7254942}" srcOrd="0" destOrd="0" presId="urn:microsoft.com/office/officeart/2005/8/layout/orgChart1"/>
    <dgm:cxn modelId="{054BD9E1-B3B1-40D1-8FC9-89489200513F}" type="presParOf" srcId="{8FF2960C-EA01-D541-B84D-0C402255C8C0}" destId="{F14BB9A9-0D32-7D42-92A1-E967E258E9AE}" srcOrd="1" destOrd="0" presId="urn:microsoft.com/office/officeart/2005/8/layout/orgChart1"/>
    <dgm:cxn modelId="{B72BD2F9-CA33-4A36-BED9-A0B0F1C321A3}" type="presParOf" srcId="{F14BB9A9-0D32-7D42-92A1-E967E258E9AE}" destId="{E61F2E42-AE73-D34A-A7AB-B261B671FBF0}" srcOrd="0" destOrd="0" presId="urn:microsoft.com/office/officeart/2005/8/layout/orgChart1"/>
    <dgm:cxn modelId="{3A658E18-3FE5-40A2-85EE-F3A83ABF5159}" type="presParOf" srcId="{E61F2E42-AE73-D34A-A7AB-B261B671FBF0}" destId="{A2B3ACCC-5E3D-6C4A-8B8C-1A35B5B1309F}" srcOrd="0" destOrd="0" presId="urn:microsoft.com/office/officeart/2005/8/layout/orgChart1"/>
    <dgm:cxn modelId="{CB94F294-7D58-44BC-B8DF-ED610FF41915}" type="presParOf" srcId="{E61F2E42-AE73-D34A-A7AB-B261B671FBF0}" destId="{F2F713F5-3E97-7F40-8231-261258339F31}" srcOrd="1" destOrd="0" presId="urn:microsoft.com/office/officeart/2005/8/layout/orgChart1"/>
    <dgm:cxn modelId="{BFEC1735-2908-4277-9071-2A5673BDA964}" type="presParOf" srcId="{F14BB9A9-0D32-7D42-92A1-E967E258E9AE}" destId="{8E75C743-52EB-BE4B-857A-77D7079C715A}" srcOrd="1" destOrd="0" presId="urn:microsoft.com/office/officeart/2005/8/layout/orgChart1"/>
    <dgm:cxn modelId="{A895AA3F-42EF-4092-BDD4-175E98992818}" type="presParOf" srcId="{F14BB9A9-0D32-7D42-92A1-E967E258E9AE}" destId="{169FE08E-0CAF-634B-A984-269D8ADC56B8}" srcOrd="2" destOrd="0" presId="urn:microsoft.com/office/officeart/2005/8/layout/orgChart1"/>
    <dgm:cxn modelId="{5EF65CEE-3A5D-4396-B578-646477E1CE31}" type="presParOf" srcId="{A2B5A874-950B-D740-8BB0-250682FAC236}" destId="{71F62CE1-C0CC-E447-9332-5911351BC248}" srcOrd="2" destOrd="0" presId="urn:microsoft.com/office/officeart/2005/8/layout/orgChart1"/>
    <dgm:cxn modelId="{C565AC60-9E09-4CBE-852E-7980A2C1D4E0}" type="presParOf" srcId="{4CA68F43-C9C9-A046-987E-A4C035CA2FD4}" destId="{D5614A06-7218-7C41-B856-2D26CF8D1947}" srcOrd="2" destOrd="0" presId="urn:microsoft.com/office/officeart/2005/8/layout/orgChart1"/>
    <dgm:cxn modelId="{91028D98-EE26-455B-8A73-8F648B3E3BCC}" type="presParOf" srcId="{4CA68F43-C9C9-A046-987E-A4C035CA2FD4}" destId="{B6410226-4E20-C148-954A-E471670E5314}" srcOrd="3" destOrd="0" presId="urn:microsoft.com/office/officeart/2005/8/layout/orgChart1"/>
    <dgm:cxn modelId="{BB243443-CE53-4067-BC3D-474AAE02CE4E}" type="presParOf" srcId="{B6410226-4E20-C148-954A-E471670E5314}" destId="{1F57CAED-2310-7940-8DD5-CB4B65B38486}" srcOrd="0" destOrd="0" presId="urn:microsoft.com/office/officeart/2005/8/layout/orgChart1"/>
    <dgm:cxn modelId="{54C5D686-3948-4626-8F04-4318F83208D7}" type="presParOf" srcId="{1F57CAED-2310-7940-8DD5-CB4B65B38486}" destId="{07ECEFE6-128B-6748-840C-8730E0F7D051}" srcOrd="0" destOrd="0" presId="urn:microsoft.com/office/officeart/2005/8/layout/orgChart1"/>
    <dgm:cxn modelId="{BC004924-492F-4B07-9DE6-9FBF23CE1D34}" type="presParOf" srcId="{1F57CAED-2310-7940-8DD5-CB4B65B38486}" destId="{9E40C768-A0B8-C84E-92F5-7FBA4490198A}" srcOrd="1" destOrd="0" presId="urn:microsoft.com/office/officeart/2005/8/layout/orgChart1"/>
    <dgm:cxn modelId="{C66DFB92-EE93-4D36-AC2F-BA5EC3895987}" type="presParOf" srcId="{B6410226-4E20-C148-954A-E471670E5314}" destId="{24B8CB9E-ED16-F14E-ABBE-733439B4E67E}" srcOrd="1" destOrd="0" presId="urn:microsoft.com/office/officeart/2005/8/layout/orgChart1"/>
    <dgm:cxn modelId="{DD8F01A0-505F-4A3C-A26F-DF6DE110F65F}" type="presParOf" srcId="{24B8CB9E-ED16-F14E-ABBE-733439B4E67E}" destId="{6408A4EA-59E8-364F-9AFA-53868718DA45}" srcOrd="0" destOrd="0" presId="urn:microsoft.com/office/officeart/2005/8/layout/orgChart1"/>
    <dgm:cxn modelId="{4C51D1AC-2998-499A-BAD6-F9EDD1679512}" type="presParOf" srcId="{24B8CB9E-ED16-F14E-ABBE-733439B4E67E}" destId="{6708D08D-3AF4-A247-AB0D-0D28BA3569D9}" srcOrd="1" destOrd="0" presId="urn:microsoft.com/office/officeart/2005/8/layout/orgChart1"/>
    <dgm:cxn modelId="{4B4E9F7C-0C49-4FAD-85E0-6AF2628CF8CF}" type="presParOf" srcId="{6708D08D-3AF4-A247-AB0D-0D28BA3569D9}" destId="{01429B09-07E9-664C-A88B-F534490FABDF}" srcOrd="0" destOrd="0" presId="urn:microsoft.com/office/officeart/2005/8/layout/orgChart1"/>
    <dgm:cxn modelId="{5E664033-82AA-456A-B575-F0EBEF293EC5}" type="presParOf" srcId="{01429B09-07E9-664C-A88B-F534490FABDF}" destId="{B310C928-082D-254A-8C80-58A67DFA334E}" srcOrd="0" destOrd="0" presId="urn:microsoft.com/office/officeart/2005/8/layout/orgChart1"/>
    <dgm:cxn modelId="{8CD12073-8C07-4800-9D81-27DDEE3274F8}" type="presParOf" srcId="{01429B09-07E9-664C-A88B-F534490FABDF}" destId="{D2DA00AF-587A-1C4A-8739-4010C9F06146}" srcOrd="1" destOrd="0" presId="urn:microsoft.com/office/officeart/2005/8/layout/orgChart1"/>
    <dgm:cxn modelId="{DF72FAED-401B-4936-9D64-C9094226F3DF}" type="presParOf" srcId="{6708D08D-3AF4-A247-AB0D-0D28BA3569D9}" destId="{8A74D3FE-28C7-5247-8B7A-1F14D6FD1373}" srcOrd="1" destOrd="0" presId="urn:microsoft.com/office/officeart/2005/8/layout/orgChart1"/>
    <dgm:cxn modelId="{CD4427C9-1B9E-4628-BB0D-31073B1DF0AD}" type="presParOf" srcId="{6708D08D-3AF4-A247-AB0D-0D28BA3569D9}" destId="{6F29F77A-2D8B-B748-8D42-DFB49C48DA5E}" srcOrd="2" destOrd="0" presId="urn:microsoft.com/office/officeart/2005/8/layout/orgChart1"/>
    <dgm:cxn modelId="{2432795C-65F2-41B2-A669-9691C4995905}" type="presParOf" srcId="{B6410226-4E20-C148-954A-E471670E5314}" destId="{4635DD33-B94E-014D-B428-D8EF044ED107}" srcOrd="2" destOrd="0" presId="urn:microsoft.com/office/officeart/2005/8/layout/orgChart1"/>
    <dgm:cxn modelId="{A061E179-5BD3-40B4-B7E7-D9A9FBBF9B3A}" type="presParOf" srcId="{4CA68F43-C9C9-A046-987E-A4C035CA2FD4}" destId="{1613DA19-05EE-294A-98EF-6920640415AD}" srcOrd="4" destOrd="0" presId="urn:microsoft.com/office/officeart/2005/8/layout/orgChart1"/>
    <dgm:cxn modelId="{4B166CDF-7298-4265-8FAB-501954A07334}" type="presParOf" srcId="{4CA68F43-C9C9-A046-987E-A4C035CA2FD4}" destId="{A5D75E9A-680E-9049-A072-ED560D439C83}" srcOrd="5" destOrd="0" presId="urn:microsoft.com/office/officeart/2005/8/layout/orgChart1"/>
    <dgm:cxn modelId="{D09D5AF8-2BF0-4C7A-807F-9A23C73A7BC1}" type="presParOf" srcId="{A5D75E9A-680E-9049-A072-ED560D439C83}" destId="{6E96F5DA-FBFE-4649-97B2-A616231F0F63}" srcOrd="0" destOrd="0" presId="urn:microsoft.com/office/officeart/2005/8/layout/orgChart1"/>
    <dgm:cxn modelId="{743D5933-F33D-4E03-BFA0-1A3D1C6B7AB1}" type="presParOf" srcId="{6E96F5DA-FBFE-4649-97B2-A616231F0F63}" destId="{4C4E29CC-BEC3-2548-89B3-532CBC427A8B}" srcOrd="0" destOrd="0" presId="urn:microsoft.com/office/officeart/2005/8/layout/orgChart1"/>
    <dgm:cxn modelId="{671E47AA-1FAF-4D79-9AE6-125F321C7E18}" type="presParOf" srcId="{6E96F5DA-FBFE-4649-97B2-A616231F0F63}" destId="{4654F0B3-0EAF-3742-8694-51B4F1D09A98}" srcOrd="1" destOrd="0" presId="urn:microsoft.com/office/officeart/2005/8/layout/orgChart1"/>
    <dgm:cxn modelId="{2E3141D7-9D44-4624-B344-454902227B6D}" type="presParOf" srcId="{A5D75E9A-680E-9049-A072-ED560D439C83}" destId="{20698E55-47F4-3D4C-9B68-A80B09EDF81E}" srcOrd="1" destOrd="0" presId="urn:microsoft.com/office/officeart/2005/8/layout/orgChart1"/>
    <dgm:cxn modelId="{B06AEEE1-488E-4305-B956-D119414C7443}" type="presParOf" srcId="{20698E55-47F4-3D4C-9B68-A80B09EDF81E}" destId="{9F9C4DEF-7CDE-6F41-8AAE-B1F176E842BF}" srcOrd="0" destOrd="0" presId="urn:microsoft.com/office/officeart/2005/8/layout/orgChart1"/>
    <dgm:cxn modelId="{B54CF705-172E-46C3-8456-0D0F3371A859}" type="presParOf" srcId="{20698E55-47F4-3D4C-9B68-A80B09EDF81E}" destId="{D836D931-6688-E943-9185-ECF4DB6024C0}" srcOrd="1" destOrd="0" presId="urn:microsoft.com/office/officeart/2005/8/layout/orgChart1"/>
    <dgm:cxn modelId="{CC1FA081-ADC3-4C6F-B71F-87205114EFAA}" type="presParOf" srcId="{D836D931-6688-E943-9185-ECF4DB6024C0}" destId="{6E13BAAF-83D0-5948-963D-0E6458A2373D}" srcOrd="0" destOrd="0" presId="urn:microsoft.com/office/officeart/2005/8/layout/orgChart1"/>
    <dgm:cxn modelId="{6B3C3F10-D03B-4154-BCDA-1821D6FAC161}" type="presParOf" srcId="{6E13BAAF-83D0-5948-963D-0E6458A2373D}" destId="{99487002-92BC-F249-A410-788EFD7127AF}" srcOrd="0" destOrd="0" presId="urn:microsoft.com/office/officeart/2005/8/layout/orgChart1"/>
    <dgm:cxn modelId="{26282C17-76D9-402D-AE07-FB9AD6A9D069}" type="presParOf" srcId="{6E13BAAF-83D0-5948-963D-0E6458A2373D}" destId="{F398F08C-FB63-694D-BF03-5FBD74BF22AC}" srcOrd="1" destOrd="0" presId="urn:microsoft.com/office/officeart/2005/8/layout/orgChart1"/>
    <dgm:cxn modelId="{D8A9FBE0-E473-4567-A436-976F1B4A9E0A}" type="presParOf" srcId="{D836D931-6688-E943-9185-ECF4DB6024C0}" destId="{8EB9CF99-D3FC-B44C-B6B6-39155952EB18}" srcOrd="1" destOrd="0" presId="urn:microsoft.com/office/officeart/2005/8/layout/orgChart1"/>
    <dgm:cxn modelId="{8B1E9A6A-9EDF-4A98-A3B7-C0D43A5F28A8}" type="presParOf" srcId="{D836D931-6688-E943-9185-ECF4DB6024C0}" destId="{561AE77F-F5FA-1C4C-B447-24D41F6F69B3}" srcOrd="2" destOrd="0" presId="urn:microsoft.com/office/officeart/2005/8/layout/orgChart1"/>
    <dgm:cxn modelId="{DC56DC05-6A87-4D58-A3EC-27DC5D8C7FD8}" type="presParOf" srcId="{A5D75E9A-680E-9049-A072-ED560D439C83}" destId="{1BAFB808-6717-0F4E-92FF-195C365F7D5F}" srcOrd="2" destOrd="0" presId="urn:microsoft.com/office/officeart/2005/8/layout/orgChart1"/>
    <dgm:cxn modelId="{989A6038-9AC9-41D8-B553-1719E3E46D16}" type="presParOf" srcId="{E5C5009F-4B99-B04D-B692-7F7787B1A186}" destId="{65FFE316-4AF2-D14B-964F-C1C6C1EAD138}"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346A92-9D0A-1E45-91BA-336477D21B07}"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8FDB8FB2-314C-0241-9022-35B38C27CEFE}">
      <dgm:prSet phldrT="[Text]"/>
      <dgm:spPr/>
      <dgm:t>
        <a:bodyPr/>
        <a:lstStyle/>
        <a:p>
          <a:r>
            <a:rPr lang="en-US" dirty="0"/>
            <a:t>Anovulatory Abnormal Bleeding</a:t>
          </a:r>
        </a:p>
        <a:p>
          <a:r>
            <a:rPr lang="en-US" dirty="0"/>
            <a:t>H&amp;P: _____________________________________________________</a:t>
          </a:r>
        </a:p>
        <a:p>
          <a:r>
            <a:rPr lang="en-US" dirty="0"/>
            <a:t>Risk Factor: _________________________________________________</a:t>
          </a:r>
        </a:p>
        <a:p>
          <a:endParaRPr lang="en-US" dirty="0"/>
        </a:p>
      </dgm:t>
    </dgm:pt>
    <dgm:pt modelId="{30B04936-9C1D-E84B-AD81-E315D8EDFAEF}" type="parTrans" cxnId="{B07D0A6F-D6DD-F84F-933F-E26F0A899AEA}">
      <dgm:prSet/>
      <dgm:spPr/>
      <dgm:t>
        <a:bodyPr/>
        <a:lstStyle/>
        <a:p>
          <a:endParaRPr lang="en-US"/>
        </a:p>
      </dgm:t>
    </dgm:pt>
    <dgm:pt modelId="{77C6DD02-664A-B749-BAD8-C56E72BC1761}" type="sibTrans" cxnId="{B07D0A6F-D6DD-F84F-933F-E26F0A899AEA}">
      <dgm:prSet/>
      <dgm:spPr/>
      <dgm:t>
        <a:bodyPr/>
        <a:lstStyle/>
        <a:p>
          <a:endParaRPr lang="en-US"/>
        </a:p>
      </dgm:t>
    </dgm:pt>
    <dgm:pt modelId="{CFF3A245-302E-604C-9046-A8EFD8899B46}">
      <dgm:prSet phldrT="[Text]"/>
      <dgm:spPr/>
      <dgm:t>
        <a:bodyPr/>
        <a:lstStyle/>
        <a:p>
          <a:r>
            <a:rPr lang="en-US" dirty="0"/>
            <a:t>Group 1</a:t>
          </a:r>
        </a:p>
      </dgm:t>
    </dgm:pt>
    <dgm:pt modelId="{554AF180-189A-A14A-9EA8-4DF29C5D7B6A}" type="parTrans" cxnId="{E95BD240-C0E9-3A4F-AF65-23E9006AA650}">
      <dgm:prSet/>
      <dgm:spPr/>
      <dgm:t>
        <a:bodyPr/>
        <a:lstStyle/>
        <a:p>
          <a:endParaRPr lang="en-US"/>
        </a:p>
      </dgm:t>
    </dgm:pt>
    <dgm:pt modelId="{0373706F-7C64-5044-AA1A-41578E840E01}" type="sibTrans" cxnId="{E95BD240-C0E9-3A4F-AF65-23E9006AA650}">
      <dgm:prSet/>
      <dgm:spPr/>
      <dgm:t>
        <a:bodyPr/>
        <a:lstStyle/>
        <a:p>
          <a:endParaRPr lang="en-US"/>
        </a:p>
      </dgm:t>
    </dgm:pt>
    <dgm:pt modelId="{A7F6805B-9678-C744-84A6-87143B5AC183}">
      <dgm:prSet phldrT="[Text]"/>
      <dgm:spPr/>
      <dgm:t>
        <a:bodyPr/>
        <a:lstStyle/>
        <a:p>
          <a:r>
            <a:rPr lang="en-US" dirty="0"/>
            <a:t>Group 2</a:t>
          </a:r>
        </a:p>
      </dgm:t>
    </dgm:pt>
    <dgm:pt modelId="{EFBC1537-3056-974D-BD98-1C28DBD06384}" type="parTrans" cxnId="{1F1E5F3C-67DD-F14B-8142-DB90052AE454}">
      <dgm:prSet/>
      <dgm:spPr/>
      <dgm:t>
        <a:bodyPr/>
        <a:lstStyle/>
        <a:p>
          <a:endParaRPr lang="en-US"/>
        </a:p>
      </dgm:t>
    </dgm:pt>
    <dgm:pt modelId="{05637F46-AB63-6042-BAF6-25D463C63CA4}" type="sibTrans" cxnId="{1F1E5F3C-67DD-F14B-8142-DB90052AE454}">
      <dgm:prSet/>
      <dgm:spPr/>
      <dgm:t>
        <a:bodyPr/>
        <a:lstStyle/>
        <a:p>
          <a:endParaRPr lang="en-US"/>
        </a:p>
      </dgm:t>
    </dgm:pt>
    <dgm:pt modelId="{511FDCDC-8BBC-874B-8AC4-72151F4A92F5}">
      <dgm:prSet phldrT="[Text]"/>
      <dgm:spPr/>
      <dgm:t>
        <a:bodyPr/>
        <a:lstStyle/>
        <a:p>
          <a:r>
            <a:rPr lang="en-US" dirty="0"/>
            <a:t>Group 3</a:t>
          </a:r>
        </a:p>
      </dgm:t>
    </dgm:pt>
    <dgm:pt modelId="{63594C61-3EEF-964B-989A-79F823F8193C}" type="parTrans" cxnId="{F7C56A09-729F-2642-99CD-C957969A2745}">
      <dgm:prSet/>
      <dgm:spPr/>
      <dgm:t>
        <a:bodyPr/>
        <a:lstStyle/>
        <a:p>
          <a:endParaRPr lang="en-US"/>
        </a:p>
      </dgm:t>
    </dgm:pt>
    <dgm:pt modelId="{C3E1D5C9-3271-DD47-9CF4-EFBA24F6554A}" type="sibTrans" cxnId="{F7C56A09-729F-2642-99CD-C957969A2745}">
      <dgm:prSet/>
      <dgm:spPr/>
      <dgm:t>
        <a:bodyPr/>
        <a:lstStyle/>
        <a:p>
          <a:endParaRPr lang="en-US"/>
        </a:p>
      </dgm:t>
    </dgm:pt>
    <dgm:pt modelId="{6323EAF2-4032-B043-95FB-33FDA22AC404}">
      <dgm:prSet phldrT="[Text]"/>
      <dgm:spPr/>
      <dgm:t>
        <a:bodyPr/>
        <a:lstStyle/>
        <a:p>
          <a:r>
            <a:rPr lang="en-US" dirty="0"/>
            <a:t>Evaluation and Treatment Algo</a:t>
          </a:r>
        </a:p>
      </dgm:t>
    </dgm:pt>
    <dgm:pt modelId="{5466F9EC-4E6F-C74F-8E25-45BEC229FB71}" type="parTrans" cxnId="{22A05F28-2B54-2C43-BA94-1CE800FD2E7F}">
      <dgm:prSet/>
      <dgm:spPr/>
      <dgm:t>
        <a:bodyPr/>
        <a:lstStyle/>
        <a:p>
          <a:endParaRPr lang="en-US"/>
        </a:p>
      </dgm:t>
    </dgm:pt>
    <dgm:pt modelId="{9D72BCCE-3E70-BB42-996D-239DFE69471B}" type="sibTrans" cxnId="{22A05F28-2B54-2C43-BA94-1CE800FD2E7F}">
      <dgm:prSet/>
      <dgm:spPr/>
      <dgm:t>
        <a:bodyPr/>
        <a:lstStyle/>
        <a:p>
          <a:endParaRPr lang="en-US"/>
        </a:p>
      </dgm:t>
    </dgm:pt>
    <dgm:pt modelId="{DDA0D205-38AE-7740-B986-1B8512AE5405}">
      <dgm:prSet phldrT="[Text]"/>
      <dgm:spPr/>
      <dgm:t>
        <a:bodyPr/>
        <a:lstStyle/>
        <a:p>
          <a:r>
            <a:rPr lang="en-US" dirty="0"/>
            <a:t>Evaluation and Treatment Algo</a:t>
          </a:r>
        </a:p>
      </dgm:t>
    </dgm:pt>
    <dgm:pt modelId="{C06D3D98-DFC0-8445-844B-94FE9845FE8A}" type="parTrans" cxnId="{C5D45E21-5484-1642-9AAC-85854A7E5A19}">
      <dgm:prSet/>
      <dgm:spPr/>
      <dgm:t>
        <a:bodyPr/>
        <a:lstStyle/>
        <a:p>
          <a:endParaRPr lang="en-US"/>
        </a:p>
      </dgm:t>
    </dgm:pt>
    <dgm:pt modelId="{DB550AED-CA26-E941-8C60-BB2D71A8E91E}" type="sibTrans" cxnId="{C5D45E21-5484-1642-9AAC-85854A7E5A19}">
      <dgm:prSet/>
      <dgm:spPr/>
      <dgm:t>
        <a:bodyPr/>
        <a:lstStyle/>
        <a:p>
          <a:endParaRPr lang="en-US"/>
        </a:p>
      </dgm:t>
    </dgm:pt>
    <dgm:pt modelId="{FAC82C31-5C83-BA47-B615-EC1B01E5F557}">
      <dgm:prSet phldrT="[Text]"/>
      <dgm:spPr/>
      <dgm:t>
        <a:bodyPr/>
        <a:lstStyle/>
        <a:p>
          <a:r>
            <a:rPr lang="en-US" dirty="0"/>
            <a:t>Evaluation and Treatment Algo</a:t>
          </a:r>
        </a:p>
      </dgm:t>
    </dgm:pt>
    <dgm:pt modelId="{0D0CB09B-9F05-F94A-A771-8E17383586C9}" type="parTrans" cxnId="{994B208A-1938-8347-8DE7-C65D6352846B}">
      <dgm:prSet/>
      <dgm:spPr/>
      <dgm:t>
        <a:bodyPr/>
        <a:lstStyle/>
        <a:p>
          <a:endParaRPr lang="en-US"/>
        </a:p>
      </dgm:t>
    </dgm:pt>
    <dgm:pt modelId="{67E20317-1DA3-FE49-AED5-110AA845C5CC}" type="sibTrans" cxnId="{994B208A-1938-8347-8DE7-C65D6352846B}">
      <dgm:prSet/>
      <dgm:spPr/>
      <dgm:t>
        <a:bodyPr/>
        <a:lstStyle/>
        <a:p>
          <a:endParaRPr lang="en-US"/>
        </a:p>
      </dgm:t>
    </dgm:pt>
    <dgm:pt modelId="{3895A844-13BB-DF42-B5D7-F868D103CA3C}" type="pres">
      <dgm:prSet presAssocID="{A3346A92-9D0A-1E45-91BA-336477D21B07}" presName="hierChild1" presStyleCnt="0">
        <dgm:presLayoutVars>
          <dgm:orgChart val="1"/>
          <dgm:chPref val="1"/>
          <dgm:dir/>
          <dgm:animOne val="branch"/>
          <dgm:animLvl val="lvl"/>
          <dgm:resizeHandles/>
        </dgm:presLayoutVars>
      </dgm:prSet>
      <dgm:spPr/>
      <dgm:t>
        <a:bodyPr/>
        <a:lstStyle/>
        <a:p>
          <a:endParaRPr lang="en-US"/>
        </a:p>
      </dgm:t>
    </dgm:pt>
    <dgm:pt modelId="{E5C5009F-4B99-B04D-B692-7F7787B1A186}" type="pres">
      <dgm:prSet presAssocID="{8FDB8FB2-314C-0241-9022-35B38C27CEFE}" presName="hierRoot1" presStyleCnt="0">
        <dgm:presLayoutVars>
          <dgm:hierBranch val="init"/>
        </dgm:presLayoutVars>
      </dgm:prSet>
      <dgm:spPr/>
    </dgm:pt>
    <dgm:pt modelId="{40E54FF6-534B-1940-92BA-61722675D49E}" type="pres">
      <dgm:prSet presAssocID="{8FDB8FB2-314C-0241-9022-35B38C27CEFE}" presName="rootComposite1" presStyleCnt="0"/>
      <dgm:spPr/>
    </dgm:pt>
    <dgm:pt modelId="{6CC64A4D-3102-4645-99A7-0C84E08648A7}" type="pres">
      <dgm:prSet presAssocID="{8FDB8FB2-314C-0241-9022-35B38C27CEFE}" presName="rootText1" presStyleLbl="node0" presStyleIdx="0" presStyleCnt="1" custScaleX="292956">
        <dgm:presLayoutVars>
          <dgm:chPref val="3"/>
        </dgm:presLayoutVars>
      </dgm:prSet>
      <dgm:spPr/>
      <dgm:t>
        <a:bodyPr/>
        <a:lstStyle/>
        <a:p>
          <a:endParaRPr lang="en-US"/>
        </a:p>
      </dgm:t>
    </dgm:pt>
    <dgm:pt modelId="{4441F92E-1773-E442-BC27-A044909D00C2}" type="pres">
      <dgm:prSet presAssocID="{8FDB8FB2-314C-0241-9022-35B38C27CEFE}" presName="rootConnector1" presStyleLbl="node1" presStyleIdx="0" presStyleCnt="0"/>
      <dgm:spPr/>
      <dgm:t>
        <a:bodyPr/>
        <a:lstStyle/>
        <a:p>
          <a:endParaRPr lang="en-US"/>
        </a:p>
      </dgm:t>
    </dgm:pt>
    <dgm:pt modelId="{4CA68F43-C9C9-A046-987E-A4C035CA2FD4}" type="pres">
      <dgm:prSet presAssocID="{8FDB8FB2-314C-0241-9022-35B38C27CEFE}" presName="hierChild2" presStyleCnt="0"/>
      <dgm:spPr/>
    </dgm:pt>
    <dgm:pt modelId="{09948F9E-F1A9-C14E-90B1-C631E8D0C5EA}" type="pres">
      <dgm:prSet presAssocID="{554AF180-189A-A14A-9EA8-4DF29C5D7B6A}" presName="Name37" presStyleLbl="parChTrans1D2" presStyleIdx="0" presStyleCnt="3"/>
      <dgm:spPr/>
      <dgm:t>
        <a:bodyPr/>
        <a:lstStyle/>
        <a:p>
          <a:endParaRPr lang="en-US"/>
        </a:p>
      </dgm:t>
    </dgm:pt>
    <dgm:pt modelId="{A2B5A874-950B-D740-8BB0-250682FAC236}" type="pres">
      <dgm:prSet presAssocID="{CFF3A245-302E-604C-9046-A8EFD8899B46}" presName="hierRoot2" presStyleCnt="0">
        <dgm:presLayoutVars>
          <dgm:hierBranch val="init"/>
        </dgm:presLayoutVars>
      </dgm:prSet>
      <dgm:spPr/>
    </dgm:pt>
    <dgm:pt modelId="{E90B1151-3877-AC41-8ACD-B75EDA685AF1}" type="pres">
      <dgm:prSet presAssocID="{CFF3A245-302E-604C-9046-A8EFD8899B46}" presName="rootComposite" presStyleCnt="0"/>
      <dgm:spPr/>
    </dgm:pt>
    <dgm:pt modelId="{CE3A72B0-ED4F-3349-84E7-B7D000DFAC3C}" type="pres">
      <dgm:prSet presAssocID="{CFF3A245-302E-604C-9046-A8EFD8899B46}" presName="rootText" presStyleLbl="node2" presStyleIdx="0" presStyleCnt="3">
        <dgm:presLayoutVars>
          <dgm:chPref val="3"/>
        </dgm:presLayoutVars>
      </dgm:prSet>
      <dgm:spPr/>
      <dgm:t>
        <a:bodyPr/>
        <a:lstStyle/>
        <a:p>
          <a:endParaRPr lang="en-US"/>
        </a:p>
      </dgm:t>
    </dgm:pt>
    <dgm:pt modelId="{CE54C7E2-BED6-174B-A110-55E4958E217D}" type="pres">
      <dgm:prSet presAssocID="{CFF3A245-302E-604C-9046-A8EFD8899B46}" presName="rootConnector" presStyleLbl="node2" presStyleIdx="0" presStyleCnt="3"/>
      <dgm:spPr/>
      <dgm:t>
        <a:bodyPr/>
        <a:lstStyle/>
        <a:p>
          <a:endParaRPr lang="en-US"/>
        </a:p>
      </dgm:t>
    </dgm:pt>
    <dgm:pt modelId="{8FF2960C-EA01-D541-B84D-0C402255C8C0}" type="pres">
      <dgm:prSet presAssocID="{CFF3A245-302E-604C-9046-A8EFD8899B46}" presName="hierChild4" presStyleCnt="0"/>
      <dgm:spPr/>
    </dgm:pt>
    <dgm:pt modelId="{0A37CE27-7E82-DA4E-84FA-F764B7254942}" type="pres">
      <dgm:prSet presAssocID="{5466F9EC-4E6F-C74F-8E25-45BEC229FB71}" presName="Name37" presStyleLbl="parChTrans1D3" presStyleIdx="0" presStyleCnt="3"/>
      <dgm:spPr/>
      <dgm:t>
        <a:bodyPr/>
        <a:lstStyle/>
        <a:p>
          <a:endParaRPr lang="en-US"/>
        </a:p>
      </dgm:t>
    </dgm:pt>
    <dgm:pt modelId="{F14BB9A9-0D32-7D42-92A1-E967E258E9AE}" type="pres">
      <dgm:prSet presAssocID="{6323EAF2-4032-B043-95FB-33FDA22AC404}" presName="hierRoot2" presStyleCnt="0">
        <dgm:presLayoutVars>
          <dgm:hierBranch val="init"/>
        </dgm:presLayoutVars>
      </dgm:prSet>
      <dgm:spPr/>
    </dgm:pt>
    <dgm:pt modelId="{E61F2E42-AE73-D34A-A7AB-B261B671FBF0}" type="pres">
      <dgm:prSet presAssocID="{6323EAF2-4032-B043-95FB-33FDA22AC404}" presName="rootComposite" presStyleCnt="0"/>
      <dgm:spPr/>
    </dgm:pt>
    <dgm:pt modelId="{A2B3ACCC-5E3D-6C4A-8B8C-1A35B5B1309F}" type="pres">
      <dgm:prSet presAssocID="{6323EAF2-4032-B043-95FB-33FDA22AC404}" presName="rootText" presStyleLbl="node3" presStyleIdx="0" presStyleCnt="3">
        <dgm:presLayoutVars>
          <dgm:chPref val="3"/>
        </dgm:presLayoutVars>
      </dgm:prSet>
      <dgm:spPr/>
      <dgm:t>
        <a:bodyPr/>
        <a:lstStyle/>
        <a:p>
          <a:endParaRPr lang="en-US"/>
        </a:p>
      </dgm:t>
    </dgm:pt>
    <dgm:pt modelId="{F2F713F5-3E97-7F40-8231-261258339F31}" type="pres">
      <dgm:prSet presAssocID="{6323EAF2-4032-B043-95FB-33FDA22AC404}" presName="rootConnector" presStyleLbl="node3" presStyleIdx="0" presStyleCnt="3"/>
      <dgm:spPr/>
      <dgm:t>
        <a:bodyPr/>
        <a:lstStyle/>
        <a:p>
          <a:endParaRPr lang="en-US"/>
        </a:p>
      </dgm:t>
    </dgm:pt>
    <dgm:pt modelId="{8E75C743-52EB-BE4B-857A-77D7079C715A}" type="pres">
      <dgm:prSet presAssocID="{6323EAF2-4032-B043-95FB-33FDA22AC404}" presName="hierChild4" presStyleCnt="0"/>
      <dgm:spPr/>
    </dgm:pt>
    <dgm:pt modelId="{169FE08E-0CAF-634B-A984-269D8ADC56B8}" type="pres">
      <dgm:prSet presAssocID="{6323EAF2-4032-B043-95FB-33FDA22AC404}" presName="hierChild5" presStyleCnt="0"/>
      <dgm:spPr/>
    </dgm:pt>
    <dgm:pt modelId="{71F62CE1-C0CC-E447-9332-5911351BC248}" type="pres">
      <dgm:prSet presAssocID="{CFF3A245-302E-604C-9046-A8EFD8899B46}" presName="hierChild5" presStyleCnt="0"/>
      <dgm:spPr/>
    </dgm:pt>
    <dgm:pt modelId="{D5614A06-7218-7C41-B856-2D26CF8D1947}" type="pres">
      <dgm:prSet presAssocID="{EFBC1537-3056-974D-BD98-1C28DBD06384}" presName="Name37" presStyleLbl="parChTrans1D2" presStyleIdx="1" presStyleCnt="3"/>
      <dgm:spPr/>
      <dgm:t>
        <a:bodyPr/>
        <a:lstStyle/>
        <a:p>
          <a:endParaRPr lang="en-US"/>
        </a:p>
      </dgm:t>
    </dgm:pt>
    <dgm:pt modelId="{B6410226-4E20-C148-954A-E471670E5314}" type="pres">
      <dgm:prSet presAssocID="{A7F6805B-9678-C744-84A6-87143B5AC183}" presName="hierRoot2" presStyleCnt="0">
        <dgm:presLayoutVars>
          <dgm:hierBranch val="init"/>
        </dgm:presLayoutVars>
      </dgm:prSet>
      <dgm:spPr/>
    </dgm:pt>
    <dgm:pt modelId="{1F57CAED-2310-7940-8DD5-CB4B65B38486}" type="pres">
      <dgm:prSet presAssocID="{A7F6805B-9678-C744-84A6-87143B5AC183}" presName="rootComposite" presStyleCnt="0"/>
      <dgm:spPr/>
    </dgm:pt>
    <dgm:pt modelId="{07ECEFE6-128B-6748-840C-8730E0F7D051}" type="pres">
      <dgm:prSet presAssocID="{A7F6805B-9678-C744-84A6-87143B5AC183}" presName="rootText" presStyleLbl="node2" presStyleIdx="1" presStyleCnt="3">
        <dgm:presLayoutVars>
          <dgm:chPref val="3"/>
        </dgm:presLayoutVars>
      </dgm:prSet>
      <dgm:spPr/>
      <dgm:t>
        <a:bodyPr/>
        <a:lstStyle/>
        <a:p>
          <a:endParaRPr lang="en-US"/>
        </a:p>
      </dgm:t>
    </dgm:pt>
    <dgm:pt modelId="{9E40C768-A0B8-C84E-92F5-7FBA4490198A}" type="pres">
      <dgm:prSet presAssocID="{A7F6805B-9678-C744-84A6-87143B5AC183}" presName="rootConnector" presStyleLbl="node2" presStyleIdx="1" presStyleCnt="3"/>
      <dgm:spPr/>
      <dgm:t>
        <a:bodyPr/>
        <a:lstStyle/>
        <a:p>
          <a:endParaRPr lang="en-US"/>
        </a:p>
      </dgm:t>
    </dgm:pt>
    <dgm:pt modelId="{24B8CB9E-ED16-F14E-ABBE-733439B4E67E}" type="pres">
      <dgm:prSet presAssocID="{A7F6805B-9678-C744-84A6-87143B5AC183}" presName="hierChild4" presStyleCnt="0"/>
      <dgm:spPr/>
    </dgm:pt>
    <dgm:pt modelId="{6408A4EA-59E8-364F-9AFA-53868718DA45}" type="pres">
      <dgm:prSet presAssocID="{C06D3D98-DFC0-8445-844B-94FE9845FE8A}" presName="Name37" presStyleLbl="parChTrans1D3" presStyleIdx="1" presStyleCnt="3"/>
      <dgm:spPr/>
      <dgm:t>
        <a:bodyPr/>
        <a:lstStyle/>
        <a:p>
          <a:endParaRPr lang="en-US"/>
        </a:p>
      </dgm:t>
    </dgm:pt>
    <dgm:pt modelId="{6708D08D-3AF4-A247-AB0D-0D28BA3569D9}" type="pres">
      <dgm:prSet presAssocID="{DDA0D205-38AE-7740-B986-1B8512AE5405}" presName="hierRoot2" presStyleCnt="0">
        <dgm:presLayoutVars>
          <dgm:hierBranch val="init"/>
        </dgm:presLayoutVars>
      </dgm:prSet>
      <dgm:spPr/>
    </dgm:pt>
    <dgm:pt modelId="{01429B09-07E9-664C-A88B-F534490FABDF}" type="pres">
      <dgm:prSet presAssocID="{DDA0D205-38AE-7740-B986-1B8512AE5405}" presName="rootComposite" presStyleCnt="0"/>
      <dgm:spPr/>
    </dgm:pt>
    <dgm:pt modelId="{B310C928-082D-254A-8C80-58A67DFA334E}" type="pres">
      <dgm:prSet presAssocID="{DDA0D205-38AE-7740-B986-1B8512AE5405}" presName="rootText" presStyleLbl="node3" presStyleIdx="1" presStyleCnt="3">
        <dgm:presLayoutVars>
          <dgm:chPref val="3"/>
        </dgm:presLayoutVars>
      </dgm:prSet>
      <dgm:spPr/>
      <dgm:t>
        <a:bodyPr/>
        <a:lstStyle/>
        <a:p>
          <a:endParaRPr lang="en-US"/>
        </a:p>
      </dgm:t>
    </dgm:pt>
    <dgm:pt modelId="{D2DA00AF-587A-1C4A-8739-4010C9F06146}" type="pres">
      <dgm:prSet presAssocID="{DDA0D205-38AE-7740-B986-1B8512AE5405}" presName="rootConnector" presStyleLbl="node3" presStyleIdx="1" presStyleCnt="3"/>
      <dgm:spPr/>
      <dgm:t>
        <a:bodyPr/>
        <a:lstStyle/>
        <a:p>
          <a:endParaRPr lang="en-US"/>
        </a:p>
      </dgm:t>
    </dgm:pt>
    <dgm:pt modelId="{8A74D3FE-28C7-5247-8B7A-1F14D6FD1373}" type="pres">
      <dgm:prSet presAssocID="{DDA0D205-38AE-7740-B986-1B8512AE5405}" presName="hierChild4" presStyleCnt="0"/>
      <dgm:spPr/>
    </dgm:pt>
    <dgm:pt modelId="{6F29F77A-2D8B-B748-8D42-DFB49C48DA5E}" type="pres">
      <dgm:prSet presAssocID="{DDA0D205-38AE-7740-B986-1B8512AE5405}" presName="hierChild5" presStyleCnt="0"/>
      <dgm:spPr/>
    </dgm:pt>
    <dgm:pt modelId="{4635DD33-B94E-014D-B428-D8EF044ED107}" type="pres">
      <dgm:prSet presAssocID="{A7F6805B-9678-C744-84A6-87143B5AC183}" presName="hierChild5" presStyleCnt="0"/>
      <dgm:spPr/>
    </dgm:pt>
    <dgm:pt modelId="{1613DA19-05EE-294A-98EF-6920640415AD}" type="pres">
      <dgm:prSet presAssocID="{63594C61-3EEF-964B-989A-79F823F8193C}" presName="Name37" presStyleLbl="parChTrans1D2" presStyleIdx="2" presStyleCnt="3"/>
      <dgm:spPr/>
      <dgm:t>
        <a:bodyPr/>
        <a:lstStyle/>
        <a:p>
          <a:endParaRPr lang="en-US"/>
        </a:p>
      </dgm:t>
    </dgm:pt>
    <dgm:pt modelId="{A5D75E9A-680E-9049-A072-ED560D439C83}" type="pres">
      <dgm:prSet presAssocID="{511FDCDC-8BBC-874B-8AC4-72151F4A92F5}" presName="hierRoot2" presStyleCnt="0">
        <dgm:presLayoutVars>
          <dgm:hierBranch val="init"/>
        </dgm:presLayoutVars>
      </dgm:prSet>
      <dgm:spPr/>
    </dgm:pt>
    <dgm:pt modelId="{6E96F5DA-FBFE-4649-97B2-A616231F0F63}" type="pres">
      <dgm:prSet presAssocID="{511FDCDC-8BBC-874B-8AC4-72151F4A92F5}" presName="rootComposite" presStyleCnt="0"/>
      <dgm:spPr/>
    </dgm:pt>
    <dgm:pt modelId="{4C4E29CC-BEC3-2548-89B3-532CBC427A8B}" type="pres">
      <dgm:prSet presAssocID="{511FDCDC-8BBC-874B-8AC4-72151F4A92F5}" presName="rootText" presStyleLbl="node2" presStyleIdx="2" presStyleCnt="3">
        <dgm:presLayoutVars>
          <dgm:chPref val="3"/>
        </dgm:presLayoutVars>
      </dgm:prSet>
      <dgm:spPr/>
      <dgm:t>
        <a:bodyPr/>
        <a:lstStyle/>
        <a:p>
          <a:endParaRPr lang="en-US"/>
        </a:p>
      </dgm:t>
    </dgm:pt>
    <dgm:pt modelId="{4654F0B3-0EAF-3742-8694-51B4F1D09A98}" type="pres">
      <dgm:prSet presAssocID="{511FDCDC-8BBC-874B-8AC4-72151F4A92F5}" presName="rootConnector" presStyleLbl="node2" presStyleIdx="2" presStyleCnt="3"/>
      <dgm:spPr/>
      <dgm:t>
        <a:bodyPr/>
        <a:lstStyle/>
        <a:p>
          <a:endParaRPr lang="en-US"/>
        </a:p>
      </dgm:t>
    </dgm:pt>
    <dgm:pt modelId="{20698E55-47F4-3D4C-9B68-A80B09EDF81E}" type="pres">
      <dgm:prSet presAssocID="{511FDCDC-8BBC-874B-8AC4-72151F4A92F5}" presName="hierChild4" presStyleCnt="0"/>
      <dgm:spPr/>
    </dgm:pt>
    <dgm:pt modelId="{9F9C4DEF-7CDE-6F41-8AAE-B1F176E842BF}" type="pres">
      <dgm:prSet presAssocID="{0D0CB09B-9F05-F94A-A771-8E17383586C9}" presName="Name37" presStyleLbl="parChTrans1D3" presStyleIdx="2" presStyleCnt="3"/>
      <dgm:spPr/>
      <dgm:t>
        <a:bodyPr/>
        <a:lstStyle/>
        <a:p>
          <a:endParaRPr lang="en-US"/>
        </a:p>
      </dgm:t>
    </dgm:pt>
    <dgm:pt modelId="{D836D931-6688-E943-9185-ECF4DB6024C0}" type="pres">
      <dgm:prSet presAssocID="{FAC82C31-5C83-BA47-B615-EC1B01E5F557}" presName="hierRoot2" presStyleCnt="0">
        <dgm:presLayoutVars>
          <dgm:hierBranch val="init"/>
        </dgm:presLayoutVars>
      </dgm:prSet>
      <dgm:spPr/>
    </dgm:pt>
    <dgm:pt modelId="{6E13BAAF-83D0-5948-963D-0E6458A2373D}" type="pres">
      <dgm:prSet presAssocID="{FAC82C31-5C83-BA47-B615-EC1B01E5F557}" presName="rootComposite" presStyleCnt="0"/>
      <dgm:spPr/>
    </dgm:pt>
    <dgm:pt modelId="{99487002-92BC-F249-A410-788EFD7127AF}" type="pres">
      <dgm:prSet presAssocID="{FAC82C31-5C83-BA47-B615-EC1B01E5F557}" presName="rootText" presStyleLbl="node3" presStyleIdx="2" presStyleCnt="3">
        <dgm:presLayoutVars>
          <dgm:chPref val="3"/>
        </dgm:presLayoutVars>
      </dgm:prSet>
      <dgm:spPr/>
      <dgm:t>
        <a:bodyPr/>
        <a:lstStyle/>
        <a:p>
          <a:endParaRPr lang="en-US"/>
        </a:p>
      </dgm:t>
    </dgm:pt>
    <dgm:pt modelId="{F398F08C-FB63-694D-BF03-5FBD74BF22AC}" type="pres">
      <dgm:prSet presAssocID="{FAC82C31-5C83-BA47-B615-EC1B01E5F557}" presName="rootConnector" presStyleLbl="node3" presStyleIdx="2" presStyleCnt="3"/>
      <dgm:spPr/>
      <dgm:t>
        <a:bodyPr/>
        <a:lstStyle/>
        <a:p>
          <a:endParaRPr lang="en-US"/>
        </a:p>
      </dgm:t>
    </dgm:pt>
    <dgm:pt modelId="{8EB9CF99-D3FC-B44C-B6B6-39155952EB18}" type="pres">
      <dgm:prSet presAssocID="{FAC82C31-5C83-BA47-B615-EC1B01E5F557}" presName="hierChild4" presStyleCnt="0"/>
      <dgm:spPr/>
    </dgm:pt>
    <dgm:pt modelId="{561AE77F-F5FA-1C4C-B447-24D41F6F69B3}" type="pres">
      <dgm:prSet presAssocID="{FAC82C31-5C83-BA47-B615-EC1B01E5F557}" presName="hierChild5" presStyleCnt="0"/>
      <dgm:spPr/>
    </dgm:pt>
    <dgm:pt modelId="{1BAFB808-6717-0F4E-92FF-195C365F7D5F}" type="pres">
      <dgm:prSet presAssocID="{511FDCDC-8BBC-874B-8AC4-72151F4A92F5}" presName="hierChild5" presStyleCnt="0"/>
      <dgm:spPr/>
    </dgm:pt>
    <dgm:pt modelId="{65FFE316-4AF2-D14B-964F-C1C6C1EAD138}" type="pres">
      <dgm:prSet presAssocID="{8FDB8FB2-314C-0241-9022-35B38C27CEFE}" presName="hierChild3" presStyleCnt="0"/>
      <dgm:spPr/>
    </dgm:pt>
  </dgm:ptLst>
  <dgm:cxnLst>
    <dgm:cxn modelId="{F7C56A09-729F-2642-99CD-C957969A2745}" srcId="{8FDB8FB2-314C-0241-9022-35B38C27CEFE}" destId="{511FDCDC-8BBC-874B-8AC4-72151F4A92F5}" srcOrd="2" destOrd="0" parTransId="{63594C61-3EEF-964B-989A-79F823F8193C}" sibTransId="{C3E1D5C9-3271-DD47-9CF4-EFBA24F6554A}"/>
    <dgm:cxn modelId="{8A1B674E-6E7A-47C5-A597-77B1D5F4498B}" type="presOf" srcId="{A7F6805B-9678-C744-84A6-87143B5AC183}" destId="{9E40C768-A0B8-C84E-92F5-7FBA4490198A}" srcOrd="1" destOrd="0" presId="urn:microsoft.com/office/officeart/2005/8/layout/orgChart1"/>
    <dgm:cxn modelId="{E95BD240-C0E9-3A4F-AF65-23E9006AA650}" srcId="{8FDB8FB2-314C-0241-9022-35B38C27CEFE}" destId="{CFF3A245-302E-604C-9046-A8EFD8899B46}" srcOrd="0" destOrd="0" parTransId="{554AF180-189A-A14A-9EA8-4DF29C5D7B6A}" sibTransId="{0373706F-7C64-5044-AA1A-41578E840E01}"/>
    <dgm:cxn modelId="{B07D0A6F-D6DD-F84F-933F-E26F0A899AEA}" srcId="{A3346A92-9D0A-1E45-91BA-336477D21B07}" destId="{8FDB8FB2-314C-0241-9022-35B38C27CEFE}" srcOrd="0" destOrd="0" parTransId="{30B04936-9C1D-E84B-AD81-E315D8EDFAEF}" sibTransId="{77C6DD02-664A-B749-BAD8-C56E72BC1761}"/>
    <dgm:cxn modelId="{D7061E6B-3174-4222-8416-B324E18EA536}" type="presOf" srcId="{511FDCDC-8BBC-874B-8AC4-72151F4A92F5}" destId="{4654F0B3-0EAF-3742-8694-51B4F1D09A98}" srcOrd="1" destOrd="0" presId="urn:microsoft.com/office/officeart/2005/8/layout/orgChart1"/>
    <dgm:cxn modelId="{6E6C84AD-9999-4E44-A991-CFB934FBFB4C}" type="presOf" srcId="{CFF3A245-302E-604C-9046-A8EFD8899B46}" destId="{CE3A72B0-ED4F-3349-84E7-B7D000DFAC3C}" srcOrd="0" destOrd="0" presId="urn:microsoft.com/office/officeart/2005/8/layout/orgChart1"/>
    <dgm:cxn modelId="{9F62057F-1FCB-4509-A508-F8680FC274AF}" type="presOf" srcId="{A3346A92-9D0A-1E45-91BA-336477D21B07}" destId="{3895A844-13BB-DF42-B5D7-F868D103CA3C}" srcOrd="0" destOrd="0" presId="urn:microsoft.com/office/officeart/2005/8/layout/orgChart1"/>
    <dgm:cxn modelId="{1F1E5F3C-67DD-F14B-8142-DB90052AE454}" srcId="{8FDB8FB2-314C-0241-9022-35B38C27CEFE}" destId="{A7F6805B-9678-C744-84A6-87143B5AC183}" srcOrd="1" destOrd="0" parTransId="{EFBC1537-3056-974D-BD98-1C28DBD06384}" sibTransId="{05637F46-AB63-6042-BAF6-25D463C63CA4}"/>
    <dgm:cxn modelId="{994B208A-1938-8347-8DE7-C65D6352846B}" srcId="{511FDCDC-8BBC-874B-8AC4-72151F4A92F5}" destId="{FAC82C31-5C83-BA47-B615-EC1B01E5F557}" srcOrd="0" destOrd="0" parTransId="{0D0CB09B-9F05-F94A-A771-8E17383586C9}" sibTransId="{67E20317-1DA3-FE49-AED5-110AA845C5CC}"/>
    <dgm:cxn modelId="{61A06CEB-CE58-4A69-888F-603C138883B6}" type="presOf" srcId="{6323EAF2-4032-B043-95FB-33FDA22AC404}" destId="{F2F713F5-3E97-7F40-8231-261258339F31}" srcOrd="1" destOrd="0" presId="urn:microsoft.com/office/officeart/2005/8/layout/orgChart1"/>
    <dgm:cxn modelId="{C5D45E21-5484-1642-9AAC-85854A7E5A19}" srcId="{A7F6805B-9678-C744-84A6-87143B5AC183}" destId="{DDA0D205-38AE-7740-B986-1B8512AE5405}" srcOrd="0" destOrd="0" parTransId="{C06D3D98-DFC0-8445-844B-94FE9845FE8A}" sibTransId="{DB550AED-CA26-E941-8C60-BB2D71A8E91E}"/>
    <dgm:cxn modelId="{3F3FDBBC-24E6-4B8E-8E5A-E013A4141B16}" type="presOf" srcId="{EFBC1537-3056-974D-BD98-1C28DBD06384}" destId="{D5614A06-7218-7C41-B856-2D26CF8D1947}" srcOrd="0" destOrd="0" presId="urn:microsoft.com/office/officeart/2005/8/layout/orgChart1"/>
    <dgm:cxn modelId="{563F4BCF-6329-4E27-A4D3-471EB76588DF}" type="presOf" srcId="{FAC82C31-5C83-BA47-B615-EC1B01E5F557}" destId="{99487002-92BC-F249-A410-788EFD7127AF}" srcOrd="0" destOrd="0" presId="urn:microsoft.com/office/officeart/2005/8/layout/orgChart1"/>
    <dgm:cxn modelId="{22A05F28-2B54-2C43-BA94-1CE800FD2E7F}" srcId="{CFF3A245-302E-604C-9046-A8EFD8899B46}" destId="{6323EAF2-4032-B043-95FB-33FDA22AC404}" srcOrd="0" destOrd="0" parTransId="{5466F9EC-4E6F-C74F-8E25-45BEC229FB71}" sibTransId="{9D72BCCE-3E70-BB42-996D-239DFE69471B}"/>
    <dgm:cxn modelId="{FD4C7537-A90E-47B3-A8AF-532DEC361CE1}" type="presOf" srcId="{DDA0D205-38AE-7740-B986-1B8512AE5405}" destId="{B310C928-082D-254A-8C80-58A67DFA334E}" srcOrd="0" destOrd="0" presId="urn:microsoft.com/office/officeart/2005/8/layout/orgChart1"/>
    <dgm:cxn modelId="{7325CE8A-FA18-4667-B071-4E52AB30A918}" type="presOf" srcId="{FAC82C31-5C83-BA47-B615-EC1B01E5F557}" destId="{F398F08C-FB63-694D-BF03-5FBD74BF22AC}" srcOrd="1" destOrd="0" presId="urn:microsoft.com/office/officeart/2005/8/layout/orgChart1"/>
    <dgm:cxn modelId="{4BB82CCE-0262-4971-849E-A89850D4CD93}" type="presOf" srcId="{6323EAF2-4032-B043-95FB-33FDA22AC404}" destId="{A2B3ACCC-5E3D-6C4A-8B8C-1A35B5B1309F}" srcOrd="0" destOrd="0" presId="urn:microsoft.com/office/officeart/2005/8/layout/orgChart1"/>
    <dgm:cxn modelId="{BD7340C0-3110-484B-948B-E33A85D0245A}" type="presOf" srcId="{5466F9EC-4E6F-C74F-8E25-45BEC229FB71}" destId="{0A37CE27-7E82-DA4E-84FA-F764B7254942}" srcOrd="0" destOrd="0" presId="urn:microsoft.com/office/officeart/2005/8/layout/orgChart1"/>
    <dgm:cxn modelId="{5B266EA5-AB53-4442-AB2F-07BF799582CC}" type="presOf" srcId="{C06D3D98-DFC0-8445-844B-94FE9845FE8A}" destId="{6408A4EA-59E8-364F-9AFA-53868718DA45}" srcOrd="0" destOrd="0" presId="urn:microsoft.com/office/officeart/2005/8/layout/orgChart1"/>
    <dgm:cxn modelId="{643B5247-0CEE-45A2-9B54-5AD8FA07D9F6}" type="presOf" srcId="{0D0CB09B-9F05-F94A-A771-8E17383586C9}" destId="{9F9C4DEF-7CDE-6F41-8AAE-B1F176E842BF}" srcOrd="0" destOrd="0" presId="urn:microsoft.com/office/officeart/2005/8/layout/orgChart1"/>
    <dgm:cxn modelId="{F8CE9C94-724C-4A13-A14A-2F1E3E8871A9}" type="presOf" srcId="{CFF3A245-302E-604C-9046-A8EFD8899B46}" destId="{CE54C7E2-BED6-174B-A110-55E4958E217D}" srcOrd="1" destOrd="0" presId="urn:microsoft.com/office/officeart/2005/8/layout/orgChart1"/>
    <dgm:cxn modelId="{ADE94DE2-13EE-4239-8BE1-3353E929E4E0}" type="presOf" srcId="{DDA0D205-38AE-7740-B986-1B8512AE5405}" destId="{D2DA00AF-587A-1C4A-8739-4010C9F06146}" srcOrd="1" destOrd="0" presId="urn:microsoft.com/office/officeart/2005/8/layout/orgChart1"/>
    <dgm:cxn modelId="{8EBCB0CD-1B27-4C44-B871-96A9468B8E0C}" type="presOf" srcId="{511FDCDC-8BBC-874B-8AC4-72151F4A92F5}" destId="{4C4E29CC-BEC3-2548-89B3-532CBC427A8B}" srcOrd="0" destOrd="0" presId="urn:microsoft.com/office/officeart/2005/8/layout/orgChart1"/>
    <dgm:cxn modelId="{773FF35C-224C-4BBD-940C-042538405C39}" type="presOf" srcId="{8FDB8FB2-314C-0241-9022-35B38C27CEFE}" destId="{4441F92E-1773-E442-BC27-A044909D00C2}" srcOrd="1" destOrd="0" presId="urn:microsoft.com/office/officeart/2005/8/layout/orgChart1"/>
    <dgm:cxn modelId="{23E30BBF-9871-4A0C-8792-10248B92E555}" type="presOf" srcId="{63594C61-3EEF-964B-989A-79F823F8193C}" destId="{1613DA19-05EE-294A-98EF-6920640415AD}" srcOrd="0" destOrd="0" presId="urn:microsoft.com/office/officeart/2005/8/layout/orgChart1"/>
    <dgm:cxn modelId="{D4B296F3-A782-4CC0-B694-AFAED6E3B396}" type="presOf" srcId="{A7F6805B-9678-C744-84A6-87143B5AC183}" destId="{07ECEFE6-128B-6748-840C-8730E0F7D051}" srcOrd="0" destOrd="0" presId="urn:microsoft.com/office/officeart/2005/8/layout/orgChart1"/>
    <dgm:cxn modelId="{2CA12067-120B-4653-B217-1E6EC7A850C1}" type="presOf" srcId="{8FDB8FB2-314C-0241-9022-35B38C27CEFE}" destId="{6CC64A4D-3102-4645-99A7-0C84E08648A7}" srcOrd="0" destOrd="0" presId="urn:microsoft.com/office/officeart/2005/8/layout/orgChart1"/>
    <dgm:cxn modelId="{D84885C7-E8FF-4932-8C86-34BF2430A87D}" type="presOf" srcId="{554AF180-189A-A14A-9EA8-4DF29C5D7B6A}" destId="{09948F9E-F1A9-C14E-90B1-C631E8D0C5EA}" srcOrd="0" destOrd="0" presId="urn:microsoft.com/office/officeart/2005/8/layout/orgChart1"/>
    <dgm:cxn modelId="{5564B8B3-9170-4544-8D09-720519056700}" type="presParOf" srcId="{3895A844-13BB-DF42-B5D7-F868D103CA3C}" destId="{E5C5009F-4B99-B04D-B692-7F7787B1A186}" srcOrd="0" destOrd="0" presId="urn:microsoft.com/office/officeart/2005/8/layout/orgChart1"/>
    <dgm:cxn modelId="{BB8B39E6-3E32-4A82-9EA8-6BF849F87DB4}" type="presParOf" srcId="{E5C5009F-4B99-B04D-B692-7F7787B1A186}" destId="{40E54FF6-534B-1940-92BA-61722675D49E}" srcOrd="0" destOrd="0" presId="urn:microsoft.com/office/officeart/2005/8/layout/orgChart1"/>
    <dgm:cxn modelId="{127AAE55-5F86-47BF-A240-841D5A420D62}" type="presParOf" srcId="{40E54FF6-534B-1940-92BA-61722675D49E}" destId="{6CC64A4D-3102-4645-99A7-0C84E08648A7}" srcOrd="0" destOrd="0" presId="urn:microsoft.com/office/officeart/2005/8/layout/orgChart1"/>
    <dgm:cxn modelId="{E805D39E-C683-4F22-84DB-6ECCA1164003}" type="presParOf" srcId="{40E54FF6-534B-1940-92BA-61722675D49E}" destId="{4441F92E-1773-E442-BC27-A044909D00C2}" srcOrd="1" destOrd="0" presId="urn:microsoft.com/office/officeart/2005/8/layout/orgChart1"/>
    <dgm:cxn modelId="{61187B46-90C5-4EE7-97AD-D47C6EC6799C}" type="presParOf" srcId="{E5C5009F-4B99-B04D-B692-7F7787B1A186}" destId="{4CA68F43-C9C9-A046-987E-A4C035CA2FD4}" srcOrd="1" destOrd="0" presId="urn:microsoft.com/office/officeart/2005/8/layout/orgChart1"/>
    <dgm:cxn modelId="{86B8C545-5E2E-4D8C-9362-FC67271E4BE5}" type="presParOf" srcId="{4CA68F43-C9C9-A046-987E-A4C035CA2FD4}" destId="{09948F9E-F1A9-C14E-90B1-C631E8D0C5EA}" srcOrd="0" destOrd="0" presId="urn:microsoft.com/office/officeart/2005/8/layout/orgChart1"/>
    <dgm:cxn modelId="{F14DB0C0-F21C-457A-B7F1-40B715F2B0E0}" type="presParOf" srcId="{4CA68F43-C9C9-A046-987E-A4C035CA2FD4}" destId="{A2B5A874-950B-D740-8BB0-250682FAC236}" srcOrd="1" destOrd="0" presId="urn:microsoft.com/office/officeart/2005/8/layout/orgChart1"/>
    <dgm:cxn modelId="{CE2C9863-F8A8-4BAD-A6E5-B5A110A81B75}" type="presParOf" srcId="{A2B5A874-950B-D740-8BB0-250682FAC236}" destId="{E90B1151-3877-AC41-8ACD-B75EDA685AF1}" srcOrd="0" destOrd="0" presId="urn:microsoft.com/office/officeart/2005/8/layout/orgChart1"/>
    <dgm:cxn modelId="{5F4815D4-7E34-4F25-95AE-610802F625A9}" type="presParOf" srcId="{E90B1151-3877-AC41-8ACD-B75EDA685AF1}" destId="{CE3A72B0-ED4F-3349-84E7-B7D000DFAC3C}" srcOrd="0" destOrd="0" presId="urn:microsoft.com/office/officeart/2005/8/layout/orgChart1"/>
    <dgm:cxn modelId="{7B6E399E-E342-482D-8CC3-B0076F1B868A}" type="presParOf" srcId="{E90B1151-3877-AC41-8ACD-B75EDA685AF1}" destId="{CE54C7E2-BED6-174B-A110-55E4958E217D}" srcOrd="1" destOrd="0" presId="urn:microsoft.com/office/officeart/2005/8/layout/orgChart1"/>
    <dgm:cxn modelId="{715D5DFB-4319-4F5B-AC5F-D2135B3E31FB}" type="presParOf" srcId="{A2B5A874-950B-D740-8BB0-250682FAC236}" destId="{8FF2960C-EA01-D541-B84D-0C402255C8C0}" srcOrd="1" destOrd="0" presId="urn:microsoft.com/office/officeart/2005/8/layout/orgChart1"/>
    <dgm:cxn modelId="{7DED07C4-D02B-4DA2-8124-E227CE3641DA}" type="presParOf" srcId="{8FF2960C-EA01-D541-B84D-0C402255C8C0}" destId="{0A37CE27-7E82-DA4E-84FA-F764B7254942}" srcOrd="0" destOrd="0" presId="urn:microsoft.com/office/officeart/2005/8/layout/orgChart1"/>
    <dgm:cxn modelId="{E65EAE18-C382-4A6B-B69A-67A57CE82C05}" type="presParOf" srcId="{8FF2960C-EA01-D541-B84D-0C402255C8C0}" destId="{F14BB9A9-0D32-7D42-92A1-E967E258E9AE}" srcOrd="1" destOrd="0" presId="urn:microsoft.com/office/officeart/2005/8/layout/orgChart1"/>
    <dgm:cxn modelId="{0361CB2E-683D-4C3F-A6DA-2BA93F2EE222}" type="presParOf" srcId="{F14BB9A9-0D32-7D42-92A1-E967E258E9AE}" destId="{E61F2E42-AE73-D34A-A7AB-B261B671FBF0}" srcOrd="0" destOrd="0" presId="urn:microsoft.com/office/officeart/2005/8/layout/orgChart1"/>
    <dgm:cxn modelId="{ECEE1883-D518-4584-8804-617EC2E889FA}" type="presParOf" srcId="{E61F2E42-AE73-D34A-A7AB-B261B671FBF0}" destId="{A2B3ACCC-5E3D-6C4A-8B8C-1A35B5B1309F}" srcOrd="0" destOrd="0" presId="urn:microsoft.com/office/officeart/2005/8/layout/orgChart1"/>
    <dgm:cxn modelId="{72AFD601-3AA3-407B-8E15-2689ECA0FA85}" type="presParOf" srcId="{E61F2E42-AE73-D34A-A7AB-B261B671FBF0}" destId="{F2F713F5-3E97-7F40-8231-261258339F31}" srcOrd="1" destOrd="0" presId="urn:microsoft.com/office/officeart/2005/8/layout/orgChart1"/>
    <dgm:cxn modelId="{AAE9C309-E635-4B1F-99B3-81AC46D3B9A8}" type="presParOf" srcId="{F14BB9A9-0D32-7D42-92A1-E967E258E9AE}" destId="{8E75C743-52EB-BE4B-857A-77D7079C715A}" srcOrd="1" destOrd="0" presId="urn:microsoft.com/office/officeart/2005/8/layout/orgChart1"/>
    <dgm:cxn modelId="{ED3F2CF8-690A-4301-81EB-142C518172AC}" type="presParOf" srcId="{F14BB9A9-0D32-7D42-92A1-E967E258E9AE}" destId="{169FE08E-0CAF-634B-A984-269D8ADC56B8}" srcOrd="2" destOrd="0" presId="urn:microsoft.com/office/officeart/2005/8/layout/orgChart1"/>
    <dgm:cxn modelId="{2D09FB5D-EBA0-4CC1-9F46-5EEBB3A58CBD}" type="presParOf" srcId="{A2B5A874-950B-D740-8BB0-250682FAC236}" destId="{71F62CE1-C0CC-E447-9332-5911351BC248}" srcOrd="2" destOrd="0" presId="urn:microsoft.com/office/officeart/2005/8/layout/orgChart1"/>
    <dgm:cxn modelId="{AB7489A3-2613-4E61-9C83-060FB8412A81}" type="presParOf" srcId="{4CA68F43-C9C9-A046-987E-A4C035CA2FD4}" destId="{D5614A06-7218-7C41-B856-2D26CF8D1947}" srcOrd="2" destOrd="0" presId="urn:microsoft.com/office/officeart/2005/8/layout/orgChart1"/>
    <dgm:cxn modelId="{3C835CE7-74FE-407F-B512-5A7B77FA64DE}" type="presParOf" srcId="{4CA68F43-C9C9-A046-987E-A4C035CA2FD4}" destId="{B6410226-4E20-C148-954A-E471670E5314}" srcOrd="3" destOrd="0" presId="urn:microsoft.com/office/officeart/2005/8/layout/orgChart1"/>
    <dgm:cxn modelId="{8E51216D-8186-4A5E-B647-2611AA17AF92}" type="presParOf" srcId="{B6410226-4E20-C148-954A-E471670E5314}" destId="{1F57CAED-2310-7940-8DD5-CB4B65B38486}" srcOrd="0" destOrd="0" presId="urn:microsoft.com/office/officeart/2005/8/layout/orgChart1"/>
    <dgm:cxn modelId="{621461CE-AD11-4ED1-B3A3-30195266B396}" type="presParOf" srcId="{1F57CAED-2310-7940-8DD5-CB4B65B38486}" destId="{07ECEFE6-128B-6748-840C-8730E0F7D051}" srcOrd="0" destOrd="0" presId="urn:microsoft.com/office/officeart/2005/8/layout/orgChart1"/>
    <dgm:cxn modelId="{F9357C9D-EBD3-4C54-968A-220FBEECC99B}" type="presParOf" srcId="{1F57CAED-2310-7940-8DD5-CB4B65B38486}" destId="{9E40C768-A0B8-C84E-92F5-7FBA4490198A}" srcOrd="1" destOrd="0" presId="urn:microsoft.com/office/officeart/2005/8/layout/orgChart1"/>
    <dgm:cxn modelId="{8EA0BA83-CE0D-4B30-9F7B-A70986816493}" type="presParOf" srcId="{B6410226-4E20-C148-954A-E471670E5314}" destId="{24B8CB9E-ED16-F14E-ABBE-733439B4E67E}" srcOrd="1" destOrd="0" presId="urn:microsoft.com/office/officeart/2005/8/layout/orgChart1"/>
    <dgm:cxn modelId="{892F044B-A4AA-4AB8-952A-1A3B063F94F7}" type="presParOf" srcId="{24B8CB9E-ED16-F14E-ABBE-733439B4E67E}" destId="{6408A4EA-59E8-364F-9AFA-53868718DA45}" srcOrd="0" destOrd="0" presId="urn:microsoft.com/office/officeart/2005/8/layout/orgChart1"/>
    <dgm:cxn modelId="{91FC4DF9-2F14-4714-B7D9-59FA3160429B}" type="presParOf" srcId="{24B8CB9E-ED16-F14E-ABBE-733439B4E67E}" destId="{6708D08D-3AF4-A247-AB0D-0D28BA3569D9}" srcOrd="1" destOrd="0" presId="urn:microsoft.com/office/officeart/2005/8/layout/orgChart1"/>
    <dgm:cxn modelId="{9CDB478B-8A17-4A63-9C97-38DF37EFD279}" type="presParOf" srcId="{6708D08D-3AF4-A247-AB0D-0D28BA3569D9}" destId="{01429B09-07E9-664C-A88B-F534490FABDF}" srcOrd="0" destOrd="0" presId="urn:microsoft.com/office/officeart/2005/8/layout/orgChart1"/>
    <dgm:cxn modelId="{1F2E16A6-6D68-4E33-B8D9-9349B8573D02}" type="presParOf" srcId="{01429B09-07E9-664C-A88B-F534490FABDF}" destId="{B310C928-082D-254A-8C80-58A67DFA334E}" srcOrd="0" destOrd="0" presId="urn:microsoft.com/office/officeart/2005/8/layout/orgChart1"/>
    <dgm:cxn modelId="{516DF229-A67A-4CEA-BEEF-A72D57141FAE}" type="presParOf" srcId="{01429B09-07E9-664C-A88B-F534490FABDF}" destId="{D2DA00AF-587A-1C4A-8739-4010C9F06146}" srcOrd="1" destOrd="0" presId="urn:microsoft.com/office/officeart/2005/8/layout/orgChart1"/>
    <dgm:cxn modelId="{63CCB289-0185-4A2E-AD96-8E8FD1707904}" type="presParOf" srcId="{6708D08D-3AF4-A247-AB0D-0D28BA3569D9}" destId="{8A74D3FE-28C7-5247-8B7A-1F14D6FD1373}" srcOrd="1" destOrd="0" presId="urn:microsoft.com/office/officeart/2005/8/layout/orgChart1"/>
    <dgm:cxn modelId="{E8FCBC85-9B96-44E9-A677-944154BDB6AD}" type="presParOf" srcId="{6708D08D-3AF4-A247-AB0D-0D28BA3569D9}" destId="{6F29F77A-2D8B-B748-8D42-DFB49C48DA5E}" srcOrd="2" destOrd="0" presId="urn:microsoft.com/office/officeart/2005/8/layout/orgChart1"/>
    <dgm:cxn modelId="{8E23DE7F-15A3-4612-8E6D-B9FE05A271CB}" type="presParOf" srcId="{B6410226-4E20-C148-954A-E471670E5314}" destId="{4635DD33-B94E-014D-B428-D8EF044ED107}" srcOrd="2" destOrd="0" presId="urn:microsoft.com/office/officeart/2005/8/layout/orgChart1"/>
    <dgm:cxn modelId="{1E4657B9-5DA4-494B-A507-67F279FD7D81}" type="presParOf" srcId="{4CA68F43-C9C9-A046-987E-A4C035CA2FD4}" destId="{1613DA19-05EE-294A-98EF-6920640415AD}" srcOrd="4" destOrd="0" presId="urn:microsoft.com/office/officeart/2005/8/layout/orgChart1"/>
    <dgm:cxn modelId="{4C6A59B6-9A38-4BB5-9ECD-9D1B75066AF4}" type="presParOf" srcId="{4CA68F43-C9C9-A046-987E-A4C035CA2FD4}" destId="{A5D75E9A-680E-9049-A072-ED560D439C83}" srcOrd="5" destOrd="0" presId="urn:microsoft.com/office/officeart/2005/8/layout/orgChart1"/>
    <dgm:cxn modelId="{4E2402FB-FFB7-4386-A909-1097C466BC37}" type="presParOf" srcId="{A5D75E9A-680E-9049-A072-ED560D439C83}" destId="{6E96F5DA-FBFE-4649-97B2-A616231F0F63}" srcOrd="0" destOrd="0" presId="urn:microsoft.com/office/officeart/2005/8/layout/orgChart1"/>
    <dgm:cxn modelId="{5B8E0EED-2935-4EFD-A369-6DD0C6DA6630}" type="presParOf" srcId="{6E96F5DA-FBFE-4649-97B2-A616231F0F63}" destId="{4C4E29CC-BEC3-2548-89B3-532CBC427A8B}" srcOrd="0" destOrd="0" presId="urn:microsoft.com/office/officeart/2005/8/layout/orgChart1"/>
    <dgm:cxn modelId="{5D1E3041-790F-4C72-83F2-CA85ED2760A9}" type="presParOf" srcId="{6E96F5DA-FBFE-4649-97B2-A616231F0F63}" destId="{4654F0B3-0EAF-3742-8694-51B4F1D09A98}" srcOrd="1" destOrd="0" presId="urn:microsoft.com/office/officeart/2005/8/layout/orgChart1"/>
    <dgm:cxn modelId="{4969FE85-512C-480C-BD28-83402434E812}" type="presParOf" srcId="{A5D75E9A-680E-9049-A072-ED560D439C83}" destId="{20698E55-47F4-3D4C-9B68-A80B09EDF81E}" srcOrd="1" destOrd="0" presId="urn:microsoft.com/office/officeart/2005/8/layout/orgChart1"/>
    <dgm:cxn modelId="{7D42B818-0FF4-455A-B8C5-FA8FF3DBE920}" type="presParOf" srcId="{20698E55-47F4-3D4C-9B68-A80B09EDF81E}" destId="{9F9C4DEF-7CDE-6F41-8AAE-B1F176E842BF}" srcOrd="0" destOrd="0" presId="urn:microsoft.com/office/officeart/2005/8/layout/orgChart1"/>
    <dgm:cxn modelId="{56C12E71-EDE7-4E8D-9D98-730468E79937}" type="presParOf" srcId="{20698E55-47F4-3D4C-9B68-A80B09EDF81E}" destId="{D836D931-6688-E943-9185-ECF4DB6024C0}" srcOrd="1" destOrd="0" presId="urn:microsoft.com/office/officeart/2005/8/layout/orgChart1"/>
    <dgm:cxn modelId="{C2361F24-0416-4839-B8ED-B4030D31622F}" type="presParOf" srcId="{D836D931-6688-E943-9185-ECF4DB6024C0}" destId="{6E13BAAF-83D0-5948-963D-0E6458A2373D}" srcOrd="0" destOrd="0" presId="urn:microsoft.com/office/officeart/2005/8/layout/orgChart1"/>
    <dgm:cxn modelId="{0C22E7E3-21B1-4EEB-82E1-94B432FCF87E}" type="presParOf" srcId="{6E13BAAF-83D0-5948-963D-0E6458A2373D}" destId="{99487002-92BC-F249-A410-788EFD7127AF}" srcOrd="0" destOrd="0" presId="urn:microsoft.com/office/officeart/2005/8/layout/orgChart1"/>
    <dgm:cxn modelId="{8A7C56CD-3502-4A34-89EE-85E8A4A963C9}" type="presParOf" srcId="{6E13BAAF-83D0-5948-963D-0E6458A2373D}" destId="{F398F08C-FB63-694D-BF03-5FBD74BF22AC}" srcOrd="1" destOrd="0" presId="urn:microsoft.com/office/officeart/2005/8/layout/orgChart1"/>
    <dgm:cxn modelId="{B5A92618-95EC-44D4-9CE2-3D3313AC8A40}" type="presParOf" srcId="{D836D931-6688-E943-9185-ECF4DB6024C0}" destId="{8EB9CF99-D3FC-B44C-B6B6-39155952EB18}" srcOrd="1" destOrd="0" presId="urn:microsoft.com/office/officeart/2005/8/layout/orgChart1"/>
    <dgm:cxn modelId="{69405DA3-DA46-487E-9398-5B0ACC3EF68E}" type="presParOf" srcId="{D836D931-6688-E943-9185-ECF4DB6024C0}" destId="{561AE77F-F5FA-1C4C-B447-24D41F6F69B3}" srcOrd="2" destOrd="0" presId="urn:microsoft.com/office/officeart/2005/8/layout/orgChart1"/>
    <dgm:cxn modelId="{2665059F-43A6-4F80-B074-4EAA8277757B}" type="presParOf" srcId="{A5D75E9A-680E-9049-A072-ED560D439C83}" destId="{1BAFB808-6717-0F4E-92FF-195C365F7D5F}" srcOrd="2" destOrd="0" presId="urn:microsoft.com/office/officeart/2005/8/layout/orgChart1"/>
    <dgm:cxn modelId="{B5A6B76C-0095-4662-8387-6CB6E139EAB1}" type="presParOf" srcId="{E5C5009F-4B99-B04D-B692-7F7787B1A186}" destId="{65FFE316-4AF2-D14B-964F-C1C6C1EAD138}"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0F3F-B3EF-493E-949F-8236016F4575}">
      <dsp:nvSpPr>
        <dsp:cNvPr id="0" name=""/>
        <dsp:cNvSpPr/>
      </dsp:nvSpPr>
      <dsp:spPr>
        <a:xfrm>
          <a:off x="3820886" y="0"/>
          <a:ext cx="2547257" cy="1357629"/>
        </a:xfrm>
        <a:prstGeom prst="trapezoid">
          <a:avLst>
            <a:gd name="adj" fmla="val 9381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BB90DC"/>
              </a:solidFill>
            </a:rPr>
            <a:t>Does</a:t>
          </a:r>
          <a:endParaRPr lang="en-US" sz="3200" kern="1200" dirty="0">
            <a:solidFill>
              <a:srgbClr val="BB90DC"/>
            </a:solidFill>
          </a:endParaRPr>
        </a:p>
      </dsp:txBody>
      <dsp:txXfrm>
        <a:off x="3820886" y="0"/>
        <a:ext cx="2547257" cy="1357629"/>
      </dsp:txXfrm>
    </dsp:sp>
    <dsp:sp modelId="{F7382F4D-562D-4C52-86D9-B2002616CA51}">
      <dsp:nvSpPr>
        <dsp:cNvPr id="0" name=""/>
        <dsp:cNvSpPr/>
      </dsp:nvSpPr>
      <dsp:spPr>
        <a:xfrm>
          <a:off x="2547257" y="1357629"/>
          <a:ext cx="5094515" cy="1357629"/>
        </a:xfrm>
        <a:prstGeom prst="trapezoid">
          <a:avLst>
            <a:gd name="adj" fmla="val 9381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61BBFF"/>
              </a:solidFill>
            </a:rPr>
            <a:t>Shows how</a:t>
          </a:r>
          <a:endParaRPr lang="en-US" sz="3200" kern="1200" dirty="0">
            <a:solidFill>
              <a:srgbClr val="61BBFF"/>
            </a:solidFill>
          </a:endParaRPr>
        </a:p>
      </dsp:txBody>
      <dsp:txXfrm>
        <a:off x="3438797" y="1357629"/>
        <a:ext cx="3311434" cy="1357629"/>
      </dsp:txXfrm>
    </dsp:sp>
    <dsp:sp modelId="{E03BAD79-8164-4AB9-BD11-F9F149F35CB3}">
      <dsp:nvSpPr>
        <dsp:cNvPr id="0" name=""/>
        <dsp:cNvSpPr/>
      </dsp:nvSpPr>
      <dsp:spPr>
        <a:xfrm>
          <a:off x="1273628" y="2715259"/>
          <a:ext cx="7641772" cy="1357629"/>
        </a:xfrm>
        <a:prstGeom prst="trapezoid">
          <a:avLst>
            <a:gd name="adj" fmla="val 9381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7575"/>
              </a:solidFill>
            </a:rPr>
            <a:t>Knows how</a:t>
          </a:r>
          <a:endParaRPr lang="en-US" sz="3200" kern="1200" dirty="0">
            <a:solidFill>
              <a:srgbClr val="FF7575"/>
            </a:solidFill>
          </a:endParaRPr>
        </a:p>
      </dsp:txBody>
      <dsp:txXfrm>
        <a:off x="2610938" y="2715259"/>
        <a:ext cx="4967152" cy="1357629"/>
      </dsp:txXfrm>
    </dsp:sp>
    <dsp:sp modelId="{7114A407-2D9E-4835-9BC0-CA07EDEEB2BA}">
      <dsp:nvSpPr>
        <dsp:cNvPr id="0" name=""/>
        <dsp:cNvSpPr/>
      </dsp:nvSpPr>
      <dsp:spPr>
        <a:xfrm>
          <a:off x="0" y="4072890"/>
          <a:ext cx="10189030" cy="1357629"/>
        </a:xfrm>
        <a:prstGeom prst="trapezoid">
          <a:avLst>
            <a:gd name="adj" fmla="val 9381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Knowledge</a:t>
          </a:r>
          <a:endParaRPr lang="en-US" sz="6500" kern="1200" dirty="0"/>
        </a:p>
      </dsp:txBody>
      <dsp:txXfrm>
        <a:off x="1783080" y="4072890"/>
        <a:ext cx="6622869" cy="1357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0F3F-B3EF-493E-949F-8236016F4575}">
      <dsp:nvSpPr>
        <dsp:cNvPr id="0" name=""/>
        <dsp:cNvSpPr/>
      </dsp:nvSpPr>
      <dsp:spPr>
        <a:xfrm>
          <a:off x="3913014" y="0"/>
          <a:ext cx="2599508" cy="1357629"/>
        </a:xfrm>
        <a:prstGeom prst="trapezoid">
          <a:avLst>
            <a:gd name="adj" fmla="val 95737"/>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BB90DC"/>
              </a:solidFill>
            </a:rPr>
            <a:t>Does</a:t>
          </a:r>
          <a:endParaRPr lang="en-US" sz="2800" kern="1200" dirty="0">
            <a:solidFill>
              <a:srgbClr val="BB90DC"/>
            </a:solidFill>
          </a:endParaRPr>
        </a:p>
      </dsp:txBody>
      <dsp:txXfrm>
        <a:off x="3913014" y="0"/>
        <a:ext cx="2599508" cy="1357629"/>
      </dsp:txXfrm>
    </dsp:sp>
    <dsp:sp modelId="{F7382F4D-562D-4C52-86D9-B2002616CA51}">
      <dsp:nvSpPr>
        <dsp:cNvPr id="0" name=""/>
        <dsp:cNvSpPr/>
      </dsp:nvSpPr>
      <dsp:spPr>
        <a:xfrm>
          <a:off x="2599508" y="1357629"/>
          <a:ext cx="5199017" cy="1357629"/>
        </a:xfrm>
        <a:prstGeom prst="trapezoid">
          <a:avLst>
            <a:gd name="adj" fmla="val 95737"/>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61BBFF"/>
              </a:solidFill>
            </a:rPr>
            <a:t>Shows how</a:t>
          </a:r>
          <a:endParaRPr lang="en-US" sz="2800" kern="1200" dirty="0">
            <a:solidFill>
              <a:srgbClr val="61BBFF"/>
            </a:solidFill>
          </a:endParaRPr>
        </a:p>
      </dsp:txBody>
      <dsp:txXfrm>
        <a:off x="3509336" y="1357629"/>
        <a:ext cx="3379361" cy="1357629"/>
      </dsp:txXfrm>
    </dsp:sp>
    <dsp:sp modelId="{E03BAD79-8164-4AB9-BD11-F9F149F35CB3}">
      <dsp:nvSpPr>
        <dsp:cNvPr id="0" name=""/>
        <dsp:cNvSpPr/>
      </dsp:nvSpPr>
      <dsp:spPr>
        <a:xfrm>
          <a:off x="1299754" y="2715259"/>
          <a:ext cx="7798525" cy="1357629"/>
        </a:xfrm>
        <a:prstGeom prst="trapezoid">
          <a:avLst>
            <a:gd name="adj" fmla="val 95737"/>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solidFill>
                <a:srgbClr val="FF0000"/>
              </a:solidFill>
            </a:rPr>
            <a:t>Knows how</a:t>
          </a:r>
          <a:endParaRPr lang="en-US" sz="4800" kern="1200" dirty="0">
            <a:solidFill>
              <a:srgbClr val="FF0000"/>
            </a:solidFill>
          </a:endParaRPr>
        </a:p>
      </dsp:txBody>
      <dsp:txXfrm>
        <a:off x="2664496" y="2715259"/>
        <a:ext cx="5069041" cy="1357629"/>
      </dsp:txXfrm>
    </dsp:sp>
    <dsp:sp modelId="{7114A407-2D9E-4835-9BC0-CA07EDEEB2BA}">
      <dsp:nvSpPr>
        <dsp:cNvPr id="0" name=""/>
        <dsp:cNvSpPr/>
      </dsp:nvSpPr>
      <dsp:spPr>
        <a:xfrm>
          <a:off x="0" y="4072890"/>
          <a:ext cx="10398034" cy="1357629"/>
        </a:xfrm>
        <a:prstGeom prst="trapezoid">
          <a:avLst>
            <a:gd name="adj" fmla="val 95737"/>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lumMod val="50000"/>
                  <a:lumOff val="50000"/>
                </a:schemeClr>
              </a:solidFill>
            </a:rPr>
            <a:t>Knowledge</a:t>
          </a:r>
          <a:endParaRPr lang="en-US" sz="3200" kern="1200" dirty="0">
            <a:solidFill>
              <a:schemeClr val="tx1">
                <a:lumMod val="50000"/>
                <a:lumOff val="50000"/>
              </a:schemeClr>
            </a:solidFill>
          </a:endParaRPr>
        </a:p>
      </dsp:txBody>
      <dsp:txXfrm>
        <a:off x="1819655" y="4072890"/>
        <a:ext cx="6758722" cy="1357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0F3F-B3EF-493E-949F-8236016F4575}">
      <dsp:nvSpPr>
        <dsp:cNvPr id="0" name=""/>
        <dsp:cNvSpPr/>
      </dsp:nvSpPr>
      <dsp:spPr>
        <a:xfrm>
          <a:off x="4017886" y="0"/>
          <a:ext cx="2669177" cy="1357629"/>
        </a:xfrm>
        <a:prstGeom prst="trapezoid">
          <a:avLst>
            <a:gd name="adj" fmla="val 9830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BB90DC"/>
              </a:solidFill>
            </a:rPr>
            <a:t>Does</a:t>
          </a:r>
          <a:endParaRPr lang="en-US" sz="2800" kern="1200" dirty="0">
            <a:solidFill>
              <a:srgbClr val="BB90DC"/>
            </a:solidFill>
          </a:endParaRPr>
        </a:p>
      </dsp:txBody>
      <dsp:txXfrm>
        <a:off x="4017886" y="0"/>
        <a:ext cx="2669177" cy="1357629"/>
      </dsp:txXfrm>
    </dsp:sp>
    <dsp:sp modelId="{F7382F4D-562D-4C52-86D9-B2002616CA51}">
      <dsp:nvSpPr>
        <dsp:cNvPr id="0" name=""/>
        <dsp:cNvSpPr/>
      </dsp:nvSpPr>
      <dsp:spPr>
        <a:xfrm>
          <a:off x="2669177" y="1357629"/>
          <a:ext cx="5338355" cy="1357629"/>
        </a:xfrm>
        <a:prstGeom prst="trapezoid">
          <a:avLst>
            <a:gd name="adj" fmla="val 9830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rgbClr val="110173"/>
              </a:solidFill>
            </a:rPr>
            <a:t>Shows how</a:t>
          </a:r>
          <a:endParaRPr lang="en-US" sz="3600" kern="1200" dirty="0">
            <a:solidFill>
              <a:srgbClr val="110173"/>
            </a:solidFill>
          </a:endParaRPr>
        </a:p>
      </dsp:txBody>
      <dsp:txXfrm>
        <a:off x="3603389" y="1357629"/>
        <a:ext cx="3469930" cy="1357629"/>
      </dsp:txXfrm>
    </dsp:sp>
    <dsp:sp modelId="{E03BAD79-8164-4AB9-BD11-F9F149F35CB3}">
      <dsp:nvSpPr>
        <dsp:cNvPr id="0" name=""/>
        <dsp:cNvSpPr/>
      </dsp:nvSpPr>
      <dsp:spPr>
        <a:xfrm>
          <a:off x="1334588" y="2715259"/>
          <a:ext cx="8007532" cy="1357629"/>
        </a:xfrm>
        <a:prstGeom prst="trapezoid">
          <a:avLst>
            <a:gd name="adj" fmla="val 9830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7575"/>
              </a:solidFill>
            </a:rPr>
            <a:t>Knows how</a:t>
          </a:r>
          <a:endParaRPr lang="en-US" sz="3200" kern="1200" dirty="0">
            <a:solidFill>
              <a:srgbClr val="FF7575"/>
            </a:solidFill>
          </a:endParaRPr>
        </a:p>
      </dsp:txBody>
      <dsp:txXfrm>
        <a:off x="2735906" y="2715259"/>
        <a:ext cx="5204896" cy="1357629"/>
      </dsp:txXfrm>
    </dsp:sp>
    <dsp:sp modelId="{7114A407-2D9E-4835-9BC0-CA07EDEEB2BA}">
      <dsp:nvSpPr>
        <dsp:cNvPr id="0" name=""/>
        <dsp:cNvSpPr/>
      </dsp:nvSpPr>
      <dsp:spPr>
        <a:xfrm>
          <a:off x="0" y="4072890"/>
          <a:ext cx="10676710" cy="1357629"/>
        </a:xfrm>
        <a:prstGeom prst="trapezoid">
          <a:avLst>
            <a:gd name="adj" fmla="val 98303"/>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606060"/>
              </a:solidFill>
            </a:rPr>
            <a:t>Knowledge</a:t>
          </a:r>
          <a:endParaRPr lang="en-US" sz="3200" kern="1200" dirty="0">
            <a:solidFill>
              <a:srgbClr val="606060"/>
            </a:solidFill>
          </a:endParaRPr>
        </a:p>
      </dsp:txBody>
      <dsp:txXfrm>
        <a:off x="1868424" y="4072890"/>
        <a:ext cx="6939861" cy="1357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A0F3F-B3EF-493E-949F-8236016F4575}">
      <dsp:nvSpPr>
        <dsp:cNvPr id="0" name=""/>
        <dsp:cNvSpPr/>
      </dsp:nvSpPr>
      <dsp:spPr>
        <a:xfrm>
          <a:off x="3749152" y="0"/>
          <a:ext cx="2490651" cy="1357629"/>
        </a:xfrm>
        <a:prstGeom prst="trapezoid">
          <a:avLst>
            <a:gd name="adj" fmla="val 91728"/>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solidFill>
                <a:srgbClr val="7030A0"/>
              </a:solidFill>
            </a:rPr>
            <a:t>Does</a:t>
          </a:r>
          <a:endParaRPr lang="en-US" sz="5400" kern="1200" dirty="0">
            <a:solidFill>
              <a:srgbClr val="7030A0"/>
            </a:solidFill>
          </a:endParaRPr>
        </a:p>
      </dsp:txBody>
      <dsp:txXfrm>
        <a:off x="3749152" y="0"/>
        <a:ext cx="2490651" cy="1357629"/>
      </dsp:txXfrm>
    </dsp:sp>
    <dsp:sp modelId="{F7382F4D-562D-4C52-86D9-B2002616CA51}">
      <dsp:nvSpPr>
        <dsp:cNvPr id="0" name=""/>
        <dsp:cNvSpPr/>
      </dsp:nvSpPr>
      <dsp:spPr>
        <a:xfrm>
          <a:off x="2490651" y="1357629"/>
          <a:ext cx="4981302" cy="1357629"/>
        </a:xfrm>
        <a:prstGeom prst="trapezoid">
          <a:avLst>
            <a:gd name="adj" fmla="val 91728"/>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61BBFF"/>
              </a:solidFill>
            </a:rPr>
            <a:t>Shows how</a:t>
          </a:r>
          <a:endParaRPr lang="en-US" sz="3200" kern="1200" dirty="0">
            <a:solidFill>
              <a:srgbClr val="61BBFF"/>
            </a:solidFill>
          </a:endParaRPr>
        </a:p>
      </dsp:txBody>
      <dsp:txXfrm>
        <a:off x="3362379" y="1357629"/>
        <a:ext cx="3237846" cy="1357629"/>
      </dsp:txXfrm>
    </dsp:sp>
    <dsp:sp modelId="{E03BAD79-8164-4AB9-BD11-F9F149F35CB3}">
      <dsp:nvSpPr>
        <dsp:cNvPr id="0" name=""/>
        <dsp:cNvSpPr/>
      </dsp:nvSpPr>
      <dsp:spPr>
        <a:xfrm>
          <a:off x="1245325" y="2715259"/>
          <a:ext cx="7471953" cy="1357629"/>
        </a:xfrm>
        <a:prstGeom prst="trapezoid">
          <a:avLst>
            <a:gd name="adj" fmla="val 91728"/>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7575"/>
              </a:solidFill>
            </a:rPr>
            <a:t>Knows how</a:t>
          </a:r>
          <a:endParaRPr lang="en-US" sz="3200" kern="1200" dirty="0">
            <a:solidFill>
              <a:srgbClr val="FF7575"/>
            </a:solidFill>
          </a:endParaRPr>
        </a:p>
      </dsp:txBody>
      <dsp:txXfrm>
        <a:off x="2552917" y="2715259"/>
        <a:ext cx="4856769" cy="1357629"/>
      </dsp:txXfrm>
    </dsp:sp>
    <dsp:sp modelId="{7114A407-2D9E-4835-9BC0-CA07EDEEB2BA}">
      <dsp:nvSpPr>
        <dsp:cNvPr id="0" name=""/>
        <dsp:cNvSpPr/>
      </dsp:nvSpPr>
      <dsp:spPr>
        <a:xfrm>
          <a:off x="0" y="4072890"/>
          <a:ext cx="9962605" cy="1357629"/>
        </a:xfrm>
        <a:prstGeom prst="trapezoid">
          <a:avLst>
            <a:gd name="adj" fmla="val 91728"/>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606060"/>
              </a:solidFill>
            </a:rPr>
            <a:t>Knowledge</a:t>
          </a:r>
          <a:endParaRPr lang="en-US" sz="3200" kern="1200" dirty="0">
            <a:solidFill>
              <a:srgbClr val="606060"/>
            </a:solidFill>
          </a:endParaRPr>
        </a:p>
      </dsp:txBody>
      <dsp:txXfrm>
        <a:off x="1743455" y="4072890"/>
        <a:ext cx="6475693" cy="13576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4DEF-7CDE-6F41-8AAE-B1F176E842BF}">
      <dsp:nvSpPr>
        <dsp:cNvPr id="0" name=""/>
        <dsp:cNvSpPr/>
      </dsp:nvSpPr>
      <dsp:spPr>
        <a:xfrm>
          <a:off x="3810703" y="1968455"/>
          <a:ext cx="226668" cy="695115"/>
        </a:xfrm>
        <a:custGeom>
          <a:avLst/>
          <a:gdLst/>
          <a:ahLst/>
          <a:cxnLst/>
          <a:rect l="0" t="0" r="0" b="0"/>
          <a:pathLst>
            <a:path>
              <a:moveTo>
                <a:pt x="0" y="0"/>
              </a:moveTo>
              <a:lnTo>
                <a:pt x="0" y="695115"/>
              </a:lnTo>
              <a:lnTo>
                <a:pt x="226668" y="69511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613DA19-05EE-294A-98EF-6920640415AD}">
      <dsp:nvSpPr>
        <dsp:cNvPr id="0" name=""/>
        <dsp:cNvSpPr/>
      </dsp:nvSpPr>
      <dsp:spPr>
        <a:xfrm>
          <a:off x="2586694" y="895559"/>
          <a:ext cx="1828457" cy="317335"/>
        </a:xfrm>
        <a:custGeom>
          <a:avLst/>
          <a:gdLst/>
          <a:ahLst/>
          <a:cxnLst/>
          <a:rect l="0" t="0" r="0" b="0"/>
          <a:pathLst>
            <a:path>
              <a:moveTo>
                <a:pt x="0" y="0"/>
              </a:moveTo>
              <a:lnTo>
                <a:pt x="0" y="158667"/>
              </a:lnTo>
              <a:lnTo>
                <a:pt x="1828457" y="158667"/>
              </a:lnTo>
              <a:lnTo>
                <a:pt x="1828457" y="31733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08A4EA-59E8-364F-9AFA-53868718DA45}">
      <dsp:nvSpPr>
        <dsp:cNvPr id="0" name=""/>
        <dsp:cNvSpPr/>
      </dsp:nvSpPr>
      <dsp:spPr>
        <a:xfrm>
          <a:off x="1982246" y="1968455"/>
          <a:ext cx="226668" cy="695115"/>
        </a:xfrm>
        <a:custGeom>
          <a:avLst/>
          <a:gdLst/>
          <a:ahLst/>
          <a:cxnLst/>
          <a:rect l="0" t="0" r="0" b="0"/>
          <a:pathLst>
            <a:path>
              <a:moveTo>
                <a:pt x="0" y="0"/>
              </a:moveTo>
              <a:lnTo>
                <a:pt x="0" y="695115"/>
              </a:lnTo>
              <a:lnTo>
                <a:pt x="226668" y="69511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5614A06-7218-7C41-B856-2D26CF8D1947}">
      <dsp:nvSpPr>
        <dsp:cNvPr id="0" name=""/>
        <dsp:cNvSpPr/>
      </dsp:nvSpPr>
      <dsp:spPr>
        <a:xfrm>
          <a:off x="2540974" y="895559"/>
          <a:ext cx="91440" cy="317335"/>
        </a:xfrm>
        <a:custGeom>
          <a:avLst/>
          <a:gdLst/>
          <a:ahLst/>
          <a:cxnLst/>
          <a:rect l="0" t="0" r="0" b="0"/>
          <a:pathLst>
            <a:path>
              <a:moveTo>
                <a:pt x="45720" y="0"/>
              </a:moveTo>
              <a:lnTo>
                <a:pt x="45720" y="31733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A37CE27-7E82-DA4E-84FA-F764B7254942}">
      <dsp:nvSpPr>
        <dsp:cNvPr id="0" name=""/>
        <dsp:cNvSpPr/>
      </dsp:nvSpPr>
      <dsp:spPr>
        <a:xfrm>
          <a:off x="153788" y="1968455"/>
          <a:ext cx="226668" cy="695115"/>
        </a:xfrm>
        <a:custGeom>
          <a:avLst/>
          <a:gdLst/>
          <a:ahLst/>
          <a:cxnLst/>
          <a:rect l="0" t="0" r="0" b="0"/>
          <a:pathLst>
            <a:path>
              <a:moveTo>
                <a:pt x="0" y="0"/>
              </a:moveTo>
              <a:lnTo>
                <a:pt x="0" y="695115"/>
              </a:lnTo>
              <a:lnTo>
                <a:pt x="226668" y="69511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9948F9E-F1A9-C14E-90B1-C631E8D0C5EA}">
      <dsp:nvSpPr>
        <dsp:cNvPr id="0" name=""/>
        <dsp:cNvSpPr/>
      </dsp:nvSpPr>
      <dsp:spPr>
        <a:xfrm>
          <a:off x="758237" y="895559"/>
          <a:ext cx="1828457" cy="317335"/>
        </a:xfrm>
        <a:custGeom>
          <a:avLst/>
          <a:gdLst/>
          <a:ahLst/>
          <a:cxnLst/>
          <a:rect l="0" t="0" r="0" b="0"/>
          <a:pathLst>
            <a:path>
              <a:moveTo>
                <a:pt x="1828457" y="0"/>
              </a:moveTo>
              <a:lnTo>
                <a:pt x="1828457" y="158667"/>
              </a:lnTo>
              <a:lnTo>
                <a:pt x="0" y="158667"/>
              </a:lnTo>
              <a:lnTo>
                <a:pt x="0" y="31733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C64A4D-3102-4645-99A7-0C84E08648A7}">
      <dsp:nvSpPr>
        <dsp:cNvPr id="0" name=""/>
        <dsp:cNvSpPr/>
      </dsp:nvSpPr>
      <dsp:spPr>
        <a:xfrm>
          <a:off x="373233" y="139998"/>
          <a:ext cx="44269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Anovulatory Abnormal Bleeding</a:t>
          </a:r>
        </a:p>
        <a:p>
          <a:pPr lvl="0" algn="ctr" defTabSz="444500">
            <a:lnSpc>
              <a:spcPct val="90000"/>
            </a:lnSpc>
            <a:spcBef>
              <a:spcPct val="0"/>
            </a:spcBef>
            <a:spcAft>
              <a:spcPct val="35000"/>
            </a:spcAft>
          </a:pPr>
          <a:r>
            <a:rPr lang="en-US" sz="1000" kern="1200" dirty="0"/>
            <a:t>H&amp;P: _____________________________________________________</a:t>
          </a:r>
        </a:p>
        <a:p>
          <a:pPr lvl="0" algn="ctr" defTabSz="444500">
            <a:lnSpc>
              <a:spcPct val="90000"/>
            </a:lnSpc>
            <a:spcBef>
              <a:spcPct val="0"/>
            </a:spcBef>
            <a:spcAft>
              <a:spcPct val="35000"/>
            </a:spcAft>
          </a:pPr>
          <a:r>
            <a:rPr lang="en-US" sz="1000" kern="1200" dirty="0"/>
            <a:t>Risk Factor: _________________________________________________</a:t>
          </a:r>
        </a:p>
        <a:p>
          <a:pPr lvl="0" algn="ctr" defTabSz="444500">
            <a:lnSpc>
              <a:spcPct val="90000"/>
            </a:lnSpc>
            <a:spcBef>
              <a:spcPct val="0"/>
            </a:spcBef>
            <a:spcAft>
              <a:spcPct val="35000"/>
            </a:spcAft>
          </a:pPr>
          <a:endParaRPr lang="en-US" sz="1000" kern="1200" dirty="0"/>
        </a:p>
      </dsp:txBody>
      <dsp:txXfrm>
        <a:off x="373233" y="139998"/>
        <a:ext cx="4426921" cy="755560"/>
      </dsp:txXfrm>
    </dsp:sp>
    <dsp:sp modelId="{CE3A72B0-ED4F-3349-84E7-B7D000DFAC3C}">
      <dsp:nvSpPr>
        <dsp:cNvPr id="0" name=""/>
        <dsp:cNvSpPr/>
      </dsp:nvSpPr>
      <dsp:spPr>
        <a:xfrm>
          <a:off x="2676" y="1212894"/>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1</a:t>
          </a:r>
        </a:p>
      </dsp:txBody>
      <dsp:txXfrm>
        <a:off x="2676" y="1212894"/>
        <a:ext cx="1511121" cy="755560"/>
      </dsp:txXfrm>
    </dsp:sp>
    <dsp:sp modelId="{A2B3ACCC-5E3D-6C4A-8B8C-1A35B5B1309F}">
      <dsp:nvSpPr>
        <dsp:cNvPr id="0" name=""/>
        <dsp:cNvSpPr/>
      </dsp:nvSpPr>
      <dsp:spPr>
        <a:xfrm>
          <a:off x="380457" y="2285790"/>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Evaluation and Treatment Algo</a:t>
          </a:r>
        </a:p>
      </dsp:txBody>
      <dsp:txXfrm>
        <a:off x="380457" y="2285790"/>
        <a:ext cx="1511121" cy="755560"/>
      </dsp:txXfrm>
    </dsp:sp>
    <dsp:sp modelId="{07ECEFE6-128B-6748-840C-8730E0F7D051}">
      <dsp:nvSpPr>
        <dsp:cNvPr id="0" name=""/>
        <dsp:cNvSpPr/>
      </dsp:nvSpPr>
      <dsp:spPr>
        <a:xfrm>
          <a:off x="1831133" y="1212894"/>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2</a:t>
          </a:r>
        </a:p>
      </dsp:txBody>
      <dsp:txXfrm>
        <a:off x="1831133" y="1212894"/>
        <a:ext cx="1511121" cy="755560"/>
      </dsp:txXfrm>
    </dsp:sp>
    <dsp:sp modelId="{B310C928-082D-254A-8C80-58A67DFA334E}">
      <dsp:nvSpPr>
        <dsp:cNvPr id="0" name=""/>
        <dsp:cNvSpPr/>
      </dsp:nvSpPr>
      <dsp:spPr>
        <a:xfrm>
          <a:off x="2208914" y="2285790"/>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Evaluation and Treatment Algo</a:t>
          </a:r>
        </a:p>
      </dsp:txBody>
      <dsp:txXfrm>
        <a:off x="2208914" y="2285790"/>
        <a:ext cx="1511121" cy="755560"/>
      </dsp:txXfrm>
    </dsp:sp>
    <dsp:sp modelId="{4C4E29CC-BEC3-2548-89B3-532CBC427A8B}">
      <dsp:nvSpPr>
        <dsp:cNvPr id="0" name=""/>
        <dsp:cNvSpPr/>
      </dsp:nvSpPr>
      <dsp:spPr>
        <a:xfrm>
          <a:off x="3659591" y="1212894"/>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3</a:t>
          </a:r>
        </a:p>
      </dsp:txBody>
      <dsp:txXfrm>
        <a:off x="3659591" y="1212894"/>
        <a:ext cx="1511121" cy="755560"/>
      </dsp:txXfrm>
    </dsp:sp>
    <dsp:sp modelId="{99487002-92BC-F249-A410-788EFD7127AF}">
      <dsp:nvSpPr>
        <dsp:cNvPr id="0" name=""/>
        <dsp:cNvSpPr/>
      </dsp:nvSpPr>
      <dsp:spPr>
        <a:xfrm>
          <a:off x="4037371" y="2285790"/>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Evaluation and Treatment Algo</a:t>
          </a:r>
        </a:p>
      </dsp:txBody>
      <dsp:txXfrm>
        <a:off x="4037371" y="2285790"/>
        <a:ext cx="1511121" cy="755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4DEF-7CDE-6F41-8AAE-B1F176E842BF}">
      <dsp:nvSpPr>
        <dsp:cNvPr id="0" name=""/>
        <dsp:cNvSpPr/>
      </dsp:nvSpPr>
      <dsp:spPr>
        <a:xfrm>
          <a:off x="3810703" y="1968455"/>
          <a:ext cx="226668" cy="695115"/>
        </a:xfrm>
        <a:custGeom>
          <a:avLst/>
          <a:gdLst/>
          <a:ahLst/>
          <a:cxnLst/>
          <a:rect l="0" t="0" r="0" b="0"/>
          <a:pathLst>
            <a:path>
              <a:moveTo>
                <a:pt x="0" y="0"/>
              </a:moveTo>
              <a:lnTo>
                <a:pt x="0" y="695115"/>
              </a:lnTo>
              <a:lnTo>
                <a:pt x="226668" y="69511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613DA19-05EE-294A-98EF-6920640415AD}">
      <dsp:nvSpPr>
        <dsp:cNvPr id="0" name=""/>
        <dsp:cNvSpPr/>
      </dsp:nvSpPr>
      <dsp:spPr>
        <a:xfrm>
          <a:off x="2586694" y="895559"/>
          <a:ext cx="1828457" cy="317335"/>
        </a:xfrm>
        <a:custGeom>
          <a:avLst/>
          <a:gdLst/>
          <a:ahLst/>
          <a:cxnLst/>
          <a:rect l="0" t="0" r="0" b="0"/>
          <a:pathLst>
            <a:path>
              <a:moveTo>
                <a:pt x="0" y="0"/>
              </a:moveTo>
              <a:lnTo>
                <a:pt x="0" y="158667"/>
              </a:lnTo>
              <a:lnTo>
                <a:pt x="1828457" y="158667"/>
              </a:lnTo>
              <a:lnTo>
                <a:pt x="1828457" y="31733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08A4EA-59E8-364F-9AFA-53868718DA45}">
      <dsp:nvSpPr>
        <dsp:cNvPr id="0" name=""/>
        <dsp:cNvSpPr/>
      </dsp:nvSpPr>
      <dsp:spPr>
        <a:xfrm>
          <a:off x="1982246" y="1968455"/>
          <a:ext cx="226668" cy="695115"/>
        </a:xfrm>
        <a:custGeom>
          <a:avLst/>
          <a:gdLst/>
          <a:ahLst/>
          <a:cxnLst/>
          <a:rect l="0" t="0" r="0" b="0"/>
          <a:pathLst>
            <a:path>
              <a:moveTo>
                <a:pt x="0" y="0"/>
              </a:moveTo>
              <a:lnTo>
                <a:pt x="0" y="695115"/>
              </a:lnTo>
              <a:lnTo>
                <a:pt x="226668" y="69511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5614A06-7218-7C41-B856-2D26CF8D1947}">
      <dsp:nvSpPr>
        <dsp:cNvPr id="0" name=""/>
        <dsp:cNvSpPr/>
      </dsp:nvSpPr>
      <dsp:spPr>
        <a:xfrm>
          <a:off x="2540974" y="895559"/>
          <a:ext cx="91440" cy="317335"/>
        </a:xfrm>
        <a:custGeom>
          <a:avLst/>
          <a:gdLst/>
          <a:ahLst/>
          <a:cxnLst/>
          <a:rect l="0" t="0" r="0" b="0"/>
          <a:pathLst>
            <a:path>
              <a:moveTo>
                <a:pt x="45720" y="0"/>
              </a:moveTo>
              <a:lnTo>
                <a:pt x="45720" y="31733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A37CE27-7E82-DA4E-84FA-F764B7254942}">
      <dsp:nvSpPr>
        <dsp:cNvPr id="0" name=""/>
        <dsp:cNvSpPr/>
      </dsp:nvSpPr>
      <dsp:spPr>
        <a:xfrm>
          <a:off x="153788" y="1968455"/>
          <a:ext cx="226668" cy="695115"/>
        </a:xfrm>
        <a:custGeom>
          <a:avLst/>
          <a:gdLst/>
          <a:ahLst/>
          <a:cxnLst/>
          <a:rect l="0" t="0" r="0" b="0"/>
          <a:pathLst>
            <a:path>
              <a:moveTo>
                <a:pt x="0" y="0"/>
              </a:moveTo>
              <a:lnTo>
                <a:pt x="0" y="695115"/>
              </a:lnTo>
              <a:lnTo>
                <a:pt x="226668" y="69511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9948F9E-F1A9-C14E-90B1-C631E8D0C5EA}">
      <dsp:nvSpPr>
        <dsp:cNvPr id="0" name=""/>
        <dsp:cNvSpPr/>
      </dsp:nvSpPr>
      <dsp:spPr>
        <a:xfrm>
          <a:off x="758237" y="895559"/>
          <a:ext cx="1828457" cy="317335"/>
        </a:xfrm>
        <a:custGeom>
          <a:avLst/>
          <a:gdLst/>
          <a:ahLst/>
          <a:cxnLst/>
          <a:rect l="0" t="0" r="0" b="0"/>
          <a:pathLst>
            <a:path>
              <a:moveTo>
                <a:pt x="1828457" y="0"/>
              </a:moveTo>
              <a:lnTo>
                <a:pt x="1828457" y="158667"/>
              </a:lnTo>
              <a:lnTo>
                <a:pt x="0" y="158667"/>
              </a:lnTo>
              <a:lnTo>
                <a:pt x="0" y="31733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C64A4D-3102-4645-99A7-0C84E08648A7}">
      <dsp:nvSpPr>
        <dsp:cNvPr id="0" name=""/>
        <dsp:cNvSpPr/>
      </dsp:nvSpPr>
      <dsp:spPr>
        <a:xfrm>
          <a:off x="373233" y="139998"/>
          <a:ext cx="44269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Anovulatory Abnormal Bleeding</a:t>
          </a:r>
        </a:p>
        <a:p>
          <a:pPr lvl="0" algn="ctr" defTabSz="444500">
            <a:lnSpc>
              <a:spcPct val="90000"/>
            </a:lnSpc>
            <a:spcBef>
              <a:spcPct val="0"/>
            </a:spcBef>
            <a:spcAft>
              <a:spcPct val="35000"/>
            </a:spcAft>
          </a:pPr>
          <a:r>
            <a:rPr lang="en-US" sz="1000" kern="1200" dirty="0"/>
            <a:t>H&amp;P: _____________________________________________________</a:t>
          </a:r>
        </a:p>
        <a:p>
          <a:pPr lvl="0" algn="ctr" defTabSz="444500">
            <a:lnSpc>
              <a:spcPct val="90000"/>
            </a:lnSpc>
            <a:spcBef>
              <a:spcPct val="0"/>
            </a:spcBef>
            <a:spcAft>
              <a:spcPct val="35000"/>
            </a:spcAft>
          </a:pPr>
          <a:r>
            <a:rPr lang="en-US" sz="1000" kern="1200" dirty="0"/>
            <a:t>Risk Factor: _________________________________________________</a:t>
          </a:r>
        </a:p>
        <a:p>
          <a:pPr lvl="0" algn="ctr" defTabSz="444500">
            <a:lnSpc>
              <a:spcPct val="90000"/>
            </a:lnSpc>
            <a:spcBef>
              <a:spcPct val="0"/>
            </a:spcBef>
            <a:spcAft>
              <a:spcPct val="35000"/>
            </a:spcAft>
          </a:pPr>
          <a:endParaRPr lang="en-US" sz="1000" kern="1200" dirty="0"/>
        </a:p>
      </dsp:txBody>
      <dsp:txXfrm>
        <a:off x="373233" y="139998"/>
        <a:ext cx="4426921" cy="755560"/>
      </dsp:txXfrm>
    </dsp:sp>
    <dsp:sp modelId="{CE3A72B0-ED4F-3349-84E7-B7D000DFAC3C}">
      <dsp:nvSpPr>
        <dsp:cNvPr id="0" name=""/>
        <dsp:cNvSpPr/>
      </dsp:nvSpPr>
      <dsp:spPr>
        <a:xfrm>
          <a:off x="2676" y="1212894"/>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1</a:t>
          </a:r>
        </a:p>
      </dsp:txBody>
      <dsp:txXfrm>
        <a:off x="2676" y="1212894"/>
        <a:ext cx="1511121" cy="755560"/>
      </dsp:txXfrm>
    </dsp:sp>
    <dsp:sp modelId="{A2B3ACCC-5E3D-6C4A-8B8C-1A35B5B1309F}">
      <dsp:nvSpPr>
        <dsp:cNvPr id="0" name=""/>
        <dsp:cNvSpPr/>
      </dsp:nvSpPr>
      <dsp:spPr>
        <a:xfrm>
          <a:off x="380457" y="2285790"/>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Evaluation and Treatment Algo</a:t>
          </a:r>
        </a:p>
      </dsp:txBody>
      <dsp:txXfrm>
        <a:off x="380457" y="2285790"/>
        <a:ext cx="1511121" cy="755560"/>
      </dsp:txXfrm>
    </dsp:sp>
    <dsp:sp modelId="{07ECEFE6-128B-6748-840C-8730E0F7D051}">
      <dsp:nvSpPr>
        <dsp:cNvPr id="0" name=""/>
        <dsp:cNvSpPr/>
      </dsp:nvSpPr>
      <dsp:spPr>
        <a:xfrm>
          <a:off x="1831133" y="1212894"/>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2</a:t>
          </a:r>
        </a:p>
      </dsp:txBody>
      <dsp:txXfrm>
        <a:off x="1831133" y="1212894"/>
        <a:ext cx="1511121" cy="755560"/>
      </dsp:txXfrm>
    </dsp:sp>
    <dsp:sp modelId="{B310C928-082D-254A-8C80-58A67DFA334E}">
      <dsp:nvSpPr>
        <dsp:cNvPr id="0" name=""/>
        <dsp:cNvSpPr/>
      </dsp:nvSpPr>
      <dsp:spPr>
        <a:xfrm>
          <a:off x="2208914" y="2285790"/>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Evaluation and Treatment Algo</a:t>
          </a:r>
        </a:p>
      </dsp:txBody>
      <dsp:txXfrm>
        <a:off x="2208914" y="2285790"/>
        <a:ext cx="1511121" cy="755560"/>
      </dsp:txXfrm>
    </dsp:sp>
    <dsp:sp modelId="{4C4E29CC-BEC3-2548-89B3-532CBC427A8B}">
      <dsp:nvSpPr>
        <dsp:cNvPr id="0" name=""/>
        <dsp:cNvSpPr/>
      </dsp:nvSpPr>
      <dsp:spPr>
        <a:xfrm>
          <a:off x="3659591" y="1212894"/>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3</a:t>
          </a:r>
        </a:p>
      </dsp:txBody>
      <dsp:txXfrm>
        <a:off x="3659591" y="1212894"/>
        <a:ext cx="1511121" cy="755560"/>
      </dsp:txXfrm>
    </dsp:sp>
    <dsp:sp modelId="{99487002-92BC-F249-A410-788EFD7127AF}">
      <dsp:nvSpPr>
        <dsp:cNvPr id="0" name=""/>
        <dsp:cNvSpPr/>
      </dsp:nvSpPr>
      <dsp:spPr>
        <a:xfrm>
          <a:off x="4037371" y="2285790"/>
          <a:ext cx="1511121" cy="75556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Evaluation and Treatment Algo</a:t>
          </a:r>
        </a:p>
      </dsp:txBody>
      <dsp:txXfrm>
        <a:off x="4037371" y="2285790"/>
        <a:ext cx="1511121" cy="755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46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3E0A8F0-B3C8-4168-A982-F319E28F232F}" type="datetimeFigureOut">
              <a:rPr lang="en-US" smtClean="0"/>
              <a:t>3/26/2017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C9EC7-34CC-413E-B5A6-F89A76BEB7D3}" type="slidenum">
              <a:rPr lang="en-US" smtClean="0"/>
              <a:t>‹#›</a:t>
            </a:fld>
            <a:endParaRPr lang="en-US"/>
          </a:p>
        </p:txBody>
      </p:sp>
    </p:spTree>
    <p:extLst>
      <p:ext uri="{BB962C8B-B14F-4D97-AF65-F5344CB8AC3E}">
        <p14:creationId xmlns:p14="http://schemas.microsoft.com/office/powerpoint/2010/main" val="3156747244"/>
      </p:ext>
    </p:extLst>
  </p:cSld>
  <p:clrMap bg1="lt1" tx1="dk1" bg2="lt2" tx2="dk2" accent1="accent1" accent2="accent2" accent3="accent3" accent4="accent4" accent5="accent5" accent6="accent6" hlink="hlink" folHlink="folHlink"/>
  <p:notesStyle>
    <a:lvl1pPr marL="0" algn="l" defTabSz="1133302" rtl="0" eaLnBrk="1" latinLnBrk="0" hangingPunct="1">
      <a:defRPr sz="1700" kern="1200">
        <a:solidFill>
          <a:schemeClr val="tx1"/>
        </a:solidFill>
        <a:latin typeface="+mn-lt"/>
        <a:ea typeface="+mn-ea"/>
        <a:cs typeface="+mn-cs"/>
      </a:defRPr>
    </a:lvl1pPr>
    <a:lvl2pPr marL="566660" algn="l" defTabSz="1133302" rtl="0" eaLnBrk="1" latinLnBrk="0" hangingPunct="1">
      <a:defRPr sz="1700" kern="1200">
        <a:solidFill>
          <a:schemeClr val="tx1"/>
        </a:solidFill>
        <a:latin typeface="+mn-lt"/>
        <a:ea typeface="+mn-ea"/>
        <a:cs typeface="+mn-cs"/>
      </a:defRPr>
    </a:lvl2pPr>
    <a:lvl3pPr marL="1133302" algn="l" defTabSz="1133302" rtl="0" eaLnBrk="1" latinLnBrk="0" hangingPunct="1">
      <a:defRPr sz="1700" kern="1200">
        <a:solidFill>
          <a:schemeClr val="tx1"/>
        </a:solidFill>
        <a:latin typeface="+mn-lt"/>
        <a:ea typeface="+mn-ea"/>
        <a:cs typeface="+mn-cs"/>
      </a:defRPr>
    </a:lvl3pPr>
    <a:lvl4pPr marL="1699818" algn="l" defTabSz="1133302" rtl="0" eaLnBrk="1" latinLnBrk="0" hangingPunct="1">
      <a:defRPr sz="1700" kern="1200">
        <a:solidFill>
          <a:schemeClr val="tx1"/>
        </a:solidFill>
        <a:latin typeface="+mn-lt"/>
        <a:ea typeface="+mn-ea"/>
        <a:cs typeface="+mn-cs"/>
      </a:defRPr>
    </a:lvl4pPr>
    <a:lvl5pPr marL="2266690" algn="l" defTabSz="1133302" rtl="0" eaLnBrk="1" latinLnBrk="0" hangingPunct="1">
      <a:defRPr sz="1700" kern="1200">
        <a:solidFill>
          <a:schemeClr val="tx1"/>
        </a:solidFill>
        <a:latin typeface="+mn-lt"/>
        <a:ea typeface="+mn-ea"/>
        <a:cs typeface="+mn-cs"/>
      </a:defRPr>
    </a:lvl5pPr>
    <a:lvl6pPr marL="2833315" algn="l" defTabSz="1133302" rtl="0" eaLnBrk="1" latinLnBrk="0" hangingPunct="1">
      <a:defRPr sz="1700" kern="1200">
        <a:solidFill>
          <a:schemeClr val="tx1"/>
        </a:solidFill>
        <a:latin typeface="+mn-lt"/>
        <a:ea typeface="+mn-ea"/>
        <a:cs typeface="+mn-cs"/>
      </a:defRPr>
    </a:lvl6pPr>
    <a:lvl7pPr marL="3399874" algn="l" defTabSz="1133302" rtl="0" eaLnBrk="1" latinLnBrk="0" hangingPunct="1">
      <a:defRPr sz="1700" kern="1200">
        <a:solidFill>
          <a:schemeClr val="tx1"/>
        </a:solidFill>
        <a:latin typeface="+mn-lt"/>
        <a:ea typeface="+mn-ea"/>
        <a:cs typeface="+mn-cs"/>
      </a:defRPr>
    </a:lvl7pPr>
    <a:lvl8pPr marL="3966557" algn="l" defTabSz="1133302" rtl="0" eaLnBrk="1" latinLnBrk="0" hangingPunct="1">
      <a:defRPr sz="1700" kern="1200">
        <a:solidFill>
          <a:schemeClr val="tx1"/>
        </a:solidFill>
        <a:latin typeface="+mn-lt"/>
        <a:ea typeface="+mn-ea"/>
        <a:cs typeface="+mn-cs"/>
      </a:defRPr>
    </a:lvl8pPr>
    <a:lvl9pPr marL="4533215" algn="l" defTabSz="1133302"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youtu.be/IwZX0wDPXb8" TargetMode="External"/><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wlink.com/~donclark/learning/learning.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smtClean="0"/>
              <a:t>Now I stand before you a convinced woman. Convinced of the value of having a system to plan learning events. I love this session because this is where we get practical and put it all together. I promise you that, by the end of this session, you will be as excited as I am about planning your next learning event and convinced to use this system! I am Amanda Cuda, a second year faculty development fellow.</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Published in 1990</a:t>
            </a:r>
          </a:p>
          <a:p>
            <a:r>
              <a:rPr lang="en-US" dirty="0" smtClean="0"/>
              <a:t>Define clear learning outcomes</a:t>
            </a:r>
          </a:p>
          <a:p>
            <a:r>
              <a:rPr lang="en-US" dirty="0" smtClean="0"/>
              <a:t>Match instructional methods with those outcomes</a:t>
            </a:r>
          </a:p>
          <a:p>
            <a:r>
              <a:rPr lang="en-US" dirty="0" smtClean="0"/>
              <a:t>Support learning</a:t>
            </a:r>
          </a:p>
          <a:p>
            <a:r>
              <a:rPr lang="en-US" dirty="0" smtClean="0"/>
              <a:t>Valid and reliable assessments</a:t>
            </a:r>
          </a:p>
          <a:p>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15</a:t>
            </a:fld>
            <a:endParaRPr lang="en-US"/>
          </a:p>
        </p:txBody>
      </p:sp>
    </p:spTree>
    <p:extLst>
      <p:ext uri="{BB962C8B-B14F-4D97-AF65-F5344CB8AC3E}">
        <p14:creationId xmlns:p14="http://schemas.microsoft.com/office/powerpoint/2010/main" val="19600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CCS: computer case-based simulations</a:t>
            </a:r>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20</a:t>
            </a:fld>
            <a:endParaRPr lang="en-US"/>
          </a:p>
        </p:txBody>
      </p:sp>
    </p:spTree>
    <p:extLst>
      <p:ext uri="{BB962C8B-B14F-4D97-AF65-F5344CB8AC3E}">
        <p14:creationId xmlns:p14="http://schemas.microsoft.com/office/powerpoint/2010/main" val="343051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Stuart and Hubert U of Calif. Berkeley, USAF contract </a:t>
            </a:r>
            <a:r>
              <a:rPr lang="en-US" sz="800" dirty="0"/>
              <a:t>(Dept. of Industrial Engineering and Operations Research and Dept. of Philosophy)</a:t>
            </a:r>
          </a:p>
          <a:p>
            <a:r>
              <a:rPr lang="en-US" dirty="0" smtClean="0"/>
              <a:t>Original document listed in syllabus</a:t>
            </a:r>
          </a:p>
          <a:p>
            <a:pPr defTabSz="931774">
              <a:defRPr/>
            </a:pPr>
            <a:r>
              <a:rPr lang="en-US" sz="800" dirty="0"/>
              <a:t>The designer of training aids and courses must at all times </a:t>
            </a:r>
            <a:r>
              <a:rPr lang="en-US" sz="800" dirty="0">
                <a:solidFill>
                  <a:srgbClr val="C00000"/>
                </a:solidFill>
              </a:rPr>
              <a:t>be aware of the developmental stage of the student,</a:t>
            </a:r>
            <a:r>
              <a:rPr lang="en-US" sz="800" dirty="0"/>
              <a:t> so as to facilitate the trainee's advancement to the next stage, and to avoid the temptation to introduce intricate and sophisticated aids which, although they might improve performance at a particular level, would impede advancement to a higher stage, or even encourage regression to a lower one.”</a:t>
            </a:r>
          </a:p>
          <a:p>
            <a:endParaRPr lang="en-US" sz="800" dirty="0"/>
          </a:p>
          <a:p>
            <a:r>
              <a:rPr lang="en-US" sz="800" dirty="0"/>
              <a:t>From consciously competent (thinking about what you are doing) to unconsciously competent (autopilot---you can do it in your sleep/with your eyes closed)…not even thinking about what/how you are doing (to a point).</a:t>
            </a:r>
          </a:p>
          <a:p>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21</a:t>
            </a:fld>
            <a:endParaRPr lang="en-US"/>
          </a:p>
        </p:txBody>
      </p:sp>
    </p:spTree>
    <p:extLst>
      <p:ext uri="{BB962C8B-B14F-4D97-AF65-F5344CB8AC3E}">
        <p14:creationId xmlns:p14="http://schemas.microsoft.com/office/powerpoint/2010/main" val="216026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 to ACT (Assessing and Improving Medical education through an Active Classroom Toolbox) </a:t>
            </a:r>
            <a:endParaRPr lang="en-US" dirty="0"/>
          </a:p>
        </p:txBody>
      </p:sp>
      <p:sp>
        <p:nvSpPr>
          <p:cNvPr id="4" name="Slide Number Placeholder 3"/>
          <p:cNvSpPr>
            <a:spLocks noGrp="1"/>
          </p:cNvSpPr>
          <p:nvPr>
            <p:ph type="sldNum" sz="quarter" idx="10"/>
          </p:nvPr>
        </p:nvSpPr>
        <p:spPr/>
        <p:txBody>
          <a:bodyPr/>
          <a:lstStyle/>
          <a:p>
            <a:fld id="{070C9EC7-34CC-413E-B5A6-F89A76BEB7D3}" type="slidenum">
              <a:rPr lang="en-US" smtClean="0"/>
              <a:t>26</a:t>
            </a:fld>
            <a:endParaRPr lang="en-US"/>
          </a:p>
        </p:txBody>
      </p:sp>
    </p:spTree>
    <p:extLst>
      <p:ext uri="{BB962C8B-B14F-4D97-AF65-F5344CB8AC3E}">
        <p14:creationId xmlns:p14="http://schemas.microsoft.com/office/powerpoint/2010/main" val="1753205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3981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74240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a:t>
            </a:r>
            <a:r>
              <a:rPr lang="en-US" baseline="0" dirty="0"/>
              <a:t> GUIDED NOTE TEMPLATES</a:t>
            </a:r>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69355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68614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348398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28154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CHECK THESE</a:t>
            </a:r>
            <a:endParaRPr lang="en-US" dirty="0"/>
          </a:p>
        </p:txBody>
      </p:sp>
      <p:sp>
        <p:nvSpPr>
          <p:cNvPr id="4" name="Slide Number Placeholder 3"/>
          <p:cNvSpPr>
            <a:spLocks noGrp="1"/>
          </p:cNvSpPr>
          <p:nvPr>
            <p:ph type="sldNum" sz="quarter" idx="10"/>
          </p:nvPr>
        </p:nvSpPr>
        <p:spPr/>
        <p:txBody>
          <a:bodyPr/>
          <a:lstStyle/>
          <a:p>
            <a:pPr>
              <a:defRPr/>
            </a:pPr>
            <a:fld id="{58468964-9BA9-44A4-815A-DDBF8CD88A7E}" type="slidenum">
              <a:rPr lang="en-US" smtClean="0"/>
              <a:pPr>
                <a:defRPr/>
              </a:pPr>
              <a:t>2</a:t>
            </a:fld>
            <a:endParaRPr lang="en-US"/>
          </a:p>
        </p:txBody>
      </p:sp>
    </p:spTree>
    <p:extLst>
      <p:ext uri="{BB962C8B-B14F-4D97-AF65-F5344CB8AC3E}">
        <p14:creationId xmlns:p14="http://schemas.microsoft.com/office/powerpoint/2010/main" val="337857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05724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E4C7D-61B8-4AC1-A4E1-F07808AD3713}"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51220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a:t>
            </a:r>
            <a:r>
              <a:rPr lang="en-US" baseline="0" dirty="0"/>
              <a:t> NOTES CAN INCREASE THE LIKELHOOD THAT LEARNERS WILL ACTIVELY ENGAGE AND RESPOND TO LESSON</a:t>
            </a:r>
          </a:p>
          <a:p>
            <a:r>
              <a:rPr lang="en-US" baseline="0" dirty="0"/>
              <a:t>	- HELPS TO DISTINGUISH BETWEEN MORE IMPORTANT AND LESS IMPORTANT MATERIAL</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2895313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OVERALL PRINCIPLES REGARDING SELECTING AND DEVELOPING LESSON PLAN</a:t>
            </a:r>
          </a:p>
          <a:p>
            <a:r>
              <a:rPr lang="en-US" baseline="0" dirty="0"/>
              <a:t>	- MAY USE EXAMPLES</a:t>
            </a:r>
            <a:endParaRPr lang="en-US" dirty="0"/>
          </a:p>
          <a:p>
            <a:endParaRPr lang="en-US" dirty="0"/>
          </a:p>
          <a:p>
            <a:r>
              <a:rPr lang="en-US" dirty="0"/>
              <a:t>Prioritize:</a:t>
            </a:r>
            <a:r>
              <a:rPr lang="en-US" baseline="0" dirty="0"/>
              <a:t> Decide what is most important</a:t>
            </a:r>
          </a:p>
          <a:p>
            <a:r>
              <a:rPr lang="en-US" baseline="0" dirty="0"/>
              <a:t>Create: Prepare a set of notes with essential information, highlight key concepts, and create blanks in chart/algorithm/notes the students are responsible to complete</a:t>
            </a:r>
          </a:p>
          <a:p>
            <a:r>
              <a:rPr lang="en-US" baseline="0" dirty="0"/>
              <a:t>Explain: ensure students understand their responsibility to complete the blanks this enables them to understand what they will be seeing, hearing, or reading</a:t>
            </a:r>
          </a:p>
          <a:p>
            <a:r>
              <a:rPr lang="en-US" baseline="0" dirty="0"/>
              <a:t>Review: discuss the correct answers throughout the presentation or after</a:t>
            </a:r>
          </a:p>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2692383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a:t>
            </a:r>
            <a:r>
              <a:rPr lang="en-US" baseline="0" dirty="0"/>
              <a:t> GUIDED NOTE TEMPLATES</a:t>
            </a:r>
          </a:p>
          <a:p>
            <a:r>
              <a:rPr lang="en-US" baseline="0" dirty="0"/>
              <a:t>MAY PROBE THE GROUP OF LEARNERS REGARDING ADDITIONAL STRATEGIES</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2472763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LEAD A DISCUSSION REGARDING THE ADVANTAGES AND DISADVANTAGES OF TECHNIQUES.  </a:t>
            </a:r>
          </a:p>
          <a:p>
            <a:r>
              <a:rPr lang="en-US" sz="1200" dirty="0"/>
              <a:t>	- MAY FOCUS ON PARTICALUR CHALLENGES AT LOCAL PROGRAM</a:t>
            </a:r>
          </a:p>
          <a:p>
            <a:r>
              <a:rPr lang="en-US" sz="1200" dirty="0"/>
              <a:t>	- OPTIMAL GROUP SIZES</a:t>
            </a:r>
          </a:p>
          <a:p>
            <a:r>
              <a:rPr lang="en-US" sz="1200" dirty="0"/>
              <a:t>	- TIMELINES</a:t>
            </a:r>
            <a:endParaRPr lang="en-US" dirty="0"/>
          </a:p>
          <a:p>
            <a:r>
              <a:rPr lang="en-US" dirty="0"/>
              <a:t>	- CUES:</a:t>
            </a:r>
            <a:r>
              <a:rPr lang="en-US" baseline="0" dirty="0"/>
              <a:t> WITHIN THE POWERPOINT/PRESENTATION TO ALERT LEARNERS ABOUT WHERE, WHEN, AND HOW MANY CONCEPTS TO RECORD</a:t>
            </a:r>
          </a:p>
          <a:p>
            <a:r>
              <a:rPr lang="en-US" baseline="0" dirty="0"/>
              <a:t>		(I.E. A PARTICULAR SYMBOL, SOUND AFFECT, OR PHRASE)</a:t>
            </a:r>
          </a:p>
          <a:p>
            <a:r>
              <a:rPr lang="en-US" baseline="0" dirty="0"/>
              <a:t>	- BALANCE: DIVERSIFY THE TYPES OF GUIDED NOTES TO INCLUDE SIMPLIFIED FILL-IN-THE-BLANK TO OPEN-ENDED</a:t>
            </a:r>
          </a:p>
          <a:p>
            <a:r>
              <a:rPr lang="en-US" baseline="0" dirty="0"/>
              <a:t>		(I.E. REFERENCE EXAMPLE SLIDE TO INCLUDE TABLES, ALGORITHMS, ETC.)</a:t>
            </a:r>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1656926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a:t>
            </a:r>
            <a:r>
              <a:rPr lang="en-US" baseline="0" dirty="0"/>
              <a:t> STEPS OF THE JIGSAW</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solidFill>
                  <a:prstClr val="black"/>
                </a:solidFill>
              </a:rPr>
              <a:pPr/>
              <a:t>108</a:t>
            </a:fld>
            <a:endParaRPr lang="en-US" dirty="0">
              <a:solidFill>
                <a:prstClr val="black"/>
              </a:solidFill>
            </a:endParaRPr>
          </a:p>
        </p:txBody>
      </p:sp>
    </p:spTree>
    <p:extLst>
      <p:ext uri="{BB962C8B-B14F-4D97-AF65-F5344CB8AC3E}">
        <p14:creationId xmlns:p14="http://schemas.microsoft.com/office/powerpoint/2010/main" val="3211833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ALLOWS FOR THE FACULTY TO</a:t>
            </a:r>
            <a:r>
              <a:rPr lang="en-US" baseline="0" dirty="0"/>
              <a:t> PARTICIPATE IN A JIGSAW LEARNING TECHNIQUE</a:t>
            </a:r>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109</a:t>
            </a:fld>
            <a:endParaRPr lang="en-US" dirty="0"/>
          </a:p>
        </p:txBody>
      </p:sp>
    </p:spTree>
    <p:extLst>
      <p:ext uri="{BB962C8B-B14F-4D97-AF65-F5344CB8AC3E}">
        <p14:creationId xmlns:p14="http://schemas.microsoft.com/office/powerpoint/2010/main" val="728606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THIS ACTIVITY ALLOWS FOR THE FACULTY TO DEVELOP</a:t>
            </a:r>
            <a:r>
              <a:rPr lang="en-US" baseline="0" dirty="0"/>
              <a:t> A JIGSAW LEARNING PLAN BASED FROM A CANNED LECTURE</a:t>
            </a:r>
            <a:endParaRPr lang="en-US" dirty="0"/>
          </a:p>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110</a:t>
            </a:fld>
            <a:endParaRPr lang="en-US" dirty="0"/>
          </a:p>
        </p:txBody>
      </p:sp>
    </p:spTree>
    <p:extLst>
      <p:ext uri="{BB962C8B-B14F-4D97-AF65-F5344CB8AC3E}">
        <p14:creationId xmlns:p14="http://schemas.microsoft.com/office/powerpoint/2010/main" val="127916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LEAD A DISCUSSION REGARDING THE CHALLENGES ASSOCIATED WITH SPECIFIC TYPES OF LEARNERS ALSO DISCUSS THE ADVANTAGES AND DISADVANTAGES OF TECHNIQUES.  </a:t>
            </a:r>
          </a:p>
          <a:p>
            <a:r>
              <a:rPr lang="en-US" sz="1200" dirty="0"/>
              <a:t>	- MAY FOCUS ON PARTICALUR CHALLENGES AT LOCAL PROGRAM</a:t>
            </a:r>
          </a:p>
          <a:p>
            <a:r>
              <a:rPr lang="en-US" sz="1200" dirty="0"/>
              <a:t>	- OPTIMAL GROUP SIZES</a:t>
            </a:r>
          </a:p>
          <a:p>
            <a:r>
              <a:rPr lang="en-US" sz="1200" dirty="0"/>
              <a:t>	- TIMELINES</a:t>
            </a:r>
          </a:p>
          <a:p>
            <a:endParaRPr lang="en-US" sz="1200" dirty="0"/>
          </a:p>
          <a:p>
            <a:r>
              <a:rPr lang="en-US" sz="1200" b="1" u="sng" cap="all" dirty="0"/>
              <a:t>Dominant Learner: </a:t>
            </a:r>
            <a:r>
              <a:rPr lang="en-US" sz="1200" cap="all" dirty="0"/>
              <a:t>Many jigsaw teachers find it useful to appoint one of the students to be the discussion leader for each session, on a rotating basis. It is the leader's job to call on students in a fair manner and try to spread participation evenly. In addition, students quickly realize that the group runs more effectively if each student is allowed to present her or his material before question and comments are taken. Thus, the self interest of the group eventually reduces the problem of dominance.</a:t>
            </a:r>
          </a:p>
          <a:p>
            <a:endParaRPr lang="en-US" sz="1200" cap="all" dirty="0"/>
          </a:p>
          <a:p>
            <a:r>
              <a:rPr lang="en-US" sz="1200" b="1" u="sng" cap="all" dirty="0"/>
              <a:t>Challenged Learner: </a:t>
            </a:r>
            <a:r>
              <a:rPr lang="en-US" sz="1200" cap="all" dirty="0"/>
              <a:t>Teachers must make sure that students with poor study skills do not present an inferior report to the jigsaw group. If this were to happen, the jigsaw experience might backfire (the situation would be akin to the untalented baseball player dropping a routine fly ball with the bases loaded, earning the wrath of teammates). To deal with this problem, the jigsaw technique relies on “expert” groups. Before presenting a report to their jigsaw groups, each student enters an expert group consisting of other students who have prepared a report on the same topic. In the expert group, students have a chance to discuss their report and modify it based on the suggestions of other members of their expert group. This system works very well. In the early stages, teachers may want to monitor the expert groups carefully, just to make sure that each student ends with an accurate report to bring to her or his jigsaw group. Most teachers find that once the expert groups get the hang of it, close monitoring becomes unnecessary.</a:t>
            </a:r>
          </a:p>
          <a:p>
            <a:endParaRPr lang="en-US" sz="1200" b="1" u="sng" cap="all" dirty="0"/>
          </a:p>
          <a:p>
            <a:r>
              <a:rPr lang="en-US" sz="1200" b="1" u="sng" cap="all" dirty="0"/>
              <a:t>Gifted Learner: </a:t>
            </a:r>
            <a:r>
              <a:rPr lang="en-US" sz="1200" cap="all" dirty="0"/>
              <a:t>Boredom can be a problem in any classroom, regardless of the learning technique being used. Research suggests, however, that there is less boredom in jigsaw classrooms than in traditional classrooms. Youngsters in jigsaw classes report liking school better, and this is true for the bright students as well as the slower students. After all, being in the position of a teacher can be an exciting change of pace for all students. If bright students are encouraged to develop the mind set of “teacher,” the learning experience can be transformed from a boring task into an exciting challenge. Not only does such a challenge produce psychological benefits, but the learning is frequently more thorough.</a:t>
            </a:r>
          </a:p>
          <a:p>
            <a:endParaRPr lang="en-US" sz="1200" cap="all" dirty="0"/>
          </a:p>
          <a:p>
            <a:r>
              <a:rPr lang="en-US" sz="1200" b="1" u="sng" cap="all" dirty="0"/>
              <a:t>Competitive Learner: </a:t>
            </a:r>
            <a:r>
              <a:rPr lang="en-US" sz="1200" cap="all" dirty="0"/>
              <a:t>Research suggests that jigsaw has its strongest effect if introduced in elementary school. When children have been exposed to jigsaw in their early years, little more than a “booster shot” (one hour per day) of jigsaw in middle school and high school is required to maintain the benefits of cooperative learning. But what if jigsaw has not been used in elementary school? Admittedly, it is an uphill battle to introduce cooperative learning to 16-year olds who have never before experienced it. Old habits are not easy to break. But they can be broken, and it is never too late to begin. Experience has shown that although it generally takes a bit longer, most high school students participating in jigsaw for the first time display a remarkable ability to benefit from the cooperative structure.</a:t>
            </a:r>
          </a:p>
          <a:p>
            <a:endParaRPr lang="en-US" sz="1200" dirty="0"/>
          </a:p>
          <a:p>
            <a:endParaRPr lang="en-US" dirty="0"/>
          </a:p>
        </p:txBody>
      </p:sp>
      <p:sp>
        <p:nvSpPr>
          <p:cNvPr id="4" name="Slide Number Placeholder 3"/>
          <p:cNvSpPr>
            <a:spLocks noGrp="1"/>
          </p:cNvSpPr>
          <p:nvPr>
            <p:ph type="sldNum" sz="quarter" idx="10"/>
          </p:nvPr>
        </p:nvSpPr>
        <p:spPr/>
        <p:txBody>
          <a:bodyPr/>
          <a:lstStyle/>
          <a:p>
            <a:fld id="{7362D72E-DD3F-9441-9872-B08C1030A00B}" type="slidenum">
              <a:rPr lang="en-US" smtClean="0"/>
              <a:t>111</a:t>
            </a:fld>
            <a:endParaRPr lang="en-US" dirty="0"/>
          </a:p>
        </p:txBody>
      </p:sp>
    </p:spTree>
    <p:extLst>
      <p:ext uri="{BB962C8B-B14F-4D97-AF65-F5344CB8AC3E}">
        <p14:creationId xmlns:p14="http://schemas.microsoft.com/office/powerpoint/2010/main" val="43911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smtClean="0"/>
              <a:t>Now I stand before you a convinced woman. Convinced of the value of having a system to plan learning events. I love this session because this is where we get practical and put it all together. I promise you that, by the end of this session, you will be as excited as I am about planning your next learning event and convinced to use this system! I am Amanda Cuda, a second year faculty development fellow.</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How would you change</a:t>
            </a:r>
            <a:r>
              <a:rPr lang="en-US" baseline="0" dirty="0" smtClean="0"/>
              <a:t> your approach??</a:t>
            </a:r>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116</a:t>
            </a:fld>
            <a:endParaRPr lang="en-US"/>
          </a:p>
        </p:txBody>
      </p:sp>
    </p:spTree>
    <p:extLst>
      <p:ext uri="{BB962C8B-B14F-4D97-AF65-F5344CB8AC3E}">
        <p14:creationId xmlns:p14="http://schemas.microsoft.com/office/powerpoint/2010/main" val="3845257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DD9F5-A469-440E-92CA-4621BDC766CF}" type="slidenum">
              <a:rPr lang="en-US" altLang="en-US"/>
              <a:pPr/>
              <a:t>117</a:t>
            </a:fld>
            <a:endParaRPr lang="en-US" altLang="en-US"/>
          </a:p>
        </p:txBody>
      </p:sp>
      <p:sp>
        <p:nvSpPr>
          <p:cNvPr id="242690" name="Rectangle 2"/>
          <p:cNvSpPr>
            <a:spLocks noGrp="1" noRot="1" noChangeAspect="1" noChangeArrowheads="1" noTextEdit="1"/>
          </p:cNvSpPr>
          <p:nvPr>
            <p:ph type="sldImg"/>
          </p:nvPr>
        </p:nvSpPr>
        <p:spPr>
          <a:xfrm>
            <a:off x="406400" y="696913"/>
            <a:ext cx="6197600" cy="3486150"/>
          </a:xfrm>
          <a:ln/>
        </p:spPr>
      </p:sp>
      <p:sp>
        <p:nvSpPr>
          <p:cNvPr id="242691" name="Rectangle 3"/>
          <p:cNvSpPr>
            <a:spLocks noGrp="1" noChangeArrowheads="1"/>
          </p:cNvSpPr>
          <p:nvPr>
            <p:ph type="body" idx="1"/>
          </p:nvPr>
        </p:nvSpPr>
        <p:spPr/>
        <p:txBody>
          <a:bodyPr/>
          <a:lstStyle/>
          <a:p>
            <a:endParaRPr lang="en-US" altLang="en-US"/>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9201F-7E45-4C33-A983-9DF369DE87F5}" type="slidenum">
              <a:rPr lang="en-US" altLang="en-US"/>
              <a:pPr/>
              <a:t>118</a:t>
            </a:fld>
            <a:endParaRPr lang="en-US" altLang="en-US"/>
          </a:p>
        </p:txBody>
      </p:sp>
      <p:sp>
        <p:nvSpPr>
          <p:cNvPr id="114690" name="Rectangle 2"/>
          <p:cNvSpPr>
            <a:spLocks noGrp="1" noRot="1" noChangeAspect="1" noChangeArrowheads="1" noTextEdit="1"/>
          </p:cNvSpPr>
          <p:nvPr>
            <p:ph type="sldImg"/>
          </p:nvPr>
        </p:nvSpPr>
        <p:spPr>
          <a:xfrm>
            <a:off x="406400" y="696913"/>
            <a:ext cx="6197600" cy="3486150"/>
          </a:xfrm>
          <a:ln/>
        </p:spPr>
      </p:sp>
      <p:sp>
        <p:nvSpPr>
          <p:cNvPr id="114691" name="Rectangle 3"/>
          <p:cNvSpPr>
            <a:spLocks noGrp="1" noChangeArrowheads="1"/>
          </p:cNvSpPr>
          <p:nvPr>
            <p:ph type="body" idx="1"/>
          </p:nvPr>
        </p:nvSpPr>
        <p:spPr/>
        <p:txBody>
          <a:bodyPr/>
          <a:lstStyle/>
          <a:p>
            <a:r>
              <a:rPr lang="en-US" altLang="en-US"/>
              <a:t>Invite sharing, expectations, needs.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82BA8-8951-4FD5-ADD5-C950D2ABC3A8}" type="slidenum">
              <a:rPr lang="en-US" altLang="en-US"/>
              <a:pPr/>
              <a:t>119</a:t>
            </a:fld>
            <a:endParaRPr lang="en-US" altLang="en-US"/>
          </a:p>
        </p:txBody>
      </p:sp>
      <p:sp>
        <p:nvSpPr>
          <p:cNvPr id="110594" name="Rectangle 2"/>
          <p:cNvSpPr>
            <a:spLocks noGrp="1" noRot="1" noChangeAspect="1" noChangeArrowheads="1" noTextEdit="1"/>
          </p:cNvSpPr>
          <p:nvPr>
            <p:ph type="sldImg"/>
          </p:nvPr>
        </p:nvSpPr>
        <p:spPr>
          <a:xfrm>
            <a:off x="406400" y="696913"/>
            <a:ext cx="6197600" cy="3486150"/>
          </a:xfrm>
          <a:ln/>
        </p:spPr>
      </p:sp>
      <p:sp>
        <p:nvSpPr>
          <p:cNvPr id="110595" name="Rectangle 3"/>
          <p:cNvSpPr>
            <a:spLocks noGrp="1" noChangeArrowheads="1"/>
          </p:cNvSpPr>
          <p:nvPr>
            <p:ph type="body" idx="1"/>
          </p:nvPr>
        </p:nvSpPr>
        <p:spPr/>
        <p:txBody>
          <a:bodyPr/>
          <a:lstStyle/>
          <a:p>
            <a:r>
              <a:rPr lang="en-US" altLang="en-US"/>
              <a:t>Medical education is a busy time and learners will quickly tune out information that is not perceived as needed in the near future. It is the instructor’s job to identify the “why” of the information being presented and attempt to tie it to the learners’ circumstances in a timely manner.</a:t>
            </a:r>
          </a:p>
          <a:p>
            <a:r>
              <a:rPr lang="en-US" altLang="en-US"/>
              <a:t>ACLS instruction vs the work-up of pheochromocytoma—this is what the teacher can bring to the table.</a:t>
            </a:r>
          </a:p>
          <a:p>
            <a:endParaRPr lang="en-US" altLang="en-US"/>
          </a:p>
          <a:p>
            <a:r>
              <a:rPr lang="en-US" altLang="en-US"/>
              <a:t>What comes to mind when you think of teaching in accordance with the immediacy principle?  Can anyone share how you apply it in your daily life?</a:t>
            </a:r>
          </a:p>
          <a:p>
            <a:endParaRPr lang="en-US" altLang="en-US"/>
          </a:p>
          <a:p>
            <a:r>
              <a:rPr lang="en-US" altLang="en-US"/>
              <a:t>?surgery instruction more immediate than non-surgical</a:t>
            </a: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5FF03-6E44-479F-B8AE-A636D61C50BA}" type="slidenum">
              <a:rPr lang="en-US" altLang="en-US"/>
              <a:pPr/>
              <a:t>121</a:t>
            </a:fld>
            <a:endParaRPr lang="en-US" altLang="en-US"/>
          </a:p>
        </p:txBody>
      </p:sp>
      <p:sp>
        <p:nvSpPr>
          <p:cNvPr id="277506" name="Rectangle 2"/>
          <p:cNvSpPr>
            <a:spLocks noGrp="1" noRot="1" noChangeAspect="1" noChangeArrowheads="1" noTextEdit="1"/>
          </p:cNvSpPr>
          <p:nvPr>
            <p:ph type="sldImg"/>
          </p:nvPr>
        </p:nvSpPr>
        <p:spPr>
          <a:xfrm>
            <a:off x="406400" y="696913"/>
            <a:ext cx="6197600" cy="3486150"/>
          </a:xfrm>
          <a:ln/>
        </p:spPr>
      </p:sp>
      <p:sp>
        <p:nvSpPr>
          <p:cNvPr id="277507" name="Rectangle 3"/>
          <p:cNvSpPr>
            <a:spLocks noGrp="1" noChangeArrowheads="1"/>
          </p:cNvSpPr>
          <p:nvPr>
            <p:ph type="body" idx="1"/>
          </p:nvPr>
        </p:nvSpPr>
        <p:spPr/>
        <p:txBody>
          <a:bodyPr/>
          <a:lstStyle/>
          <a:p>
            <a:r>
              <a:rPr lang="en-US" altLang="en-US"/>
              <a:t>Should learning be designed to be challenging or safe? The answer is Yes.</a:t>
            </a:r>
          </a:p>
          <a:p>
            <a:r>
              <a:rPr lang="en-US" altLang="en-US"/>
              <a:t>How do we create a safe learning environment?</a:t>
            </a:r>
          </a:p>
          <a:p>
            <a:r>
              <a:rPr lang="en-US" altLang="en-US"/>
              <a:t>By insuring the above. Identify your credentials/describe how the objectives were derived/seek small group approach to facilitate input/sequence activities to insure progression/maintain affirmative posture</a:t>
            </a:r>
          </a:p>
          <a:p>
            <a:r>
              <a:rPr lang="en-US" altLang="en-US"/>
              <a:t>Avoid fatal plops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C3BEB-6F90-45A8-AF6C-1C18CB53D05F}" type="slidenum">
              <a:rPr lang="en-US" altLang="en-US"/>
              <a:pPr/>
              <a:t>122</a:t>
            </a:fld>
            <a:endParaRPr lang="en-US" altLang="en-US"/>
          </a:p>
        </p:txBody>
      </p:sp>
      <p:sp>
        <p:nvSpPr>
          <p:cNvPr id="269314" name="Rectangle 2"/>
          <p:cNvSpPr>
            <a:spLocks noGrp="1" noRot="1" noChangeAspect="1" noChangeArrowheads="1" noTextEdit="1"/>
          </p:cNvSpPr>
          <p:nvPr>
            <p:ph type="sldImg"/>
          </p:nvPr>
        </p:nvSpPr>
        <p:spPr>
          <a:xfrm>
            <a:off x="406400" y="696913"/>
            <a:ext cx="6197600" cy="3486150"/>
          </a:xfrm>
          <a:ln/>
        </p:spPr>
      </p:sp>
      <p:sp>
        <p:nvSpPr>
          <p:cNvPr id="269315" name="Rectangle 3"/>
          <p:cNvSpPr>
            <a:spLocks noGrp="1" noChangeArrowheads="1"/>
          </p:cNvSpPr>
          <p:nvPr>
            <p:ph type="body" idx="1"/>
          </p:nvPr>
        </p:nvSpPr>
        <p:spPr/>
        <p:txBody>
          <a:bodyPr/>
          <a:lstStyle/>
          <a:p>
            <a:r>
              <a:rPr lang="en-US" altLang="en-US"/>
              <a:t>Design learning that is active, where people have to get involved.  Provide variety for the visual, auditory, and hands on (kinesthetic) learners, provide energy through games, exercises, relate the information you are teaching to the students’ lives, or even better, help them relate the information to their lives.</a:t>
            </a:r>
          </a:p>
          <a:p>
            <a:r>
              <a:rPr lang="en-US" altLang="en-US"/>
              <a:t>“Efforts to “cover” a set curriculum often lead to neglect of this principle. We need to design methods that engage adults in effective and significant learning.” (Vella)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How would you change</a:t>
            </a:r>
            <a:r>
              <a:rPr lang="en-US" baseline="0" dirty="0" smtClean="0"/>
              <a:t> your approach??</a:t>
            </a:r>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124</a:t>
            </a:fld>
            <a:endParaRPr lang="en-US"/>
          </a:p>
        </p:txBody>
      </p:sp>
    </p:spTree>
    <p:extLst>
      <p:ext uri="{BB962C8B-B14F-4D97-AF65-F5344CB8AC3E}">
        <p14:creationId xmlns:p14="http://schemas.microsoft.com/office/powerpoint/2010/main" val="3845257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68964-9BA9-44A4-815A-DDBF8CD88A7E}" type="slidenum">
              <a:rPr lang="en-US" smtClean="0"/>
              <a:pPr>
                <a:defRPr/>
              </a:pPr>
              <a:t>125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8468964-9BA9-44A4-815A-DDBF8CD88A7E}" type="slidenum">
              <a:rPr lang="en-US" smtClean="0"/>
              <a:pPr>
                <a:defRPr/>
              </a:pPr>
              <a:t>126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Must activate prior learner knowledge</a:t>
            </a:r>
          </a:p>
          <a:p>
            <a:r>
              <a:rPr lang="en-US" dirty="0" smtClean="0"/>
              <a:t>Give explicit structure to your material</a:t>
            </a:r>
          </a:p>
          <a:p>
            <a:r>
              <a:rPr lang="en-US" dirty="0" smtClean="0"/>
              <a:t>Connect material to student interests</a:t>
            </a:r>
          </a:p>
          <a:p>
            <a:r>
              <a:rPr lang="en-US" dirty="0" smtClean="0"/>
              <a:t>Break material into fundamentals</a:t>
            </a:r>
          </a:p>
          <a:p>
            <a:r>
              <a:rPr lang="en-US" dirty="0" smtClean="0"/>
              <a:t>Repeat until mastery attained</a:t>
            </a:r>
          </a:p>
          <a:p>
            <a:r>
              <a:rPr lang="en-US" dirty="0" smtClean="0"/>
              <a:t>Give specific feedback</a:t>
            </a:r>
          </a:p>
          <a:p>
            <a:r>
              <a:rPr lang="en-US" dirty="0" smtClean="0"/>
              <a:t>Environment of inclusion</a:t>
            </a:r>
          </a:p>
          <a:p>
            <a:r>
              <a:rPr lang="en-US" dirty="0" smtClean="0"/>
              <a:t>Ensure time for reflection</a:t>
            </a:r>
          </a:p>
          <a:p>
            <a:endParaRPr lang="en-US" dirty="0"/>
          </a:p>
        </p:txBody>
      </p:sp>
      <p:sp>
        <p:nvSpPr>
          <p:cNvPr id="4" name="Slide Number Placeholder 3"/>
          <p:cNvSpPr>
            <a:spLocks noGrp="1"/>
          </p:cNvSpPr>
          <p:nvPr>
            <p:ph type="sldNum" sz="quarter" idx="10"/>
          </p:nvPr>
        </p:nvSpPr>
        <p:spPr/>
        <p:txBody>
          <a:bodyPr/>
          <a:lstStyle/>
          <a:p>
            <a:pPr>
              <a:defRPr/>
            </a:pPr>
            <a:fld id="{58468964-9BA9-44A4-815A-DDBF8CD88A7E}" type="slidenum">
              <a:rPr lang="en-US" smtClean="0"/>
              <a:pPr>
                <a:defRPr/>
              </a:pPr>
              <a:t>127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13C61-7BB5-4E35-B997-7D81081483BC}" type="slidenum">
              <a:rPr lang="en-US" altLang="en-US"/>
              <a:pPr/>
              <a:t>5</a:t>
            </a:fld>
            <a:endParaRPr lang="en-US" altLang="en-US"/>
          </a:p>
        </p:txBody>
      </p:sp>
      <p:sp>
        <p:nvSpPr>
          <p:cNvPr id="101378" name="Rectangle 2"/>
          <p:cNvSpPr>
            <a:spLocks noGrp="1" noRot="1" noChangeAspect="1" noChangeArrowheads="1" noTextEdit="1"/>
          </p:cNvSpPr>
          <p:nvPr>
            <p:ph type="sldImg"/>
          </p:nvPr>
        </p:nvSpPr>
        <p:spPr>
          <a:xfrm>
            <a:off x="406400" y="696913"/>
            <a:ext cx="6197600" cy="3486150"/>
          </a:xfrm>
          <a:ln/>
        </p:spPr>
      </p:sp>
      <p:sp>
        <p:nvSpPr>
          <p:cNvPr id="101379" name="Rectangle 3"/>
          <p:cNvSpPr>
            <a:spLocks noGrp="1" noChangeArrowheads="1"/>
          </p:cNvSpPr>
          <p:nvPr>
            <p:ph type="body" idx="1"/>
          </p:nvPr>
        </p:nvSpPr>
        <p:spPr/>
        <p:txBody>
          <a:bodyPr/>
          <a:lstStyle/>
          <a:p>
            <a:pPr marL="232943" indent="-232943">
              <a:buAutoNum type="arabicPeriod"/>
            </a:pPr>
            <a:r>
              <a:rPr lang="en-US" altLang="en-US" dirty="0" smtClean="0"/>
              <a:t>Define educational concepts and name key components of promotion of understanding and retention through lecture</a:t>
            </a:r>
          </a:p>
          <a:p>
            <a:pPr marL="232943" indent="-232943">
              <a:buAutoNum type="arabicPeriod"/>
            </a:pPr>
            <a:r>
              <a:rPr lang="en-US" altLang="en-US" dirty="0" smtClean="0"/>
              <a:t>Recognize</a:t>
            </a:r>
            <a:r>
              <a:rPr lang="en-US" altLang="en-US" baseline="0" dirty="0" smtClean="0"/>
              <a:t> behaviors to promote understanding of the learner through video reviews, discussion and personal reflection of current methods used.</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06400" y="696913"/>
            <a:ext cx="6197600" cy="3486150"/>
          </a:xfrm>
          <a:ln/>
        </p:spPr>
      </p:sp>
      <p:sp>
        <p:nvSpPr>
          <p:cNvPr id="30723" name="Notes Placeholder 2"/>
          <p:cNvSpPr>
            <a:spLocks noGrp="1"/>
          </p:cNvSpPr>
          <p:nvPr>
            <p:ph type="body" idx="1"/>
          </p:nvPr>
        </p:nvSpPr>
        <p:spPr>
          <a:noFill/>
          <a:ln/>
        </p:spPr>
        <p:txBody>
          <a:bodyPr/>
          <a:lstStyle/>
          <a:p>
            <a:r>
              <a:rPr lang="en-US" dirty="0" smtClean="0">
                <a:latin typeface="Times New Roman" pitchFamily="18" charset="0"/>
              </a:rPr>
              <a:t>By the end of today’s session</a:t>
            </a:r>
            <a:r>
              <a:rPr lang="en-US" baseline="0" dirty="0" smtClean="0">
                <a:latin typeface="Times New Roman" pitchFamily="18" charset="0"/>
              </a:rPr>
              <a:t> we will have: (cover objectives)</a:t>
            </a:r>
            <a:endParaRPr lang="en-US" dirty="0" smtClean="0">
              <a:latin typeface="Times New Roman" pitchFamily="18" charset="0"/>
            </a:endParaRPr>
          </a:p>
        </p:txBody>
      </p:sp>
      <p:sp>
        <p:nvSpPr>
          <p:cNvPr id="30724" name="Slide Number Placeholder 3"/>
          <p:cNvSpPr>
            <a:spLocks noGrp="1"/>
          </p:cNvSpPr>
          <p:nvPr>
            <p:ph type="sldNum" sz="quarter" idx="5"/>
          </p:nvPr>
        </p:nvSpPr>
        <p:spPr>
          <a:noFill/>
        </p:spPr>
        <p:txBody>
          <a:bodyPr/>
          <a:lstStyle/>
          <a:p>
            <a:fld id="{AAEACCBF-9428-4333-A13E-45631363A0F5}" type="slidenum">
              <a:rPr lang="en-US" smtClean="0">
                <a:latin typeface="Times New Roman" pitchFamily="18" charset="0"/>
                <a:ea typeface="ヒラギノ角ゴ ProN W3" charset="0"/>
                <a:cs typeface="ヒラギノ角ゴ ProN W3" charset="0"/>
              </a:rPr>
              <a:pPr/>
              <a:t>128</a:t>
            </a:fld>
            <a:endParaRPr lang="en-US" dirty="0" smtClean="0">
              <a:latin typeface="Times New Roman" pitchFamily="18" charset="0"/>
              <a:ea typeface="ヒラギノ角ゴ ProN W3" charset="0"/>
              <a:cs typeface="ヒラギノ角ゴ ProN W3"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smtClean="0"/>
              <a:t>You can move from 10% up to 60% retention!!</a:t>
            </a:r>
          </a:p>
          <a:p>
            <a:pPr defTabSz="931774">
              <a:defRPr/>
            </a:pPr>
            <a:r>
              <a:rPr lang="en-US" dirty="0" smtClean="0"/>
              <a:t>Avoid These Temptations…</a:t>
            </a:r>
          </a:p>
          <a:p>
            <a:pPr eaLnBrk="1" hangingPunct="1">
              <a:lnSpc>
                <a:spcPct val="90000"/>
              </a:lnSpc>
            </a:pPr>
            <a:r>
              <a:rPr lang="en-US" dirty="0" smtClean="0"/>
              <a:t>Give the learners </a:t>
            </a:r>
            <a:r>
              <a:rPr lang="en-US" u="sng" dirty="0" smtClean="0"/>
              <a:t>all</a:t>
            </a:r>
            <a:r>
              <a:rPr lang="en-US" dirty="0" smtClean="0"/>
              <a:t> of the information you think they need</a:t>
            </a:r>
          </a:p>
          <a:p>
            <a:pPr eaLnBrk="1" hangingPunct="1">
              <a:lnSpc>
                <a:spcPct val="90000"/>
              </a:lnSpc>
            </a:pPr>
            <a:r>
              <a:rPr lang="en-US" dirty="0" smtClean="0"/>
              <a:t>Too much focus on factual content vs. meaning/understanding of key concepts</a:t>
            </a:r>
          </a:p>
          <a:p>
            <a:pPr eaLnBrk="1" hangingPunct="1">
              <a:lnSpc>
                <a:spcPct val="90000"/>
              </a:lnSpc>
            </a:pPr>
            <a:r>
              <a:rPr lang="en-US" dirty="0" smtClean="0"/>
              <a:t>Death by PowerPoint</a:t>
            </a:r>
          </a:p>
          <a:p>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131</a:t>
            </a:fld>
            <a:endParaRPr lang="en-US"/>
          </a:p>
        </p:txBody>
      </p:sp>
    </p:spTree>
    <p:extLst>
      <p:ext uri="{BB962C8B-B14F-4D97-AF65-F5344CB8AC3E}">
        <p14:creationId xmlns:p14="http://schemas.microsoft.com/office/powerpoint/2010/main" val="2156736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smtClean="0"/>
              <a:t>Now I stand before you a convinced woman. Convinced of the value of having a system to plan learning events. I love this session because this is where we get practical and put it all together. I promise you that, by the end of this session, you will be as excited as I am about planning your next learning event and convinced to use this system! I am Amanda Cuda, a second year faculty development fellow.</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134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9C35BB0-C7E7-44AF-B56E-D0A77E99A062}" type="slidenum">
              <a:rPr lang="en-US" smtClean="0"/>
              <a:pPr/>
              <a:t>135</a:t>
            </a:fld>
            <a:endParaRPr lang="en-US" dirty="0" smtClean="0"/>
          </a:p>
        </p:txBody>
      </p:sp>
      <p:sp>
        <p:nvSpPr>
          <p:cNvPr id="43011" name="Rectangle 2"/>
          <p:cNvSpPr>
            <a:spLocks noGrp="1" noRot="1" noChangeAspect="1" noChangeArrowheads="1" noTextEdit="1"/>
          </p:cNvSpPr>
          <p:nvPr>
            <p:ph type="sldImg"/>
          </p:nvPr>
        </p:nvSpPr>
        <p:spPr>
          <a:xfrm>
            <a:off x="406400" y="696913"/>
            <a:ext cx="6197600" cy="3486150"/>
          </a:xfrm>
          <a:ln/>
        </p:spPr>
      </p:sp>
      <p:sp>
        <p:nvSpPr>
          <p:cNvPr id="43012" name="Rectangle 3"/>
          <p:cNvSpPr>
            <a:spLocks noGrp="1" noChangeArrowheads="1"/>
          </p:cNvSpPr>
          <p:nvPr>
            <p:ph type="body" idx="1"/>
          </p:nvPr>
        </p:nvSpPr>
        <p:spPr>
          <a:noFill/>
          <a:ln/>
        </p:spPr>
        <p:txBody>
          <a:bodyPr/>
          <a:lstStyle/>
          <a:p>
            <a:pPr eaLnBrk="1" hangingPunct="1"/>
            <a:r>
              <a:rPr lang="en-US" dirty="0" smtClean="0"/>
              <a:t>We use systems to help us accomplish much in medicine. Think</a:t>
            </a:r>
            <a:r>
              <a:rPr lang="en-US" baseline="0" dirty="0" smtClean="0"/>
              <a:t> of systems that you use regularly. Can anyone name one? Example: reading an EKG or reading a chest xray. How about our SOAP notes? They are all systems to ensure we don’t forget something important. </a:t>
            </a:r>
            <a:r>
              <a:rPr lang="en-US" dirty="0" smtClean="0"/>
              <a:t>I’d like to introduce an example</a:t>
            </a:r>
            <a:r>
              <a:rPr lang="en-US" baseline="0" dirty="0" smtClean="0"/>
              <a:t> of a planning system</a:t>
            </a:r>
            <a:r>
              <a:rPr lang="en-US" dirty="0" smtClean="0"/>
              <a:t> from the adult education literature, the eight</a:t>
            </a:r>
            <a:r>
              <a:rPr lang="en-US" baseline="0" dirty="0" smtClean="0"/>
              <a:t> </a:t>
            </a:r>
            <a:r>
              <a:rPr lang="en-US" dirty="0" smtClean="0"/>
              <a:t>steps of planning, which includes the 4 I’s.</a:t>
            </a:r>
            <a:r>
              <a:rPr lang="en-US" baseline="0" dirty="0" smtClean="0"/>
              <a:t> </a:t>
            </a:r>
            <a:r>
              <a:rPr lang="en-US" dirty="0" smtClean="0"/>
              <a:t>These concepts come from a well known author of adult learning, </a:t>
            </a:r>
            <a:r>
              <a:rPr lang="en-US" baseline="0" dirty="0" smtClean="0"/>
              <a:t>Jane Vella. Her Teaching Philosophy initially documented in Taking Learning to Task (2001), further developed in Learning to Listen, Learning to Teach, and further elaborated in On Teaching and Learning (2008). </a:t>
            </a:r>
            <a:r>
              <a:rPr lang="en-US" dirty="0" smtClean="0"/>
              <a:t> </a:t>
            </a:r>
            <a:r>
              <a:rPr lang="en-US" baseline="0" dirty="0" smtClean="0"/>
              <a:t>Many other systems exist that are similar in scope. This is just one example. The important thing is that you use something to plan your learning events. </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406400" y="696913"/>
            <a:ext cx="6197600" cy="3486150"/>
          </a:xfrm>
          <a:ln/>
        </p:spPr>
      </p:sp>
      <p:sp>
        <p:nvSpPr>
          <p:cNvPr id="45059" name="Notes Placeholder 2"/>
          <p:cNvSpPr>
            <a:spLocks noGrp="1"/>
          </p:cNvSpPr>
          <p:nvPr>
            <p:ph type="body" idx="1"/>
          </p:nvPr>
        </p:nvSpPr>
        <p:spPr>
          <a:noFill/>
          <a:ln/>
        </p:spPr>
        <p:txBody>
          <a:bodyPr/>
          <a:lstStyle/>
          <a:p>
            <a:r>
              <a:rPr lang="en-US" dirty="0" smtClean="0"/>
              <a:t>We’re all familiar with these questions. They are simple, helpful, but often forgotten. They become powerful when you invest some</a:t>
            </a:r>
            <a:r>
              <a:rPr lang="en-US" baseline="0" dirty="0" smtClean="0"/>
              <a:t> time to answer these questions in the process of planning your learning event. We will work through the 8 steps together with particular focus on step 7, which includes the 4 I’s. Take a look at the first page of your worksheet. I’ve provided you with my 8 steps for this session. I’m going to quickly run through the 8 steps. Follow along with my 8 steps as I elaborate on them.</a:t>
            </a:r>
            <a:endParaRPr lang="en-US" dirty="0" smtClean="0"/>
          </a:p>
        </p:txBody>
      </p:sp>
      <p:sp>
        <p:nvSpPr>
          <p:cNvPr id="45060" name="Slide Number Placeholder 3"/>
          <p:cNvSpPr>
            <a:spLocks noGrp="1"/>
          </p:cNvSpPr>
          <p:nvPr>
            <p:ph type="sldNum" sz="quarter" idx="5"/>
          </p:nvPr>
        </p:nvSpPr>
        <p:spPr>
          <a:noFill/>
        </p:spPr>
        <p:txBody>
          <a:bodyPr/>
          <a:lstStyle/>
          <a:p>
            <a:fld id="{46B49E7A-149C-46AA-8104-BBA2EEB03165}" type="slidenum">
              <a:rPr lang="en-US" smtClean="0"/>
              <a:pPr/>
              <a:t>136</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406400" y="696913"/>
            <a:ext cx="6197600" cy="3486150"/>
          </a:xfrm>
          <a:ln/>
        </p:spPr>
      </p:sp>
      <p:sp>
        <p:nvSpPr>
          <p:cNvPr id="45059" name="Notes Placeholder 2"/>
          <p:cNvSpPr>
            <a:spLocks noGrp="1"/>
          </p:cNvSpPr>
          <p:nvPr>
            <p:ph type="body" idx="1"/>
          </p:nvPr>
        </p:nvSpPr>
        <p:spPr>
          <a:noFill/>
          <a:ln/>
        </p:spPr>
        <p:txBody>
          <a:bodyPr/>
          <a:lstStyle/>
          <a:p>
            <a:r>
              <a:rPr lang="en-US" dirty="0" smtClean="0"/>
              <a:t>We’re all familiar with these questions. They are simple, helpful, but often forgotten. They become powerful when you invest some</a:t>
            </a:r>
            <a:r>
              <a:rPr lang="en-US" baseline="0" dirty="0" smtClean="0"/>
              <a:t> time to answer these questions in the process of planning your learning event. We will work through the 8 steps together with particular focus on step 7, which includes the 4 I’s. Take a look at the first page of your worksheet. I’ve provided you with my 8 steps for this session. I’m going to quickly run through the 8 steps. Follow along with my 8 steps as I elaborate on them.</a:t>
            </a:r>
            <a:endParaRPr lang="en-US" dirty="0" smtClean="0"/>
          </a:p>
        </p:txBody>
      </p:sp>
      <p:sp>
        <p:nvSpPr>
          <p:cNvPr id="45060" name="Slide Number Placeholder 3"/>
          <p:cNvSpPr>
            <a:spLocks noGrp="1"/>
          </p:cNvSpPr>
          <p:nvPr>
            <p:ph type="sldNum" sz="quarter" idx="5"/>
          </p:nvPr>
        </p:nvSpPr>
        <p:spPr>
          <a:noFill/>
        </p:spPr>
        <p:txBody>
          <a:bodyPr/>
          <a:lstStyle/>
          <a:p>
            <a:fld id="{46B49E7A-149C-46AA-8104-BBA2EEB03165}" type="slidenum">
              <a:rPr lang="en-US" smtClean="0"/>
              <a:pPr/>
              <a:t>137</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41288A3-F03A-418A-A993-9D922A30F653}" type="slidenum">
              <a:rPr lang="en-US" smtClean="0"/>
              <a:pPr/>
              <a:t>138</a:t>
            </a:fld>
            <a:endParaRPr lang="en-US" dirty="0" smtClean="0"/>
          </a:p>
        </p:txBody>
      </p:sp>
      <p:sp>
        <p:nvSpPr>
          <p:cNvPr id="47107" name="Rectangle 2"/>
          <p:cNvSpPr>
            <a:spLocks noGrp="1" noRot="1" noChangeAspect="1" noChangeArrowheads="1" noTextEdit="1"/>
          </p:cNvSpPr>
          <p:nvPr>
            <p:ph type="sldImg"/>
          </p:nvPr>
        </p:nvSpPr>
        <p:spPr>
          <a:xfrm>
            <a:off x="406400" y="696913"/>
            <a:ext cx="6197600" cy="3486150"/>
          </a:xfrm>
          <a:ln/>
        </p:spPr>
      </p:sp>
      <p:sp>
        <p:nvSpPr>
          <p:cNvPr id="47108" name="Rectangle 3"/>
          <p:cNvSpPr>
            <a:spLocks noGrp="1" noChangeArrowheads="1"/>
          </p:cNvSpPr>
          <p:nvPr>
            <p:ph type="body" idx="1"/>
          </p:nvPr>
        </p:nvSpPr>
        <p:spPr>
          <a:noFill/>
          <a:ln/>
        </p:spPr>
        <p:txBody>
          <a:bodyPr/>
          <a:lstStyle/>
          <a:p>
            <a:pPr eaLnBrk="1" hangingPunct="1"/>
            <a:r>
              <a:rPr lang="en-US" dirty="0" smtClean="0"/>
              <a:t>Asking this question invites a profile of the participants and the # expected.  </a:t>
            </a:r>
          </a:p>
          <a:p>
            <a:pPr eaLnBrk="1" hangingPunct="1"/>
            <a:r>
              <a:rPr lang="en-US" dirty="0" smtClean="0"/>
              <a:t>The # of participants is a major factor, as it affects decisions made about future steps, e.g. space requirements, practicality of learning tasks, etc.</a:t>
            </a:r>
          </a:p>
          <a:p>
            <a:pPr eaLnBrk="1" hangingPunct="1"/>
            <a:r>
              <a:rPr lang="en-US" dirty="0" smtClean="0"/>
              <a:t>Profile of Participants:  Info garnered from the LNA about their experiences, knowledge base, interests, and needs are valuable in future steps as you will see.</a:t>
            </a:r>
          </a:p>
          <a:p>
            <a:pPr eaLnBrk="1" hangingPunct="1"/>
            <a:r>
              <a:rPr lang="en-US" dirty="0" smtClean="0"/>
              <a:t>When we have completed this first design step, we are clear about exactly who will be the learners and how many of them we can expect.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BB37C1-AA2B-4A79-A237-2E2FC5A4A693}" type="slidenum">
              <a:rPr lang="en-US" smtClean="0"/>
              <a:pPr/>
              <a:t>139</a:t>
            </a:fld>
            <a:endParaRPr lang="en-US" dirty="0" smtClean="0"/>
          </a:p>
        </p:txBody>
      </p:sp>
      <p:sp>
        <p:nvSpPr>
          <p:cNvPr id="49155" name="Rectangle 2"/>
          <p:cNvSpPr>
            <a:spLocks noGrp="1" noRot="1" noChangeAspect="1" noChangeArrowheads="1" noTextEdit="1"/>
          </p:cNvSpPr>
          <p:nvPr>
            <p:ph type="sldImg"/>
          </p:nvPr>
        </p:nvSpPr>
        <p:spPr>
          <a:xfrm>
            <a:off x="406400" y="696913"/>
            <a:ext cx="6197600" cy="3486150"/>
          </a:xfrm>
          <a:ln/>
        </p:spPr>
      </p:sp>
      <p:sp>
        <p:nvSpPr>
          <p:cNvPr id="49156" name="Rectangle 3"/>
          <p:cNvSpPr>
            <a:spLocks noGrp="1" noChangeArrowheads="1"/>
          </p:cNvSpPr>
          <p:nvPr>
            <p:ph type="body" idx="1"/>
          </p:nvPr>
        </p:nvSpPr>
        <p:spPr>
          <a:noFill/>
          <a:ln/>
        </p:spPr>
        <p:txBody>
          <a:bodyPr/>
          <a:lstStyle/>
          <a:p>
            <a:pPr eaLnBrk="1" hangingPunct="1"/>
            <a:r>
              <a:rPr lang="en-US" dirty="0" smtClean="0"/>
              <a:t>Answering this question reveals the situation that demands such training.</a:t>
            </a:r>
          </a:p>
          <a:p>
            <a:pPr eaLnBrk="1" hangingPunct="1"/>
            <a:r>
              <a:rPr lang="en-US" dirty="0" smtClean="0"/>
              <a:t>“Why does the present situation call for this course?” </a:t>
            </a:r>
          </a:p>
          <a:p>
            <a:pPr eaLnBrk="1" hangingPunct="1"/>
            <a:r>
              <a:rPr lang="en-US" dirty="0" smtClean="0"/>
              <a:t>“Why are the named outcomes necessary?” “Why is this course important?”</a:t>
            </a:r>
          </a:p>
          <a:p>
            <a:pPr eaLnBrk="1" hangingPunct="1"/>
            <a:r>
              <a:rPr lang="en-US" dirty="0" smtClean="0"/>
              <a:t>“What do participants need to do as a result of this course?”</a:t>
            </a:r>
          </a:p>
          <a:p>
            <a:pPr eaLnBrk="1" hangingPunct="1"/>
            <a:endParaRPr lang="en-US" dirty="0" smtClean="0"/>
          </a:p>
          <a:p>
            <a:pPr eaLnBrk="1" hangingPunct="1"/>
            <a:r>
              <a:rPr lang="en-US" dirty="0" smtClean="0"/>
              <a:t>When we give a lecture is it because we want to impart knowledge, or fulfill a requirement?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dirty="0"/>
              <a:t>Learning:</a:t>
            </a:r>
            <a:r>
              <a:rPr lang="en-US" sz="1200" dirty="0"/>
              <a:t> what occurs within the event_____________________________________ ?</a:t>
            </a:r>
          </a:p>
          <a:p>
            <a:r>
              <a:rPr lang="en-US" sz="1200" b="1" dirty="0"/>
              <a:t>Transfer:</a:t>
            </a:r>
            <a:r>
              <a:rPr lang="en-US" sz="1200" dirty="0"/>
              <a:t> taking learning to new place _____________________________________ ?</a:t>
            </a:r>
          </a:p>
          <a:p>
            <a:r>
              <a:rPr lang="en-US" sz="1200" b="1" dirty="0"/>
              <a:t>Impact:</a:t>
            </a:r>
            <a:r>
              <a:rPr lang="en-US" sz="1200" dirty="0"/>
              <a:t> change in organization/system _____________________________________?</a:t>
            </a:r>
            <a:r>
              <a:rPr lang="en-US" dirty="0" smtClean="0"/>
              <a:t>This question</a:t>
            </a:r>
            <a:r>
              <a:rPr lang="en-US" baseline="0" dirty="0" smtClean="0"/>
              <a:t> is so key. If I throw a bunch of information at you, a really nice system, but you don’t learn it or use it and it doesn’t make a difference, then I’ve just wasted 1 hour of your life. I wouldn’t be respectful of your time. The wonderfully inspiring piece of being medical educators is that we have the opportunity to make a difference: improving and saving lives through our learners.</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140</a:t>
            </a:fld>
            <a:endParaRPr lang="en-US" dirty="0"/>
          </a:p>
        </p:txBody>
      </p:sp>
    </p:spTree>
    <p:extLst>
      <p:ext uri="{BB962C8B-B14F-4D97-AF65-F5344CB8AC3E}">
        <p14:creationId xmlns:p14="http://schemas.microsoft.com/office/powerpoint/2010/main" val="602273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6003405-703C-4FC4-9969-AEBF573B5BDD}" type="slidenum">
              <a:rPr lang="en-US" smtClean="0"/>
              <a:pPr/>
              <a:t>141</a:t>
            </a:fld>
            <a:endParaRPr lang="en-US" dirty="0" smtClean="0"/>
          </a:p>
        </p:txBody>
      </p:sp>
      <p:sp>
        <p:nvSpPr>
          <p:cNvPr id="51203" name="Rectangle 2"/>
          <p:cNvSpPr>
            <a:spLocks noGrp="1" noRot="1" noChangeAspect="1" noChangeArrowheads="1" noTextEdit="1"/>
          </p:cNvSpPr>
          <p:nvPr>
            <p:ph type="sldImg"/>
          </p:nvPr>
        </p:nvSpPr>
        <p:spPr>
          <a:xfrm>
            <a:off x="406400" y="696913"/>
            <a:ext cx="6197600" cy="3486150"/>
          </a:xfrm>
          <a:ln/>
        </p:spPr>
      </p:sp>
      <p:sp>
        <p:nvSpPr>
          <p:cNvPr id="51204" name="Rectangle 3"/>
          <p:cNvSpPr>
            <a:spLocks noGrp="1" noChangeArrowheads="1"/>
          </p:cNvSpPr>
          <p:nvPr>
            <p:ph type="body" idx="1"/>
          </p:nvPr>
        </p:nvSpPr>
        <p:spPr>
          <a:noFill/>
          <a:ln/>
        </p:spPr>
        <p:txBody>
          <a:bodyPr/>
          <a:lstStyle/>
          <a:p>
            <a:pPr eaLnBrk="1" hangingPunct="1"/>
            <a:r>
              <a:rPr lang="en-US" dirty="0" smtClean="0"/>
              <a:t>Answering this questions establishes the time frame.  Sometimes, when you are a single speaker at a conference, or you are invited to speak during at a CME activity, your time slot is usually pre-determined.  On the other hand, you may be the one setting up a learning activity and must make a determination about the day, time, and length of the events.  It is critical to understand that “p</a:t>
            </a:r>
            <a:r>
              <a:rPr lang="en-US" dirty="0" smtClean="0">
                <a:cs typeface="Times New Roman" pitchFamily="18" charset="0"/>
              </a:rPr>
              <a:t>articipants have a deliberate voice”:  their needs inform the decision of the timing and length of the learning activity.  The time available to be committed by busy professionals is limited, and there are optimal times that must be ascertained to maximize attendance.  A great learning event that is inconvenient for the participants will be of little value.</a:t>
            </a:r>
          </a:p>
          <a:p>
            <a:pPr eaLnBrk="1" hangingPunct="1"/>
            <a:r>
              <a:rPr lang="en-US" dirty="0" smtClean="0">
                <a:cs typeface="Times New Roman" pitchFamily="18" charset="0"/>
              </a:rPr>
              <a:t>It invites serious consideration of just how much can be taught in the available time.</a:t>
            </a:r>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66244-52EB-440B-8C0F-148155F13FD6}" type="slidenum">
              <a:rPr lang="en-US" altLang="en-US"/>
              <a:pPr/>
              <a:t>6</a:t>
            </a:fld>
            <a:endParaRPr lang="en-US" altLang="en-US"/>
          </a:p>
        </p:txBody>
      </p:sp>
      <p:sp>
        <p:nvSpPr>
          <p:cNvPr id="102402" name="Rectangle 2"/>
          <p:cNvSpPr>
            <a:spLocks noGrp="1" noRot="1" noChangeAspect="1" noChangeArrowheads="1" noTextEdit="1"/>
          </p:cNvSpPr>
          <p:nvPr>
            <p:ph type="sldImg"/>
          </p:nvPr>
        </p:nvSpPr>
        <p:spPr>
          <a:xfrm>
            <a:off x="406400" y="696913"/>
            <a:ext cx="6197600" cy="3486150"/>
          </a:xfrm>
          <a:ln/>
        </p:spPr>
      </p:sp>
      <p:sp>
        <p:nvSpPr>
          <p:cNvPr id="102403" name="Rectangle 3"/>
          <p:cNvSpPr>
            <a:spLocks noGrp="1" noChangeArrowheads="1"/>
          </p:cNvSpPr>
          <p:nvPr>
            <p:ph type="body" idx="1"/>
          </p:nvPr>
        </p:nvSpPr>
        <p:spPr/>
        <p:txBody>
          <a:bodyPr/>
          <a:lstStyle/>
          <a:p>
            <a:pPr marL="232943" indent="-232943">
              <a:lnSpc>
                <a:spcPct val="90000"/>
              </a:lnSpc>
            </a:pPr>
            <a:r>
              <a:rPr lang="en-US" altLang="en-US" sz="1000" dirty="0"/>
              <a:t>All of us in this room, just by the fact that we are here, are adult learners and are involved in the education of adult learners.  In a few minutes we will be talking about one of the many sets of principles that are associated with adult learning, but first, we really should talk about the concept of the adult learner.  Who is the adult learner? How is the adult learner different than “other learners”?  Why do we spend so much time and energy trying to discuss “adult learning theory”, rather than just “learning theory”?</a:t>
            </a:r>
          </a:p>
          <a:p>
            <a:pPr marL="232943" indent="-232943">
              <a:lnSpc>
                <a:spcPct val="90000"/>
              </a:lnSpc>
            </a:pPr>
            <a:endParaRPr lang="en-US" altLang="en-US" sz="1000" dirty="0"/>
          </a:p>
          <a:p>
            <a:pPr marL="232943" indent="-232943">
              <a:lnSpc>
                <a:spcPct val="90000"/>
              </a:lnSpc>
            </a:pPr>
            <a:r>
              <a:rPr lang="en-US" altLang="en-US" sz="1000" dirty="0"/>
              <a:t>Well, to start with, people that are engaged in adult learning are different than people that are engaged in elementary and secondary education.  Most obviously is that there is an age difference between adult learners and those in elementary and secondary education, but there is more than that.</a:t>
            </a:r>
          </a:p>
          <a:p>
            <a:pPr marL="232943" indent="-232943">
              <a:lnSpc>
                <a:spcPct val="90000"/>
              </a:lnSpc>
            </a:pPr>
            <a:endParaRPr lang="en-US" altLang="en-US" sz="1000" dirty="0"/>
          </a:p>
          <a:p>
            <a:pPr marL="232943" indent="-232943">
              <a:lnSpc>
                <a:spcPct val="90000"/>
              </a:lnSpc>
            </a:pPr>
            <a:r>
              <a:rPr lang="en-US" altLang="en-US" dirty="0"/>
              <a:t>Because we are all adult learners and because engagement is one of the major principles of adult learning, I am going to try to involve you, the learners, in my presentation.  </a:t>
            </a:r>
          </a:p>
          <a:p>
            <a:pPr marL="232943" indent="-232943">
              <a:lnSpc>
                <a:spcPct val="90000"/>
              </a:lnSpc>
            </a:pPr>
            <a:endParaRPr lang="en-US" altLang="en-US" dirty="0"/>
          </a:p>
          <a:p>
            <a:pPr marL="232943" indent="-232943">
              <a:lnSpc>
                <a:spcPct val="90000"/>
              </a:lnSpc>
            </a:pPr>
            <a:r>
              <a:rPr lang="en-US" altLang="en-US" sz="1000" dirty="0"/>
              <a:t>So, what do </a:t>
            </a:r>
            <a:r>
              <a:rPr lang="en-US" altLang="en-US" sz="1000" b="1" dirty="0"/>
              <a:t>you</a:t>
            </a:r>
            <a:r>
              <a:rPr lang="en-US" altLang="en-US" sz="1000" dirty="0"/>
              <a:t> think are some characteristics of the adult learner.</a:t>
            </a:r>
          </a:p>
          <a:p>
            <a:pPr marL="232943" indent="-232943">
              <a:lnSpc>
                <a:spcPct val="90000"/>
              </a:lnSpc>
            </a:pPr>
            <a:r>
              <a:rPr lang="en-US" altLang="en-US" sz="1000" dirty="0"/>
              <a:t>Adult learners:</a:t>
            </a:r>
          </a:p>
          <a:p>
            <a:pPr marL="232943" indent="-232943">
              <a:lnSpc>
                <a:spcPct val="90000"/>
              </a:lnSpc>
              <a:buFontTx/>
              <a:buAutoNum type="arabicParenR"/>
            </a:pPr>
            <a:r>
              <a:rPr lang="en-US" altLang="en-US" sz="1000" dirty="0"/>
              <a:t>Have a variety of experiences that they can offer to the learning environment</a:t>
            </a:r>
          </a:p>
          <a:p>
            <a:pPr marL="232943" indent="-232943">
              <a:lnSpc>
                <a:spcPct val="90000"/>
              </a:lnSpc>
              <a:buFontTx/>
              <a:buAutoNum type="arabicParenR"/>
            </a:pPr>
            <a:r>
              <a:rPr lang="en-US" altLang="en-US" sz="1000" dirty="0"/>
              <a:t>Have some idea about what they want to learn. </a:t>
            </a:r>
          </a:p>
          <a:p>
            <a:pPr marL="232943" indent="-232943">
              <a:lnSpc>
                <a:spcPct val="90000"/>
              </a:lnSpc>
              <a:buFontTx/>
              <a:buAutoNum type="arabicParenR"/>
            </a:pPr>
            <a:r>
              <a:rPr lang="en-US" altLang="en-US" sz="1000" dirty="0"/>
              <a:t>Have an established pattern about learning.</a:t>
            </a:r>
          </a:p>
          <a:p>
            <a:pPr marL="232943" indent="-232943">
              <a:lnSpc>
                <a:spcPct val="90000"/>
              </a:lnSpc>
              <a:buFontTx/>
              <a:buAutoNum type="arabicParenR"/>
            </a:pPr>
            <a:r>
              <a:rPr lang="en-US" altLang="en-US" sz="1000" dirty="0"/>
              <a:t>Have a comparatively short attention span.</a:t>
            </a:r>
          </a:p>
          <a:p>
            <a:pPr marL="232943" indent="-232943">
              <a:lnSpc>
                <a:spcPct val="90000"/>
              </a:lnSpc>
              <a:buFontTx/>
              <a:buAutoNum type="arabicParenR"/>
            </a:pPr>
            <a:r>
              <a:rPr lang="en-US" altLang="en-US" sz="1000" dirty="0"/>
              <a:t>Want to have some immediacy to their learning.  They want information that will get them a better job, promotion, more money or improve their situation in some way.</a:t>
            </a:r>
          </a:p>
          <a:p>
            <a:pPr marL="232943" indent="-232943">
              <a:lnSpc>
                <a:spcPct val="90000"/>
              </a:lnSpc>
            </a:pPr>
            <a:endParaRPr lang="en-US" altLang="en-US" sz="10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885015F-38A9-499F-9835-E95BFFF60AEA}" type="slidenum">
              <a:rPr lang="en-US" smtClean="0"/>
              <a:pPr/>
              <a:t>142</a:t>
            </a:fld>
            <a:endParaRPr lang="en-US" dirty="0" smtClean="0"/>
          </a:p>
        </p:txBody>
      </p:sp>
      <p:sp>
        <p:nvSpPr>
          <p:cNvPr id="52227" name="Rectangle 2"/>
          <p:cNvSpPr>
            <a:spLocks noGrp="1" noRot="1" noChangeAspect="1" noChangeArrowheads="1" noTextEdit="1"/>
          </p:cNvSpPr>
          <p:nvPr>
            <p:ph type="sldImg"/>
          </p:nvPr>
        </p:nvSpPr>
        <p:spPr>
          <a:xfrm>
            <a:off x="406400" y="696913"/>
            <a:ext cx="6197600" cy="3486150"/>
          </a:xfrm>
          <a:ln/>
        </p:spPr>
      </p:sp>
      <p:sp>
        <p:nvSpPr>
          <p:cNvPr id="52228" name="Rectangle 3"/>
          <p:cNvSpPr>
            <a:spLocks noGrp="1" noChangeArrowheads="1"/>
          </p:cNvSpPr>
          <p:nvPr>
            <p:ph type="body" idx="1"/>
          </p:nvPr>
        </p:nvSpPr>
        <p:spPr>
          <a:noFill/>
          <a:ln/>
        </p:spPr>
        <p:txBody>
          <a:bodyPr/>
          <a:lstStyle/>
          <a:p>
            <a:pPr eaLnBrk="1" hangingPunct="1"/>
            <a:r>
              <a:rPr lang="en-US" dirty="0" smtClean="0"/>
              <a:t>Answering this question determines the site where the course will be given.</a:t>
            </a:r>
          </a:p>
          <a:p>
            <a:pPr eaLnBrk="1" hangingPunct="1"/>
            <a:r>
              <a:rPr lang="en-US" dirty="0" smtClean="0"/>
              <a:t>The ideal setting would be a comfortable room with tables for small groups, and audiovisual equipment.  </a:t>
            </a:r>
          </a:p>
          <a:p>
            <a:pPr eaLnBrk="1" hangingPunct="1"/>
            <a:r>
              <a:rPr lang="en-US" dirty="0" smtClean="0"/>
              <a:t>The site is a dramatically important factor in the success of a training program.</a:t>
            </a:r>
          </a:p>
          <a:p>
            <a:pPr eaLnBrk="1" hangingPunct="1"/>
            <a:r>
              <a:rPr lang="en-US" dirty="0" smtClean="0">
                <a:cs typeface="Times New Roman" pitchFamily="18" charset="0"/>
              </a:rPr>
              <a:t>“We need an environment that feels safe for all.”</a:t>
            </a:r>
          </a:p>
          <a:p>
            <a:pPr eaLnBrk="1" hangingPunct="1"/>
            <a:r>
              <a:rPr lang="en-US" dirty="0" smtClean="0">
                <a:cs typeface="Times New Roman" pitchFamily="18" charset="0"/>
              </a:rPr>
              <a:t>“…has room for small-group work at tables.”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A970411-29A2-40AE-BDCA-9A78EF214466}" type="slidenum">
              <a:rPr lang="en-US" smtClean="0"/>
              <a:pPr/>
              <a:t>143</a:t>
            </a:fld>
            <a:endParaRPr lang="en-US" dirty="0" smtClean="0"/>
          </a:p>
        </p:txBody>
      </p:sp>
      <p:sp>
        <p:nvSpPr>
          <p:cNvPr id="53251" name="Rectangle 2"/>
          <p:cNvSpPr>
            <a:spLocks noGrp="1" noRot="1" noChangeAspect="1" noChangeArrowheads="1" noTextEdit="1"/>
          </p:cNvSpPr>
          <p:nvPr>
            <p:ph type="sldImg"/>
          </p:nvPr>
        </p:nvSpPr>
        <p:spPr>
          <a:xfrm>
            <a:off x="406400" y="696913"/>
            <a:ext cx="6197600" cy="3486150"/>
          </a:xfrm>
          <a:ln/>
        </p:spPr>
      </p:sp>
      <p:sp>
        <p:nvSpPr>
          <p:cNvPr id="53252" name="Rectangle 3"/>
          <p:cNvSpPr>
            <a:spLocks noGrp="1" noChangeArrowheads="1"/>
          </p:cNvSpPr>
          <p:nvPr>
            <p:ph type="body" idx="1"/>
          </p:nvPr>
        </p:nvSpPr>
        <p:spPr>
          <a:noFill/>
          <a:ln/>
        </p:spPr>
        <p:txBody>
          <a:bodyPr/>
          <a:lstStyle/>
          <a:p>
            <a:pPr eaLnBrk="1" hangingPunct="1"/>
            <a:r>
              <a:rPr lang="en-US" dirty="0" smtClean="0"/>
              <a:t>Answering this question determines the content of the course.  It is the WHAT will be learned.</a:t>
            </a:r>
          </a:p>
          <a:p>
            <a:pPr eaLnBrk="1" hangingPunct="1"/>
            <a:r>
              <a:rPr lang="en-US" dirty="0" smtClean="0"/>
              <a:t>It addresses the skills, knowledge, and attitudes (SKA’s) to be taught.</a:t>
            </a:r>
            <a:endParaRPr lang="en-US" dirty="0" smtClean="0">
              <a:cs typeface="Times New Roman" pitchFamily="18" charset="0"/>
            </a:endParaRPr>
          </a:p>
          <a:p>
            <a:pPr eaLnBrk="1" hangingPunct="1"/>
            <a:r>
              <a:rPr lang="en-US" dirty="0" smtClean="0">
                <a:cs typeface="Times New Roman" pitchFamily="18" charset="0"/>
              </a:rPr>
              <a:t>“In dialogue education, the adults’ needs, discovered during the learning needs and resources assessment, inform the what.” (Vella, 2002, p. 40)</a:t>
            </a:r>
          </a:p>
          <a:p>
            <a:pPr eaLnBrk="1" hangingPunct="1"/>
            <a:r>
              <a:rPr lang="en-US" dirty="0" smtClean="0">
                <a:cs typeface="Times New Roman" pitchFamily="18" charset="0"/>
              </a:rPr>
              <a:t>Shape the plan so that members will do what they are learning.</a:t>
            </a:r>
          </a:p>
          <a:p>
            <a:pPr eaLnBrk="1" hangingPunct="1"/>
            <a:r>
              <a:rPr lang="en-US" dirty="0" smtClean="0">
                <a:cs typeface="Times New Roman" pitchFamily="18" charset="0"/>
              </a:rPr>
              <a:t>Content relates directly to the achievement based objections.</a:t>
            </a:r>
          </a:p>
          <a:p>
            <a:pPr eaLnBrk="1" hangingPunct="1"/>
            <a:endParaRPr lang="en-US" dirty="0" smtClean="0">
              <a:cs typeface="Times New Roman" pitchFamily="18" charset="0"/>
            </a:endParaRPr>
          </a:p>
          <a:p>
            <a:pPr eaLnBrk="1" hangingPunct="1"/>
            <a:r>
              <a:rPr lang="en-US" dirty="0" smtClean="0">
                <a:cs typeface="Times New Roman" pitchFamily="18" charset="0"/>
              </a:rPr>
              <a:t>Another way to ask</a:t>
            </a:r>
            <a:r>
              <a:rPr lang="en-US" baseline="0" dirty="0" smtClean="0">
                <a:cs typeface="Times New Roman" pitchFamily="18" charset="0"/>
              </a:rPr>
              <a:t> this of yourself as you prepare your presentations is, “What are the core needs that will be addressed by by this event and how will I address each of these needs, specifically?” </a:t>
            </a:r>
            <a:r>
              <a:rPr lang="en-US" dirty="0" smtClean="0">
                <a:cs typeface="Times New Roman" pitchFamily="18" charset="0"/>
              </a:rP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7AEA492-2DED-408F-84AF-0BB24DC2D5E2}" type="slidenum">
              <a:rPr lang="en-US" smtClean="0"/>
              <a:pPr/>
              <a:t>144</a:t>
            </a:fld>
            <a:endParaRPr lang="en-US" dirty="0" smtClean="0"/>
          </a:p>
        </p:txBody>
      </p:sp>
      <p:sp>
        <p:nvSpPr>
          <p:cNvPr id="54275" name="Rectangle 2"/>
          <p:cNvSpPr>
            <a:spLocks noGrp="1" noRot="1" noChangeAspect="1" noChangeArrowheads="1" noTextEdit="1"/>
          </p:cNvSpPr>
          <p:nvPr>
            <p:ph type="sldImg"/>
          </p:nvPr>
        </p:nvSpPr>
        <p:spPr>
          <a:xfrm>
            <a:off x="406400" y="696913"/>
            <a:ext cx="6197600" cy="3486150"/>
          </a:xfrm>
          <a:ln/>
        </p:spPr>
      </p:sp>
      <p:sp>
        <p:nvSpPr>
          <p:cNvPr id="54276" name="Rectangle 3"/>
          <p:cNvSpPr>
            <a:spLocks noGrp="1" noChangeArrowheads="1"/>
          </p:cNvSpPr>
          <p:nvPr>
            <p:ph type="body" idx="1"/>
          </p:nvPr>
        </p:nvSpPr>
        <p:spPr>
          <a:noFill/>
          <a:ln/>
        </p:spPr>
        <p:txBody>
          <a:bodyPr/>
          <a:lstStyle/>
          <a:p>
            <a:pPr eaLnBrk="1" hangingPunct="1"/>
            <a:r>
              <a:rPr lang="en-US" dirty="0" smtClean="0"/>
              <a:t>Answering this question identifies the achievement based objectives.  </a:t>
            </a:r>
          </a:p>
          <a:p>
            <a:pPr eaLnBrk="1" hangingPunct="1"/>
            <a:r>
              <a:rPr lang="en-US" dirty="0" smtClean="0"/>
              <a:t>For example, by then end of this discussion, participants will be able to:</a:t>
            </a:r>
          </a:p>
          <a:p>
            <a:pPr eaLnBrk="1" hangingPunct="1"/>
            <a:r>
              <a:rPr lang="en-US" dirty="0" smtClean="0">
                <a:cs typeface="Times New Roman" pitchFamily="18" charset="0"/>
              </a:rPr>
              <a:t>“Each objective is directly related to a content piece (what) and to one or more learning tasks (how) that will involve cognitive, affective, and psychomotor activities.”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4650803-FF1B-40CA-9F27-5D5CC3D764C3}" type="slidenum">
              <a:rPr lang="en-US" smtClean="0"/>
              <a:pPr/>
              <a:t>145</a:t>
            </a:fld>
            <a:endParaRPr lang="en-US" dirty="0" smtClean="0"/>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a:ln/>
        </p:spPr>
        <p:txBody>
          <a:bodyPr/>
          <a:lstStyle/>
          <a:p>
            <a:pPr eaLnBrk="1" hangingPunct="1"/>
            <a:r>
              <a:rPr lang="en-US" dirty="0" smtClean="0"/>
              <a:t>Addressing this question leads to the structure of the educational activity, the learning tasks (or activities) and materials to be used. I start with a timeline. How much time do</a:t>
            </a:r>
            <a:r>
              <a:rPr lang="en-US" baseline="0" dirty="0" smtClean="0"/>
              <a:t> I want to spend in each activity to achieve each of my objectives? We are going to come back to the details of the 4 I’s, which give us even more structure to how this is done. It takes the most planning to facilitate these tasks and activities. That is why I am dedicating the majority of the session to these.</a:t>
            </a:r>
          </a:p>
          <a:p>
            <a:pPr eaLnBrk="1" hangingPunct="1"/>
            <a:endParaRPr lang="en-US" dirty="0" smtClean="0"/>
          </a:p>
          <a:p>
            <a:pPr eaLnBrk="1" hangingPunct="1"/>
            <a:r>
              <a:rPr lang="en-US" dirty="0" smtClean="0"/>
              <a:t>The structure is </a:t>
            </a:r>
            <a:r>
              <a:rPr lang="en-US" dirty="0" smtClean="0">
                <a:cs typeface="Times New Roman" pitchFamily="18" charset="0"/>
              </a:rPr>
              <a:t>“a set of sequenced learning tasks through which the participants will, in teams, use the concepts they are learning to design and practice.”</a:t>
            </a:r>
          </a:p>
          <a:p>
            <a:pPr eaLnBrk="1" hangingPunct="1"/>
            <a:r>
              <a:rPr lang="en-US" dirty="0" smtClean="0">
                <a:cs typeface="Times New Roman" pitchFamily="18" charset="0"/>
              </a:rPr>
              <a:t>It is the process through which learners interact with the What to meet the objectives (What For)</a:t>
            </a:r>
          </a:p>
          <a:p>
            <a:pPr eaLnBrk="1" hangingPunct="1"/>
            <a:r>
              <a:rPr lang="en-US" dirty="0" smtClean="0">
                <a:cs typeface="Times New Roman" pitchFamily="18" charset="0"/>
              </a:rPr>
              <a:t>“Learning tasks are open questions put to a group for response with all the resources they need.” (e.g. worksheet) </a:t>
            </a:r>
            <a:endParaRPr lang="en-US" dirty="0" smtClean="0"/>
          </a:p>
          <a:p>
            <a:pPr eaLnBrk="1" hangingPunct="1"/>
            <a:r>
              <a:rPr lang="en-US" dirty="0" smtClean="0">
                <a:cs typeface="Times New Roman" pitchFamily="18" charset="0"/>
              </a:rPr>
              <a:t>As small groups complete the tasks, response are shared.</a:t>
            </a:r>
          </a:p>
          <a:p>
            <a:pPr eaLnBrk="1" hangingPunct="1"/>
            <a:r>
              <a:rPr lang="en-US" dirty="0" smtClean="0">
                <a:cs typeface="Times New Roman" pitchFamily="18" charset="0"/>
              </a:rPr>
              <a:t>Role of the teacher during a learning tasks: resource for the process and for the content.  Once the task starts, we get out of the way but stay available for questions on process or content.</a:t>
            </a:r>
            <a:r>
              <a:rPr lang="en-US" dirty="0" smtClean="0"/>
              <a:t> </a:t>
            </a:r>
          </a:p>
          <a:p>
            <a:pPr eaLnBrk="1" hangingPunct="1"/>
            <a:r>
              <a:rPr lang="en-US" dirty="0" smtClean="0"/>
              <a:t>Your “How” will be informed by the a learning needs assessment…finding out from the participants what they are interested in learning.</a:t>
            </a:r>
          </a:p>
          <a:p>
            <a:pPr eaLnBrk="1" hangingPunct="1"/>
            <a:endParaRPr lang="en-US" dirty="0" smtClean="0"/>
          </a:p>
          <a:p>
            <a:pPr defTabSz="902703" fontAlgn="base">
              <a:spcBef>
                <a:spcPct val="30000"/>
              </a:spcBef>
              <a:spcAft>
                <a:spcPct val="0"/>
              </a:spcAft>
              <a:defRPr/>
            </a:pPr>
            <a:r>
              <a:rPr lang="en-US" dirty="0" smtClean="0"/>
              <a:t>The purpose of Dialogue Education is to invite men and women of all ages to celebrate their own power as they contemplate, examine, struggle with and manage for their own context new learning, new content.  Our assumption is that the learners bring their own “points of power” as they name their unique and idiosyncratic context  ( inductive work), examine new research and content (input), do something meaningful with that content (implementation) and bring that content home to renew their context (integration). These are the four general steps in a Dialogue Education learning task.</a:t>
            </a:r>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Your salmon worksheet</a:t>
            </a:r>
            <a:r>
              <a:rPr lang="en-US" baseline="0" dirty="0" smtClean="0"/>
              <a:t> is in your folder, please grab it and complete activity 2 to start thinking about an upcoming learning event that you are responsible to plan. It might be academic or it might be a clinic meeting. Learning events can look very different, which is why the 8 steps are so important. Take 10 minutes. If you have time, share with your neighbor.</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146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Continue to follow onto page 3 of your worksheet. I’ve provided you with my 4 I’s for this session. Let’s look at them together. Follow along with my 4 I’s as I elaborate on them. Note that the blend and order of the activities does not have to be always prescribed. A mix of activities is better and should be based on your objectives. If you want a group of learners to achieve proficiency in a skill like putting in an IV, then you don’t want to spend too much time on an activity teaching about knowledge about IV fluids (unless that is also one of your objectives). Think of activities that might cross over the types, as well. Some activities will be input and implementation, depending on what your learners already know. Here’s an example of that.</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147</a:t>
            </a:fld>
            <a:endParaRPr lang="en-US" dirty="0"/>
          </a:p>
        </p:txBody>
      </p:sp>
    </p:spTree>
    <p:extLst>
      <p:ext uri="{BB962C8B-B14F-4D97-AF65-F5344CB8AC3E}">
        <p14:creationId xmlns:p14="http://schemas.microsoft.com/office/powerpoint/2010/main" val="2945483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sz="1200" b="1" dirty="0"/>
              <a:t>Anchor – </a:t>
            </a:r>
            <a:r>
              <a:rPr lang="en-US" sz="1200" dirty="0"/>
              <a:t>access own prior knowledge; </a:t>
            </a:r>
            <a:r>
              <a:rPr lang="en-US" sz="1200" b="1" dirty="0"/>
              <a:t>Add – </a:t>
            </a:r>
            <a:r>
              <a:rPr lang="en-US" sz="1200" dirty="0"/>
              <a:t>new piece of content; </a:t>
            </a:r>
            <a:r>
              <a:rPr lang="en-US" sz="1200" b="1" dirty="0"/>
              <a:t>Apply – </a:t>
            </a:r>
            <a:r>
              <a:rPr lang="en-US" sz="1200" dirty="0"/>
              <a:t>do something with new content; </a:t>
            </a:r>
            <a:r>
              <a:rPr lang="en-US" sz="1200" b="1" dirty="0"/>
              <a:t>Away –</a:t>
            </a:r>
            <a:r>
              <a:rPr lang="en-US" sz="1200" dirty="0"/>
              <a:t> connects new learning back to learner and future use</a:t>
            </a:r>
          </a:p>
          <a:p>
            <a:pPr defTabSz="931774">
              <a:defRPr/>
            </a:pPr>
            <a:r>
              <a:rPr lang="en-US" dirty="0" smtClean="0"/>
              <a:t>Back to the 7</a:t>
            </a:r>
            <a:r>
              <a:rPr lang="en-US" baseline="30000" dirty="0" smtClean="0"/>
              <a:t>th</a:t>
            </a:r>
            <a:r>
              <a:rPr lang="en-US" dirty="0" smtClean="0"/>
              <a:t> of the 8 steps. “How” is the meat of your</a:t>
            </a:r>
            <a:r>
              <a:rPr lang="en-US" baseline="0" dirty="0" smtClean="0"/>
              <a:t> presentation. The How of an educational event should incorporate at least one task each of the 4 I’s: Induction, Input, Implementation, and Integration. The activities may overlap in application of the 4 I’s. Observe the activities for this session on page 3 of your worksheet. I’ve written down how each of the segments of the session fit into one of the four I’s. I’ve also labeled each activity section of the worksheet with the “I” that I’m trying to accomplish with that activity. You’ll see under “Activity 3 on the worksheet that this is Input. I’m teaching you something new. </a:t>
            </a:r>
          </a:p>
          <a:p>
            <a:pPr defTabSz="931774">
              <a:defRPr/>
            </a:pPr>
            <a:r>
              <a:rPr lang="en-US" baseline="0" dirty="0" smtClean="0"/>
              <a:t>They all have overlapping application of the How. This part of the planning of the educational event is where a little time invested can reap great results for your learners as you apply some active learning techniques. It is also likely the most intimidating of the 8 steps to plan. I can imagine what many of you are thinking: I’m not creative enough, I don’t have enough time, I don’t want to veer from the status quo. Just try one of the techniques that Sara mentioned in her session as a task/activity. I hope to prove to you through the following activities that more active learning leads to fewer slides (I have only 23 slides if you noticed), greater depth of understanding of a few concepts, and more fun for you.  Let’s start with an easy, every day example.</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148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dirty="0"/>
              <a:t>Depending on which internet source you read, PB&amp;J may have its roots in WWII. The PB received in the Servicemember’s rations was unpalatable, therefore, they added jelly to make it taste better. Regardless of its origins, it is a staple of many a 4 year old’s diet. I have a four year old son named Jake.  When the increase in the numbers of kids in the Cuda household occurred last winter, I had to teach him how to do more by himself.  Your task is to teach Jake how to make a PB&amp;J using a task from each of the 4 I’s. When the video plays, please return to large group to see if you and I came up with the same 4 I’s for Jake. </a:t>
            </a:r>
          </a:p>
          <a:p>
            <a:pPr defTabSz="931774">
              <a:defRPr/>
            </a:pPr>
            <a:r>
              <a:rPr lang="en-US" sz="1200" u="sng" dirty="0">
                <a:hlinkClick r:id="rId3"/>
              </a:rPr>
              <a:t>http://youtu.be/IwZX0wDPXb8</a:t>
            </a:r>
            <a:endParaRPr lang="en-US" sz="1200" dirty="0"/>
          </a:p>
          <a:p>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150</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Your salmon worksheet</a:t>
            </a:r>
            <a:r>
              <a:rPr lang="en-US" baseline="0" dirty="0" smtClean="0"/>
              <a:t> is in your folder, please grab it and complete activity 2 to start thinking about an upcoming learning event that you are responsible to plan. It might be academic or it might be a clinic meeting. Learning events can look very different, which is why the 8 steps are so important. Take 10 minutes. If you have time, share with your neighbor.</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151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1774">
              <a:defRPr/>
            </a:pPr>
            <a:r>
              <a:rPr lang="en-US" sz="1200" dirty="0"/>
              <a:t>I hope you shared or plan to share your planned educational event and learning tasks with one individual, preferably a colleague, with whom you can collaborate, and to whom you can be accountable to execute the educational event. </a:t>
            </a:r>
          </a:p>
          <a:p>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Edgar</a:t>
            </a:r>
            <a:r>
              <a:rPr lang="en-US" baseline="0" dirty="0" smtClean="0"/>
              <a:t> Dale 1960: Cone of Learning</a:t>
            </a:r>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7</a:t>
            </a:fld>
            <a:endParaRPr lang="en-US"/>
          </a:p>
        </p:txBody>
      </p:sp>
    </p:spTree>
    <p:extLst>
      <p:ext uri="{BB962C8B-B14F-4D97-AF65-F5344CB8AC3E}">
        <p14:creationId xmlns:p14="http://schemas.microsoft.com/office/powerpoint/2010/main" val="27705069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13C61-7BB5-4E35-B997-7D81081483BC}" type="slidenum">
              <a:rPr lang="en-US" altLang="en-US"/>
              <a:pPr/>
              <a:t>154</a:t>
            </a:fld>
            <a:endParaRPr lang="en-US" altLang="en-US"/>
          </a:p>
        </p:txBody>
      </p:sp>
      <p:sp>
        <p:nvSpPr>
          <p:cNvPr id="101378" name="Rectangle 2"/>
          <p:cNvSpPr>
            <a:spLocks noGrp="1" noRot="1" noChangeAspect="1" noChangeArrowheads="1" noTextEdit="1"/>
          </p:cNvSpPr>
          <p:nvPr>
            <p:ph type="sldImg"/>
          </p:nvPr>
        </p:nvSpPr>
        <p:spPr>
          <a:xfrm>
            <a:off x="406400" y="696913"/>
            <a:ext cx="6197600" cy="3486150"/>
          </a:xfrm>
          <a:ln/>
        </p:spPr>
      </p:sp>
      <p:sp>
        <p:nvSpPr>
          <p:cNvPr id="101379" name="Rectangle 3"/>
          <p:cNvSpPr>
            <a:spLocks noGrp="1" noChangeArrowheads="1"/>
          </p:cNvSpPr>
          <p:nvPr>
            <p:ph type="body" idx="1"/>
          </p:nvPr>
        </p:nvSpPr>
        <p:spPr/>
        <p:txBody>
          <a:bodyPr/>
          <a:lstStyle/>
          <a:p>
            <a:pPr marL="232943" indent="-232943">
              <a:buAutoNum type="arabicPeriod"/>
            </a:pPr>
            <a:r>
              <a:rPr lang="en-US" altLang="en-US" dirty="0" smtClean="0"/>
              <a:t>Define educational concepts and name key components of promotion of understanding and retention through lecture</a:t>
            </a:r>
          </a:p>
          <a:p>
            <a:pPr marL="232943" indent="-232943">
              <a:buAutoNum type="arabicPeriod"/>
            </a:pPr>
            <a:r>
              <a:rPr lang="en-US" altLang="en-US" dirty="0" smtClean="0"/>
              <a:t>Recognize</a:t>
            </a:r>
            <a:r>
              <a:rPr lang="en-US" altLang="en-US" baseline="0" dirty="0" smtClean="0"/>
              <a:t> behaviors to promote understanding of the learner through video reviews, discussion and personal reflection of current methods used.</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smtClean="0"/>
              <a:t>The Three Domains of Learning</a:t>
            </a:r>
          </a:p>
          <a:p>
            <a:r>
              <a:rPr lang="en-US" dirty="0" smtClean="0"/>
              <a:t>The committee identified three </a:t>
            </a:r>
            <a:r>
              <a:rPr lang="en-US" i="1" dirty="0" smtClean="0"/>
              <a:t>domains</a:t>
            </a:r>
            <a:r>
              <a:rPr lang="en-US" dirty="0" smtClean="0"/>
              <a:t> of educational activities or </a:t>
            </a:r>
            <a:r>
              <a:rPr lang="en-US" dirty="0" smtClean="0">
                <a:hlinkClick r:id="rId3"/>
              </a:rPr>
              <a:t>learning</a:t>
            </a:r>
            <a:r>
              <a:rPr lang="en-US" dirty="0" smtClean="0"/>
              <a:t> (Bloom, et al. 1956):</a:t>
            </a:r>
          </a:p>
          <a:p>
            <a:r>
              <a:rPr lang="en-US" b="1" dirty="0" smtClean="0"/>
              <a:t>Cognitive</a:t>
            </a:r>
            <a:r>
              <a:rPr lang="en-US" dirty="0" smtClean="0"/>
              <a:t>: mental skills (</a:t>
            </a:r>
            <a:r>
              <a:rPr lang="en-US" i="1" dirty="0" smtClean="0"/>
              <a:t>knowledge</a:t>
            </a:r>
            <a:r>
              <a:rPr lang="en-US" dirty="0" smtClean="0"/>
              <a:t>)</a:t>
            </a:r>
          </a:p>
          <a:p>
            <a:r>
              <a:rPr lang="en-US" b="1" dirty="0" smtClean="0"/>
              <a:t>Affective</a:t>
            </a:r>
            <a:r>
              <a:rPr lang="en-US" dirty="0" smtClean="0"/>
              <a:t>: growth in feelings or emotional areas (</a:t>
            </a:r>
            <a:r>
              <a:rPr lang="en-US" i="1" dirty="0" smtClean="0"/>
              <a:t>attitude or self</a:t>
            </a:r>
            <a:r>
              <a:rPr lang="en-US" dirty="0" smtClean="0"/>
              <a:t>)</a:t>
            </a:r>
          </a:p>
          <a:p>
            <a:r>
              <a:rPr lang="en-US" b="1" dirty="0" smtClean="0"/>
              <a:t>Psychomotor</a:t>
            </a:r>
            <a:r>
              <a:rPr lang="en-US" dirty="0" smtClean="0"/>
              <a:t>: manual or physical skills (</a:t>
            </a:r>
            <a:r>
              <a:rPr lang="en-US" i="1" dirty="0" smtClean="0"/>
              <a:t>skills</a:t>
            </a:r>
            <a:r>
              <a:rPr lang="en-US" dirty="0" smtClean="0"/>
              <a:t>)</a:t>
            </a:r>
          </a:p>
          <a:p>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9</a:t>
            </a:fld>
            <a:endParaRPr lang="en-US"/>
          </a:p>
        </p:txBody>
      </p:sp>
    </p:spTree>
    <p:extLst>
      <p:ext uri="{BB962C8B-B14F-4D97-AF65-F5344CB8AC3E}">
        <p14:creationId xmlns:p14="http://schemas.microsoft.com/office/powerpoint/2010/main" val="83209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sz="1200" dirty="0"/>
          </a:p>
          <a:p>
            <a:pPr defTabSz="931774">
              <a:defRPr/>
            </a:pPr>
            <a:r>
              <a:rPr lang="en-US" sz="1200" dirty="0" err="1"/>
              <a:t>Krathwohl</a:t>
            </a:r>
            <a:r>
              <a:rPr lang="en-US" sz="1200" dirty="0"/>
              <a:t>, 2001</a:t>
            </a:r>
          </a:p>
          <a:p>
            <a:r>
              <a:rPr lang="en-US" dirty="0" smtClean="0"/>
              <a:t>Factual knowledge</a:t>
            </a:r>
          </a:p>
          <a:p>
            <a:pPr lvl="1"/>
            <a:r>
              <a:rPr lang="en-US" dirty="0" smtClean="0"/>
              <a:t>Terminology, dates, elements</a:t>
            </a:r>
          </a:p>
          <a:p>
            <a:r>
              <a:rPr lang="en-US" dirty="0" smtClean="0"/>
              <a:t>Conceptual knowledge</a:t>
            </a:r>
          </a:p>
          <a:p>
            <a:pPr lvl="1"/>
            <a:r>
              <a:rPr lang="en-US" dirty="0" smtClean="0"/>
              <a:t>Classifications, categories, principles, generalizations, theories, models, structures</a:t>
            </a:r>
          </a:p>
          <a:p>
            <a:r>
              <a:rPr lang="en-US" dirty="0" smtClean="0"/>
              <a:t>Procedural knowledge</a:t>
            </a:r>
          </a:p>
          <a:p>
            <a:pPr lvl="1"/>
            <a:r>
              <a:rPr lang="en-US" dirty="0" smtClean="0"/>
              <a:t>Subject specific skills, algorithms, techniques, methods, criteria for use of specific techniques</a:t>
            </a:r>
          </a:p>
          <a:p>
            <a:r>
              <a:rPr lang="en-US" dirty="0" smtClean="0"/>
              <a:t>Metacognitive knowledge</a:t>
            </a:r>
          </a:p>
          <a:p>
            <a:pPr lvl="1"/>
            <a:r>
              <a:rPr lang="en-US" dirty="0" smtClean="0"/>
              <a:t>Strategic, contextual and conditional knowledge, self-knowledge</a:t>
            </a:r>
          </a:p>
          <a:p>
            <a:endParaRPr lang="en-US" dirty="0" smtClean="0"/>
          </a:p>
          <a:p>
            <a:r>
              <a:rPr lang="en-US" dirty="0" smtClean="0"/>
              <a:t>We must </a:t>
            </a:r>
            <a:r>
              <a:rPr lang="en-US" b="1" dirty="0" smtClean="0"/>
              <a:t>remember</a:t>
            </a:r>
            <a:r>
              <a:rPr lang="en-US" dirty="0" smtClean="0"/>
              <a:t> a concept before we can </a:t>
            </a:r>
            <a:r>
              <a:rPr lang="en-US" b="1" dirty="0" smtClean="0"/>
              <a:t>understand </a:t>
            </a:r>
            <a:r>
              <a:rPr lang="en-US" dirty="0" smtClean="0"/>
              <a:t>it.</a:t>
            </a:r>
            <a:br>
              <a:rPr lang="en-US" dirty="0" smtClean="0"/>
            </a:br>
            <a:r>
              <a:rPr lang="en-US" dirty="0" smtClean="0"/>
              <a:t>We must </a:t>
            </a:r>
            <a:r>
              <a:rPr lang="en-US" b="1" dirty="0" smtClean="0"/>
              <a:t>understand </a:t>
            </a:r>
            <a:r>
              <a:rPr lang="en-US" dirty="0" smtClean="0"/>
              <a:t>a concept before we can </a:t>
            </a:r>
            <a:r>
              <a:rPr lang="en-US" b="1" dirty="0" smtClean="0"/>
              <a:t>apply</a:t>
            </a:r>
            <a:r>
              <a:rPr lang="en-US" dirty="0" smtClean="0"/>
              <a:t> it.</a:t>
            </a:r>
            <a:br>
              <a:rPr lang="en-US" dirty="0" smtClean="0"/>
            </a:br>
            <a:r>
              <a:rPr lang="en-US" dirty="0" smtClean="0"/>
              <a:t>We must be able to </a:t>
            </a:r>
            <a:r>
              <a:rPr lang="en-US" b="1" dirty="0" smtClean="0"/>
              <a:t>apply </a:t>
            </a:r>
            <a:r>
              <a:rPr lang="en-US" dirty="0" smtClean="0"/>
              <a:t>a concept before we </a:t>
            </a:r>
            <a:r>
              <a:rPr lang="en-US" b="1" dirty="0" smtClean="0"/>
              <a:t>analyze</a:t>
            </a:r>
            <a:r>
              <a:rPr lang="en-US" dirty="0" smtClean="0"/>
              <a:t> it.</a:t>
            </a:r>
            <a:br>
              <a:rPr lang="en-US" dirty="0" smtClean="0"/>
            </a:br>
            <a:r>
              <a:rPr lang="en-US" dirty="0" smtClean="0"/>
              <a:t>We must have </a:t>
            </a:r>
            <a:r>
              <a:rPr lang="en-US" b="1" dirty="0" smtClean="0"/>
              <a:t>analyzed </a:t>
            </a:r>
            <a:r>
              <a:rPr lang="en-US" dirty="0" smtClean="0"/>
              <a:t>a concept before we can </a:t>
            </a:r>
            <a:r>
              <a:rPr lang="en-US" b="1" dirty="0" smtClean="0"/>
              <a:t>evaluate</a:t>
            </a:r>
            <a:r>
              <a:rPr lang="en-US" dirty="0" smtClean="0"/>
              <a:t> it.</a:t>
            </a:r>
            <a:br>
              <a:rPr lang="en-US" dirty="0" smtClean="0"/>
            </a:br>
            <a:r>
              <a:rPr lang="en-US" dirty="0" smtClean="0"/>
              <a:t>We must have </a:t>
            </a:r>
            <a:r>
              <a:rPr lang="en-US" b="1" dirty="0" smtClean="0"/>
              <a:t>remembered, understood, applied, analyzed,</a:t>
            </a:r>
            <a:r>
              <a:rPr lang="en-US" dirty="0" smtClean="0"/>
              <a:t> and </a:t>
            </a:r>
            <a:r>
              <a:rPr lang="en-US" b="1" dirty="0" smtClean="0"/>
              <a:t>evaluated </a:t>
            </a:r>
            <a:r>
              <a:rPr lang="en-US" dirty="0" smtClean="0"/>
              <a:t>a concept before we can </a:t>
            </a:r>
            <a:r>
              <a:rPr lang="en-US" b="1" dirty="0" smtClean="0"/>
              <a:t>create.</a:t>
            </a:r>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11</a:t>
            </a:fld>
            <a:endParaRPr lang="en-US"/>
          </a:p>
        </p:txBody>
      </p:sp>
    </p:spTree>
    <p:extLst>
      <p:ext uri="{BB962C8B-B14F-4D97-AF65-F5344CB8AC3E}">
        <p14:creationId xmlns:p14="http://schemas.microsoft.com/office/powerpoint/2010/main" val="214922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Published in 1984</a:t>
            </a:r>
            <a:endParaRPr lang="en-US" dirty="0"/>
          </a:p>
        </p:txBody>
      </p:sp>
      <p:sp>
        <p:nvSpPr>
          <p:cNvPr id="4" name="Slide Number Placeholder 3"/>
          <p:cNvSpPr>
            <a:spLocks noGrp="1"/>
          </p:cNvSpPr>
          <p:nvPr>
            <p:ph type="sldNum" sz="quarter" idx="10"/>
          </p:nvPr>
        </p:nvSpPr>
        <p:spPr/>
        <p:txBody>
          <a:bodyPr/>
          <a:lstStyle/>
          <a:p>
            <a:fld id="{890C4F07-7B6D-4F86-B390-692B14283B73}" type="slidenum">
              <a:rPr lang="en-US" smtClean="0"/>
              <a:pPr/>
              <a:t>14</a:t>
            </a:fld>
            <a:endParaRPr lang="en-US"/>
          </a:p>
        </p:txBody>
      </p:sp>
    </p:spTree>
    <p:extLst>
      <p:ext uri="{BB962C8B-B14F-4D97-AF65-F5344CB8AC3E}">
        <p14:creationId xmlns:p14="http://schemas.microsoft.com/office/powerpoint/2010/main" val="928948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 y="7316639"/>
            <a:ext cx="14630399" cy="91296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31520" y="1920240"/>
            <a:ext cx="13167360" cy="525344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31521" y="7627624"/>
            <a:ext cx="596537" cy="438150"/>
          </a:xfrm>
        </p:spPr>
        <p:txBody>
          <a:bodyPr/>
          <a:lstStyle>
            <a:lvl1pPr>
              <a:defRPr>
                <a:solidFill>
                  <a:schemeClr val="bg1"/>
                </a:solidFill>
              </a:defRPr>
            </a:lvl1pPr>
          </a:lstStyle>
          <a:p>
            <a:fld id="{61A985FF-C048-4108-85B2-DDCBAF7BDF75}" type="slidenum">
              <a:rPr lang="en-US" smtClean="0"/>
              <a:pPr/>
              <a:t>‹#›</a:t>
            </a:fld>
            <a:endParaRPr lang="en-US" dirty="0"/>
          </a:p>
        </p:txBody>
      </p:sp>
    </p:spTree>
    <p:extLst>
      <p:ext uri="{BB962C8B-B14F-4D97-AF65-F5344CB8AC3E}">
        <p14:creationId xmlns:p14="http://schemas.microsoft.com/office/powerpoint/2010/main" val="2223130448"/>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014" tIns="47770" rIns="95014" bIns="4777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014" tIns="47770" rIns="95014" bIns="4777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95062" tIns="47794" rIns="95062" bIns="47794"/>
          <a:lstStyle/>
          <a:p>
            <a:pPr defTabSz="952586"/>
            <a:fld id="{FD1176A7-B091-469C-82C8-89C693043C40}" type="datetimeFigureOut">
              <a:rPr lang="en-US" sz="2200" smtClean="0">
                <a:solidFill>
                  <a:prstClr val="black">
                    <a:tint val="75000"/>
                  </a:prstClr>
                </a:solidFill>
              </a:rPr>
              <a:pPr defTabSz="952586"/>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95062" tIns="47794" rIns="95062" bIns="47794"/>
          <a:lstStyle/>
          <a:p>
            <a:pPr defTabSz="952586"/>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95062" tIns="47794" rIns="95062" bIns="47794"/>
          <a:lstStyle/>
          <a:p>
            <a:pPr defTabSz="952586"/>
            <a:fld id="{5939B1FA-81F2-4940-9AF3-5EAFB5D6669B}" type="slidenum">
              <a:rPr lang="en-US" sz="2200" smtClean="0">
                <a:solidFill>
                  <a:prstClr val="black">
                    <a:tint val="75000"/>
                  </a:prstClr>
                </a:solidFill>
              </a:rPr>
              <a:pPr defTabSz="952586"/>
              <a:t>‹#›</a:t>
            </a:fld>
            <a:endParaRPr lang="en-US" sz="2200" dirty="0">
              <a:solidFill>
                <a:prstClr val="black">
                  <a:tint val="75000"/>
                </a:prstClr>
              </a:solidFill>
            </a:endParaRPr>
          </a:p>
        </p:txBody>
      </p:sp>
      <p:sp>
        <p:nvSpPr>
          <p:cNvPr id="6" name="Title 1"/>
          <p:cNvSpPr>
            <a:spLocks noGrp="1"/>
          </p:cNvSpPr>
          <p:nvPr>
            <p:ph type="title"/>
          </p:nvPr>
        </p:nvSpPr>
        <p:spPr>
          <a:xfrm>
            <a:off x="731537" y="333812"/>
            <a:ext cx="13167361" cy="859153"/>
          </a:xfrm>
          <a:prstGeom prst="rect">
            <a:avLst/>
          </a:prstGeom>
        </p:spPr>
        <p:txBody>
          <a:bodyPr lIns="95062" tIns="47794" rIns="95062" bIns="47794">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95266" tIns="47896" rIns="95266" bIns="47896"/>
          <a:lstStyle/>
          <a:p>
            <a:pPr defTabSz="954524"/>
            <a:fld id="{FD1176A7-B091-469C-82C8-89C693043C40}" type="datetimeFigureOut">
              <a:rPr lang="en-US" sz="2200" smtClean="0">
                <a:solidFill>
                  <a:prstClr val="black">
                    <a:tint val="75000"/>
                  </a:prstClr>
                </a:solidFill>
              </a:rPr>
              <a:pPr defTabSz="954524"/>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95266" tIns="47896" rIns="95266" bIns="47896"/>
          <a:lstStyle/>
          <a:p>
            <a:pPr defTabSz="954524"/>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95266" tIns="47896" rIns="95266" bIns="47896"/>
          <a:lstStyle/>
          <a:p>
            <a:pPr defTabSz="954524"/>
            <a:fld id="{5939B1FA-81F2-4940-9AF3-5EAFB5D6669B}" type="slidenum">
              <a:rPr lang="en-US" sz="2200" smtClean="0">
                <a:solidFill>
                  <a:prstClr val="black">
                    <a:tint val="75000"/>
                  </a:prstClr>
                </a:solidFill>
              </a:rPr>
              <a:pPr defTabSz="954524"/>
              <a:t>‹#›</a:t>
            </a:fld>
            <a:endParaRPr lang="en-US" sz="2200" dirty="0">
              <a:solidFill>
                <a:prstClr val="black">
                  <a:tint val="75000"/>
                </a:prstClr>
              </a:solidFill>
            </a:endParaRPr>
          </a:p>
        </p:txBody>
      </p:sp>
      <p:sp>
        <p:nvSpPr>
          <p:cNvPr id="6" name="Title 1"/>
          <p:cNvSpPr>
            <a:spLocks noGrp="1"/>
          </p:cNvSpPr>
          <p:nvPr>
            <p:ph type="title"/>
          </p:nvPr>
        </p:nvSpPr>
        <p:spPr>
          <a:xfrm>
            <a:off x="731537" y="333751"/>
            <a:ext cx="13167361" cy="859153"/>
          </a:xfrm>
          <a:prstGeom prst="rect">
            <a:avLst/>
          </a:prstGeom>
        </p:spPr>
        <p:txBody>
          <a:bodyPr lIns="95266" tIns="47896" rIns="95266" bIns="47896">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642" tIns="48084" rIns="95642" bIns="4808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642" tIns="48084" rIns="95642" bIns="4808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662" tIns="48094" rIns="95662" bIns="4809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662" tIns="48094" rIns="95662" bIns="4809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686" tIns="48106" rIns="95686" bIns="4810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686" tIns="48106" rIns="95686" bIns="4810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714" tIns="48120" rIns="95714" bIns="481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714" tIns="48120" rIns="95714" bIns="481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782" tIns="48154" rIns="95782" bIns="4815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782" tIns="48154" rIns="95782" bIns="4815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054897"/>
            <a:ext cx="12435840" cy="1764030"/>
          </a:xfrm>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94560" y="4067774"/>
            <a:ext cx="10241280" cy="1345474"/>
          </a:xfrm>
        </p:spPr>
        <p:txBody>
          <a:bodyPr>
            <a:normAutofit/>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566660" indent="0" algn="ctr">
              <a:buNone/>
              <a:defRPr>
                <a:solidFill>
                  <a:schemeClr val="tx1">
                    <a:tint val="75000"/>
                  </a:schemeClr>
                </a:solidFill>
              </a:defRPr>
            </a:lvl2pPr>
            <a:lvl3pPr marL="1133302" indent="0" algn="ctr">
              <a:buNone/>
              <a:defRPr>
                <a:solidFill>
                  <a:schemeClr val="tx1">
                    <a:tint val="75000"/>
                  </a:schemeClr>
                </a:solidFill>
              </a:defRPr>
            </a:lvl3pPr>
            <a:lvl4pPr marL="1699818" indent="0" algn="ctr">
              <a:buNone/>
              <a:defRPr>
                <a:solidFill>
                  <a:schemeClr val="tx1">
                    <a:tint val="75000"/>
                  </a:schemeClr>
                </a:solidFill>
              </a:defRPr>
            </a:lvl4pPr>
            <a:lvl5pPr marL="2266690" indent="0" algn="ctr">
              <a:buNone/>
              <a:defRPr>
                <a:solidFill>
                  <a:schemeClr val="tx1">
                    <a:tint val="75000"/>
                  </a:schemeClr>
                </a:solidFill>
              </a:defRPr>
            </a:lvl5pPr>
            <a:lvl6pPr marL="2833315" indent="0" algn="ctr">
              <a:buNone/>
              <a:defRPr>
                <a:solidFill>
                  <a:schemeClr val="tx1">
                    <a:tint val="75000"/>
                  </a:schemeClr>
                </a:solidFill>
              </a:defRPr>
            </a:lvl6pPr>
            <a:lvl7pPr marL="3399874" indent="0" algn="ctr">
              <a:buNone/>
              <a:defRPr>
                <a:solidFill>
                  <a:schemeClr val="tx1">
                    <a:tint val="75000"/>
                  </a:schemeClr>
                </a:solidFill>
              </a:defRPr>
            </a:lvl7pPr>
            <a:lvl8pPr marL="3966557" indent="0" algn="ctr">
              <a:buNone/>
              <a:defRPr>
                <a:solidFill>
                  <a:schemeClr val="tx1">
                    <a:tint val="75000"/>
                  </a:schemeClr>
                </a:solidFill>
              </a:defRPr>
            </a:lvl8pPr>
            <a:lvl9pPr marL="4533215"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901752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822" tIns="48174" rIns="95822" bIns="4817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822" tIns="48174" rIns="95822" bIns="4817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866" tIns="48196" rIns="95866" bIns="4819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866" tIns="48196" rIns="95866" bIns="4819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914" tIns="48220" rIns="95914" bIns="482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914" tIns="48220" rIns="95914" bIns="482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5966" tIns="48246" rIns="95966" bIns="4824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5966" tIns="48246" rIns="95966" bIns="4824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082" tIns="48304" rIns="96082" bIns="4830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082" tIns="48304" rIns="96082" bIns="4830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146" tIns="48336" rIns="96146" bIns="4833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146" tIns="48336" rIns="96146" bIns="4833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214" tIns="48370" rIns="96214" bIns="4837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214" tIns="48370" rIns="96214" bIns="4837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286" tIns="48406" rIns="96286" bIns="4840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286" tIns="48406" rIns="96286" bIns="4840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945" y="1168405"/>
            <a:ext cx="10513696" cy="848357"/>
          </a:xfrm>
          <a:prstGeom prst="rect">
            <a:avLst/>
          </a:prstGeom>
        </p:spPr>
        <p:txBody>
          <a:bodyPr lIns="96362" tIns="48444" rIns="96362" bIns="48444"/>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85949" y="3124200"/>
            <a:ext cx="5790188" cy="691514"/>
          </a:xfrm>
          <a:prstGeom prst="rect">
            <a:avLst/>
          </a:prstGeom>
        </p:spPr>
        <p:txBody>
          <a:bodyPr lIns="96362" tIns="48444" rIns="96362" bIns="48444" anchor="b">
            <a:noAutofit/>
          </a:bodyPr>
          <a:lstStyle>
            <a:lvl1pPr marL="0" indent="0">
              <a:buNone/>
              <a:defRPr sz="2900" b="0">
                <a:solidFill>
                  <a:schemeClr val="accent1"/>
                </a:solidFill>
              </a:defRPr>
            </a:lvl1pPr>
            <a:lvl2pPr marL="482578" indent="0">
              <a:buNone/>
              <a:defRPr sz="2400" b="1"/>
            </a:lvl2pPr>
            <a:lvl3pPr marL="965042" indent="0">
              <a:buNone/>
              <a:defRPr sz="2200" b="1"/>
            </a:lvl3pPr>
            <a:lvl4pPr marL="1447412" indent="0">
              <a:buNone/>
              <a:defRPr sz="1900" b="1"/>
            </a:lvl4pPr>
            <a:lvl5pPr marL="1930177" indent="0">
              <a:buNone/>
              <a:defRPr sz="1900" b="1"/>
            </a:lvl5pPr>
            <a:lvl6pPr marL="2412748" indent="0">
              <a:buNone/>
              <a:defRPr sz="1900" b="1"/>
            </a:lvl6pPr>
            <a:lvl7pPr marL="2895090" indent="0">
              <a:buNone/>
              <a:defRPr sz="1900" b="1"/>
            </a:lvl7pPr>
            <a:lvl8pPr marL="3377710" indent="0">
              <a:buNone/>
              <a:defRPr sz="1900" b="1"/>
            </a:lvl8pPr>
            <a:lvl9pPr marL="3860238" indent="0">
              <a:buNone/>
              <a:defRPr sz="1900" b="1"/>
            </a:lvl9pPr>
          </a:lstStyle>
          <a:p>
            <a:pPr lvl="0"/>
            <a:r>
              <a:rPr lang="en-US"/>
              <a:t>Click to edit Master text styles</a:t>
            </a:r>
          </a:p>
        </p:txBody>
      </p:sp>
      <p:sp>
        <p:nvSpPr>
          <p:cNvPr id="4" name="Content Placeholder 3"/>
          <p:cNvSpPr>
            <a:spLocks noGrp="1"/>
          </p:cNvSpPr>
          <p:nvPr>
            <p:ph sz="half" idx="2"/>
          </p:nvPr>
        </p:nvSpPr>
        <p:spPr>
          <a:xfrm>
            <a:off x="1385945" y="3819567"/>
            <a:ext cx="5790190" cy="3408047"/>
          </a:xfrm>
          <a:prstGeom prst="rect">
            <a:avLst/>
          </a:prstGeom>
        </p:spPr>
        <p:txBody>
          <a:bodyPr lIns="96362" tIns="48444" rIns="96362" bIns="48444">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54307" y="3124200"/>
            <a:ext cx="5790191" cy="691514"/>
          </a:xfrm>
          <a:prstGeom prst="rect">
            <a:avLst/>
          </a:prstGeom>
        </p:spPr>
        <p:txBody>
          <a:bodyPr lIns="96362" tIns="48444" rIns="96362" bIns="48444" anchor="b">
            <a:noAutofit/>
          </a:bodyPr>
          <a:lstStyle>
            <a:lvl1pPr marL="0" indent="0">
              <a:buNone/>
              <a:defRPr sz="2900" b="0">
                <a:solidFill>
                  <a:schemeClr val="accent1"/>
                </a:solidFill>
              </a:defRPr>
            </a:lvl1pPr>
            <a:lvl2pPr marL="482578" indent="0">
              <a:buNone/>
              <a:defRPr sz="2400" b="1"/>
            </a:lvl2pPr>
            <a:lvl3pPr marL="965042" indent="0">
              <a:buNone/>
              <a:defRPr sz="2200" b="1"/>
            </a:lvl3pPr>
            <a:lvl4pPr marL="1447412" indent="0">
              <a:buNone/>
              <a:defRPr sz="1900" b="1"/>
            </a:lvl4pPr>
            <a:lvl5pPr marL="1930177" indent="0">
              <a:buNone/>
              <a:defRPr sz="1900" b="1"/>
            </a:lvl5pPr>
            <a:lvl6pPr marL="2412748" indent="0">
              <a:buNone/>
              <a:defRPr sz="1900" b="1"/>
            </a:lvl6pPr>
            <a:lvl7pPr marL="2895090" indent="0">
              <a:buNone/>
              <a:defRPr sz="1900" b="1"/>
            </a:lvl7pPr>
            <a:lvl8pPr marL="3377710" indent="0">
              <a:buNone/>
              <a:defRPr sz="1900" b="1"/>
            </a:lvl8pPr>
            <a:lvl9pPr marL="3860238"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54307" y="3819567"/>
            <a:ext cx="5790191" cy="3408047"/>
          </a:xfrm>
          <a:prstGeom prst="rect">
            <a:avLst/>
          </a:prstGeom>
        </p:spPr>
        <p:txBody>
          <a:bodyPr lIns="96362" tIns="48444" rIns="96362" bIns="48444">
            <a:normAutofit/>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787577" y="7674058"/>
            <a:ext cx="1188719" cy="365759"/>
          </a:xfrm>
          <a:prstGeom prst="rect">
            <a:avLst/>
          </a:prstGeom>
        </p:spPr>
        <p:txBody>
          <a:bodyPr lIns="96362" tIns="48444" rIns="96362" bIns="48444"/>
          <a:lstStyle/>
          <a:p>
            <a:pPr defTabSz="965042"/>
            <a:fld id="{F312EAF8-55CD-4F96-AA84-25A2147B0B97}" type="datetimeFigureOut">
              <a:rPr lang="en-US" sz="2200" smtClean="0">
                <a:solidFill>
                  <a:prstClr val="black"/>
                </a:solidFill>
              </a:rPr>
              <a:pPr defTabSz="965042"/>
              <a:t>3/26/2017</a:t>
            </a:fld>
            <a:endParaRPr lang="en-US" sz="2200" dirty="0">
              <a:solidFill>
                <a:prstClr val="black"/>
              </a:solidFill>
            </a:endParaRPr>
          </a:p>
        </p:txBody>
      </p:sp>
      <p:sp>
        <p:nvSpPr>
          <p:cNvPr id="8" name="Footer Placeholder 7"/>
          <p:cNvSpPr>
            <a:spLocks noGrp="1"/>
          </p:cNvSpPr>
          <p:nvPr>
            <p:ph type="ftr" sz="quarter" idx="11"/>
          </p:nvPr>
        </p:nvSpPr>
        <p:spPr>
          <a:xfrm>
            <a:off x="673336" y="7674058"/>
            <a:ext cx="4631754" cy="365761"/>
          </a:xfrm>
          <a:prstGeom prst="rect">
            <a:avLst/>
          </a:prstGeom>
        </p:spPr>
        <p:txBody>
          <a:bodyPr lIns="96362" tIns="48444" rIns="96362" bIns="48444"/>
          <a:lstStyle/>
          <a:p>
            <a:pPr defTabSz="965042"/>
            <a:endParaRPr lang="en-US" sz="2200" dirty="0">
              <a:solidFill>
                <a:prstClr val="black"/>
              </a:solidFill>
            </a:endParaRPr>
          </a:p>
        </p:txBody>
      </p:sp>
      <p:sp>
        <p:nvSpPr>
          <p:cNvPr id="9" name="Slide Number Placeholder 8"/>
          <p:cNvSpPr>
            <a:spLocks noGrp="1"/>
          </p:cNvSpPr>
          <p:nvPr>
            <p:ph type="sldNum" sz="quarter" idx="12"/>
          </p:nvPr>
        </p:nvSpPr>
        <p:spPr>
          <a:xfrm>
            <a:off x="12426901" y="354879"/>
            <a:ext cx="1005839" cy="921224"/>
          </a:xfrm>
          <a:prstGeom prst="rect">
            <a:avLst/>
          </a:prstGeom>
        </p:spPr>
        <p:txBody>
          <a:bodyPr lIns="96362" tIns="48444" rIns="96362" bIns="48444"/>
          <a:lstStyle/>
          <a:p>
            <a:pPr defTabSz="965042"/>
            <a:fld id="{033F21CD-B91F-470D-BC68-2AFB74D7A045}" type="slidenum">
              <a:rPr lang="en-US" sz="2200" smtClean="0">
                <a:solidFill>
                  <a:prstClr val="black"/>
                </a:solidFill>
              </a:rPr>
              <a:pPr defTabSz="965042"/>
              <a:t>‹#›</a:t>
            </a:fld>
            <a:endParaRPr lang="en-US" sz="2200" dirty="0">
              <a:solidFill>
                <a:prstClr val="black"/>
              </a:solidFill>
            </a:endParaRPr>
          </a:p>
        </p:txBody>
      </p:sp>
    </p:spTree>
    <p:extLst>
      <p:ext uri="{BB962C8B-B14F-4D97-AF65-F5344CB8AC3E}">
        <p14:creationId xmlns:p14="http://schemas.microsoft.com/office/powerpoint/2010/main" val="11529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 y="7316639"/>
            <a:ext cx="14630399" cy="912964"/>
          </a:xfrm>
          <a:prstGeom prst="rect">
            <a:avLst/>
          </a:prstGeom>
        </p:spPr>
      </p:pic>
      <p:sp>
        <p:nvSpPr>
          <p:cNvPr id="2" name="Title 1"/>
          <p:cNvSpPr>
            <a:spLocks noGrp="1"/>
          </p:cNvSpPr>
          <p:nvPr>
            <p:ph type="title"/>
          </p:nvPr>
        </p:nvSpPr>
        <p:spPr/>
        <p:txBody>
          <a:bodyPr>
            <a:normAutofit/>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31520" y="1920240"/>
            <a:ext cx="13167360" cy="5253446"/>
          </a:xfrm>
        </p:spPr>
        <p:txBody>
          <a:bodyPr/>
          <a:lstStyle>
            <a:lvl1pPr>
              <a:defRPr sz="40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31521" y="7627624"/>
            <a:ext cx="596537" cy="438150"/>
          </a:xfrm>
        </p:spPr>
        <p:txBody>
          <a:bodyPr/>
          <a:lstStyle>
            <a:lvl1pPr>
              <a:defRPr>
                <a:solidFill>
                  <a:schemeClr val="bg1"/>
                </a:solidFill>
              </a:defRPr>
            </a:lvl1pPr>
          </a:lstStyle>
          <a:p>
            <a:fld id="{61A985FF-C048-4108-85B2-DDCBAF7BDF75}" type="slidenum">
              <a:rPr lang="en-US" smtClean="0"/>
              <a:pPr/>
              <a:t>‹#›</a:t>
            </a:fld>
            <a:endParaRPr lang="en-US" dirty="0"/>
          </a:p>
        </p:txBody>
      </p:sp>
    </p:spTree>
    <p:extLst>
      <p:ext uri="{BB962C8B-B14F-4D97-AF65-F5344CB8AC3E}">
        <p14:creationId xmlns:p14="http://schemas.microsoft.com/office/powerpoint/2010/main" val="3843610659"/>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526" tIns="48526" rIns="96526" bIns="4852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526" tIns="48526" rIns="96526" bIns="4852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614" tIns="48570" rIns="96614" bIns="4857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614" tIns="48570" rIns="96614" bIns="4857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706" tIns="48616" rIns="96706" bIns="4861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706" tIns="48616" rIns="96706" bIns="4861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6802" tIns="48664" rIns="96802" bIns="4866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6802" tIns="48664" rIns="96802" bIns="4866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006" tIns="48766" rIns="97006" bIns="4876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006" tIns="48766" rIns="97006" bIns="4876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114" tIns="48820" rIns="97114" bIns="488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114" tIns="48820" rIns="97114" bIns="488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97226" tIns="48876" rIns="97226" bIns="48876"/>
          <a:lstStyle/>
          <a:p>
            <a:pPr defTabSz="973465"/>
            <a:fld id="{FD1176A7-B091-469C-82C8-89C693043C40}" type="datetimeFigureOut">
              <a:rPr lang="en-US" sz="2200" smtClean="0">
                <a:solidFill>
                  <a:prstClr val="black">
                    <a:tint val="75000"/>
                  </a:prstClr>
                </a:solidFill>
              </a:rPr>
              <a:pPr defTabSz="973465"/>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97226" tIns="48876" rIns="97226" bIns="48876"/>
          <a:lstStyle/>
          <a:p>
            <a:pPr defTabSz="973465"/>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97226" tIns="48876" rIns="97226" bIns="48876"/>
          <a:lstStyle/>
          <a:p>
            <a:pPr defTabSz="973465"/>
            <a:fld id="{5939B1FA-81F2-4940-9AF3-5EAFB5D6669B}" type="slidenum">
              <a:rPr lang="en-US" sz="2200" smtClean="0">
                <a:solidFill>
                  <a:prstClr val="black">
                    <a:tint val="75000"/>
                  </a:prstClr>
                </a:solidFill>
              </a:rPr>
              <a:pPr defTabSz="973465"/>
              <a:t>‹#›</a:t>
            </a:fld>
            <a:endParaRPr lang="en-US" sz="2200" dirty="0">
              <a:solidFill>
                <a:prstClr val="black">
                  <a:tint val="75000"/>
                </a:prstClr>
              </a:solidFill>
            </a:endParaRPr>
          </a:p>
        </p:txBody>
      </p:sp>
      <p:sp>
        <p:nvSpPr>
          <p:cNvPr id="6" name="Title 1"/>
          <p:cNvSpPr>
            <a:spLocks noGrp="1"/>
          </p:cNvSpPr>
          <p:nvPr>
            <p:ph type="title"/>
          </p:nvPr>
        </p:nvSpPr>
        <p:spPr>
          <a:xfrm>
            <a:off x="731537" y="333163"/>
            <a:ext cx="13167361" cy="859153"/>
          </a:xfrm>
          <a:prstGeom prst="rect">
            <a:avLst/>
          </a:prstGeom>
        </p:spPr>
        <p:txBody>
          <a:bodyPr lIns="97226" tIns="48876" rIns="97226" bIns="48876">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342" tIns="48934" rIns="97342" bIns="4893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342" tIns="48934" rIns="97342" bIns="4893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31520" y="7627624"/>
            <a:ext cx="3413760" cy="438150"/>
          </a:xfrm>
          <a:prstGeom prst="rect">
            <a:avLst/>
          </a:prstGeom>
        </p:spPr>
        <p:txBody>
          <a:bodyPr lIns="112616" tIns="56730" rIns="112616" bIns="56730"/>
          <a:lstStyle/>
          <a:p>
            <a:fld id="{F39B932C-FA75-3944-A9E8-1D089225072B}" type="datetimeFigureOut">
              <a:rPr lang="en-US" smtClean="0"/>
              <a:pPr/>
              <a:t>3/26/2017</a:t>
            </a:fld>
            <a:endParaRPr lang="en-US" dirty="0"/>
          </a:p>
        </p:txBody>
      </p:sp>
      <p:sp>
        <p:nvSpPr>
          <p:cNvPr id="4" name="Footer Placeholder 3"/>
          <p:cNvSpPr>
            <a:spLocks noGrp="1"/>
          </p:cNvSpPr>
          <p:nvPr>
            <p:ph type="ftr" sz="quarter" idx="11"/>
          </p:nvPr>
        </p:nvSpPr>
        <p:spPr>
          <a:xfrm>
            <a:off x="4998720" y="7627624"/>
            <a:ext cx="4632960" cy="438150"/>
          </a:xfrm>
          <a:prstGeom prst="rect">
            <a:avLst/>
          </a:prstGeom>
        </p:spPr>
        <p:txBody>
          <a:bodyPr lIns="112616" tIns="56730" rIns="112616" bIns="56730"/>
          <a:lstStyle/>
          <a:p>
            <a:endParaRPr lang="en-US" dirty="0"/>
          </a:p>
        </p:txBody>
      </p:sp>
      <p:sp>
        <p:nvSpPr>
          <p:cNvPr id="5" name="Slide Number Placeholder 4"/>
          <p:cNvSpPr>
            <a:spLocks noGrp="1"/>
          </p:cNvSpPr>
          <p:nvPr>
            <p:ph type="sldNum" sz="quarter" idx="12"/>
          </p:nvPr>
        </p:nvSpPr>
        <p:spPr>
          <a:xfrm>
            <a:off x="10485120" y="7627624"/>
            <a:ext cx="3413760" cy="438150"/>
          </a:xfrm>
          <a:prstGeom prst="rect">
            <a:avLst/>
          </a:prstGeom>
        </p:spPr>
        <p:txBody>
          <a:bodyPr/>
          <a:lstStyle/>
          <a:p>
            <a:fld id="{27632375-1EFD-F143-A959-E25FDD1C7550}" type="slidenum">
              <a:rPr lang="en-US" smtClean="0"/>
              <a:pPr/>
              <a:t>‹#›</a:t>
            </a:fld>
            <a:endParaRPr lang="en-US" dirty="0"/>
          </a:p>
        </p:txBody>
      </p:sp>
    </p:spTree>
    <p:extLst>
      <p:ext uri="{BB962C8B-B14F-4D97-AF65-F5344CB8AC3E}">
        <p14:creationId xmlns:p14="http://schemas.microsoft.com/office/powerpoint/2010/main" val="6712780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462" tIns="48994" rIns="97462" bIns="4899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462" tIns="48994" rIns="97462" bIns="4899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714" tIns="49120" rIns="97714" bIns="491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714" tIns="49120" rIns="97714" bIns="491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846" tIns="49186" rIns="97846" bIns="4918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846" tIns="49186" rIns="97846" bIns="4918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7982" tIns="49254" rIns="97982" bIns="4925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7982" tIns="49254" rIns="97982" bIns="4925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945" y="1168405"/>
            <a:ext cx="10513696" cy="848357"/>
          </a:xfrm>
          <a:prstGeom prst="rect">
            <a:avLst/>
          </a:prstGeom>
        </p:spPr>
        <p:txBody>
          <a:bodyPr lIns="98122" tIns="49324" rIns="98122" bIns="49324"/>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85949" y="3124200"/>
            <a:ext cx="5790188" cy="691514"/>
          </a:xfrm>
          <a:prstGeom prst="rect">
            <a:avLst/>
          </a:prstGeom>
        </p:spPr>
        <p:txBody>
          <a:bodyPr lIns="98122" tIns="49324" rIns="98122" bIns="49324" anchor="b">
            <a:noAutofit/>
          </a:bodyPr>
          <a:lstStyle>
            <a:lvl1pPr marL="0" indent="0">
              <a:buNone/>
              <a:defRPr sz="2900" b="0">
                <a:solidFill>
                  <a:schemeClr val="accent1"/>
                </a:solidFill>
              </a:defRPr>
            </a:lvl1pPr>
            <a:lvl2pPr marL="491120" indent="0">
              <a:buNone/>
              <a:defRPr sz="2400" b="1"/>
            </a:lvl2pPr>
            <a:lvl3pPr marL="982201" indent="0">
              <a:buNone/>
              <a:defRPr sz="2200" b="1"/>
            </a:lvl3pPr>
            <a:lvl4pPr marL="1473130" indent="0">
              <a:buNone/>
              <a:defRPr sz="1900" b="1"/>
            </a:lvl4pPr>
            <a:lvl5pPr marL="1964494" indent="0">
              <a:buNone/>
              <a:defRPr sz="1900" b="1"/>
            </a:lvl5pPr>
            <a:lvl6pPr marL="2455484" indent="0">
              <a:buNone/>
              <a:defRPr sz="1900" b="1"/>
            </a:lvl6pPr>
            <a:lvl7pPr marL="2946498" indent="0">
              <a:buNone/>
              <a:defRPr sz="1900" b="1"/>
            </a:lvl7pPr>
            <a:lvl8pPr marL="3437748" indent="0">
              <a:buNone/>
              <a:defRPr sz="1900" b="1"/>
            </a:lvl8pPr>
            <a:lvl9pPr marL="3928781" indent="0">
              <a:buNone/>
              <a:defRPr sz="1900" b="1"/>
            </a:lvl9pPr>
          </a:lstStyle>
          <a:p>
            <a:pPr lvl="0"/>
            <a:r>
              <a:rPr lang="en-US"/>
              <a:t>Click to edit Master text styles</a:t>
            </a:r>
          </a:p>
        </p:txBody>
      </p:sp>
      <p:sp>
        <p:nvSpPr>
          <p:cNvPr id="4" name="Content Placeholder 3"/>
          <p:cNvSpPr>
            <a:spLocks noGrp="1"/>
          </p:cNvSpPr>
          <p:nvPr>
            <p:ph sz="half" idx="2"/>
          </p:nvPr>
        </p:nvSpPr>
        <p:spPr>
          <a:xfrm>
            <a:off x="1385945" y="3819039"/>
            <a:ext cx="5790190" cy="3408047"/>
          </a:xfrm>
          <a:prstGeom prst="rect">
            <a:avLst/>
          </a:prstGeom>
        </p:spPr>
        <p:txBody>
          <a:bodyPr lIns="98122" tIns="49324" rIns="98122" bIns="49324">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53779" y="3124200"/>
            <a:ext cx="5790191" cy="691514"/>
          </a:xfrm>
          <a:prstGeom prst="rect">
            <a:avLst/>
          </a:prstGeom>
        </p:spPr>
        <p:txBody>
          <a:bodyPr lIns="98122" tIns="49324" rIns="98122" bIns="49324" anchor="b">
            <a:noAutofit/>
          </a:bodyPr>
          <a:lstStyle>
            <a:lvl1pPr marL="0" indent="0">
              <a:buNone/>
              <a:defRPr sz="2900" b="0">
                <a:solidFill>
                  <a:schemeClr val="accent1"/>
                </a:solidFill>
              </a:defRPr>
            </a:lvl1pPr>
            <a:lvl2pPr marL="491120" indent="0">
              <a:buNone/>
              <a:defRPr sz="2400" b="1"/>
            </a:lvl2pPr>
            <a:lvl3pPr marL="982201" indent="0">
              <a:buNone/>
              <a:defRPr sz="2200" b="1"/>
            </a:lvl3pPr>
            <a:lvl4pPr marL="1473130" indent="0">
              <a:buNone/>
              <a:defRPr sz="1900" b="1"/>
            </a:lvl4pPr>
            <a:lvl5pPr marL="1964494" indent="0">
              <a:buNone/>
              <a:defRPr sz="1900" b="1"/>
            </a:lvl5pPr>
            <a:lvl6pPr marL="2455484" indent="0">
              <a:buNone/>
              <a:defRPr sz="1900" b="1"/>
            </a:lvl6pPr>
            <a:lvl7pPr marL="2946498" indent="0">
              <a:buNone/>
              <a:defRPr sz="1900" b="1"/>
            </a:lvl7pPr>
            <a:lvl8pPr marL="3437748" indent="0">
              <a:buNone/>
              <a:defRPr sz="1900" b="1"/>
            </a:lvl8pPr>
            <a:lvl9pPr marL="392878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53779" y="3819039"/>
            <a:ext cx="5790191" cy="3408047"/>
          </a:xfrm>
          <a:prstGeom prst="rect">
            <a:avLst/>
          </a:prstGeom>
        </p:spPr>
        <p:txBody>
          <a:bodyPr lIns="98122" tIns="49324" rIns="98122" bIns="49324">
            <a:normAutofit/>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787049" y="7673530"/>
            <a:ext cx="1188719" cy="365759"/>
          </a:xfrm>
          <a:prstGeom prst="rect">
            <a:avLst/>
          </a:prstGeom>
        </p:spPr>
        <p:txBody>
          <a:bodyPr lIns="98122" tIns="49324" rIns="98122" bIns="49324"/>
          <a:lstStyle/>
          <a:p>
            <a:pPr defTabSz="982201"/>
            <a:fld id="{F312EAF8-55CD-4F96-AA84-25A2147B0B97}" type="datetimeFigureOut">
              <a:rPr lang="en-US" sz="2200" smtClean="0">
                <a:solidFill>
                  <a:prstClr val="black"/>
                </a:solidFill>
              </a:rPr>
              <a:pPr defTabSz="982201"/>
              <a:t>3/26/2017</a:t>
            </a:fld>
            <a:endParaRPr lang="en-US" sz="2200" dirty="0">
              <a:solidFill>
                <a:prstClr val="black"/>
              </a:solidFill>
            </a:endParaRPr>
          </a:p>
        </p:txBody>
      </p:sp>
      <p:sp>
        <p:nvSpPr>
          <p:cNvPr id="8" name="Footer Placeholder 7"/>
          <p:cNvSpPr>
            <a:spLocks noGrp="1"/>
          </p:cNvSpPr>
          <p:nvPr>
            <p:ph type="ftr" sz="quarter" idx="11"/>
          </p:nvPr>
        </p:nvSpPr>
        <p:spPr>
          <a:xfrm>
            <a:off x="673336" y="7673530"/>
            <a:ext cx="4631754" cy="365761"/>
          </a:xfrm>
          <a:prstGeom prst="rect">
            <a:avLst/>
          </a:prstGeom>
        </p:spPr>
        <p:txBody>
          <a:bodyPr lIns="98122" tIns="49324" rIns="98122" bIns="49324"/>
          <a:lstStyle/>
          <a:p>
            <a:pPr defTabSz="982201"/>
            <a:endParaRPr lang="en-US" sz="2200" dirty="0">
              <a:solidFill>
                <a:prstClr val="black"/>
              </a:solidFill>
            </a:endParaRPr>
          </a:p>
        </p:txBody>
      </p:sp>
      <p:sp>
        <p:nvSpPr>
          <p:cNvPr id="9" name="Slide Number Placeholder 8"/>
          <p:cNvSpPr>
            <a:spLocks noGrp="1"/>
          </p:cNvSpPr>
          <p:nvPr>
            <p:ph type="sldNum" sz="quarter" idx="12"/>
          </p:nvPr>
        </p:nvSpPr>
        <p:spPr>
          <a:xfrm>
            <a:off x="12426373" y="354879"/>
            <a:ext cx="1005839" cy="921224"/>
          </a:xfrm>
          <a:prstGeom prst="rect">
            <a:avLst/>
          </a:prstGeom>
        </p:spPr>
        <p:txBody>
          <a:bodyPr lIns="98122" tIns="49324" rIns="98122" bIns="49324"/>
          <a:lstStyle/>
          <a:p>
            <a:pPr defTabSz="982201"/>
            <a:fld id="{033F21CD-B91F-470D-BC68-2AFB74D7A045}" type="slidenum">
              <a:rPr lang="en-US" sz="2200" smtClean="0">
                <a:solidFill>
                  <a:prstClr val="black"/>
                </a:solidFill>
              </a:rPr>
              <a:pPr defTabSz="982201"/>
              <a:t>‹#›</a:t>
            </a:fld>
            <a:endParaRPr lang="en-US" sz="2200" dirty="0">
              <a:solidFill>
                <a:prstClr val="black"/>
              </a:solidFill>
            </a:endParaRPr>
          </a:p>
        </p:txBody>
      </p:sp>
    </p:spTree>
    <p:extLst>
      <p:ext uri="{BB962C8B-B14F-4D97-AF65-F5344CB8AC3E}">
        <p14:creationId xmlns:p14="http://schemas.microsoft.com/office/powerpoint/2010/main" val="1152988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8414" tIns="49470" rIns="98414" bIns="4947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8414" tIns="49470" rIns="98414" bIns="4947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8566" tIns="49546" rIns="98566" bIns="4954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8566" tIns="49546" rIns="98566" bIns="4954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8722" tIns="49624" rIns="98722" bIns="4962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8722" tIns="49624" rIns="98722" bIns="4962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31520" y="7627624"/>
            <a:ext cx="3413760" cy="438150"/>
          </a:xfrm>
          <a:prstGeom prst="rect">
            <a:avLst/>
          </a:prstGeom>
        </p:spPr>
        <p:txBody>
          <a:bodyPr lIns="112616" tIns="56730" rIns="112616" bIns="56730"/>
          <a:lstStyle/>
          <a:p>
            <a:fld id="{F39B932C-FA75-3944-A9E8-1D089225072B}" type="datetimeFigureOut">
              <a:rPr lang="en-US" smtClean="0"/>
              <a:pPr/>
              <a:t>3/26/2017</a:t>
            </a:fld>
            <a:endParaRPr lang="en-US"/>
          </a:p>
        </p:txBody>
      </p:sp>
      <p:sp>
        <p:nvSpPr>
          <p:cNvPr id="4" name="Footer Placeholder 3"/>
          <p:cNvSpPr>
            <a:spLocks noGrp="1"/>
          </p:cNvSpPr>
          <p:nvPr>
            <p:ph type="ftr" sz="quarter" idx="11"/>
          </p:nvPr>
        </p:nvSpPr>
        <p:spPr>
          <a:xfrm>
            <a:off x="4998720" y="7627624"/>
            <a:ext cx="4632960" cy="438150"/>
          </a:xfrm>
          <a:prstGeom prst="rect">
            <a:avLst/>
          </a:prstGeom>
        </p:spPr>
        <p:txBody>
          <a:bodyPr lIns="112616" tIns="56730" rIns="112616" bIns="56730"/>
          <a:lstStyle/>
          <a:p>
            <a:endParaRPr lang="en-US"/>
          </a:p>
        </p:txBody>
      </p:sp>
      <p:sp>
        <p:nvSpPr>
          <p:cNvPr id="5" name="Slide Number Placeholder 4"/>
          <p:cNvSpPr>
            <a:spLocks noGrp="1"/>
          </p:cNvSpPr>
          <p:nvPr>
            <p:ph type="sldNum" sz="quarter" idx="12"/>
          </p:nvPr>
        </p:nvSpPr>
        <p:spPr>
          <a:xfrm>
            <a:off x="10485120" y="7627624"/>
            <a:ext cx="3413760" cy="438150"/>
          </a:xfrm>
          <a:prstGeom prst="rect">
            <a:avLst/>
          </a:prstGeom>
        </p:spPr>
        <p:txBody>
          <a:bodyPr/>
          <a:lstStyle/>
          <a:p>
            <a:fld id="{27632375-1EFD-F143-A959-E25FDD1C75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8882" tIns="49704" rIns="98882" bIns="4970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8882" tIns="49704" rIns="98882" bIns="4970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9046" tIns="49786" rIns="99046" bIns="4978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9046" tIns="49786" rIns="99046" bIns="4978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9386" tIns="49956" rIns="99386" bIns="4995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9386" tIns="49956" rIns="99386" bIns="4995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9562" tIns="50044" rIns="99562" bIns="5004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9562" tIns="50044" rIns="99562" bIns="5004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9742" tIns="50134" rIns="99742" bIns="5013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9742" tIns="50134" rIns="99742" bIns="5013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99926" tIns="50226" rIns="99926" bIns="5022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99926" tIns="50226" rIns="99926" bIns="5022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0114" tIns="50320" rIns="100114" bIns="503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0114" tIns="50320" rIns="100114" bIns="503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0502" tIns="50514" rIns="100502" bIns="5051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0502" tIns="50514" rIns="100502" bIns="5051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4"/>
            <a:ext cx="3413760" cy="438150"/>
          </a:xfrm>
          <a:prstGeom prst="rect">
            <a:avLst/>
          </a:prstGeom>
        </p:spPr>
        <p:txBody>
          <a:bodyPr lIns="112616" tIns="56730" rIns="112616" bIns="56730"/>
          <a:lstStyle/>
          <a:p>
            <a:fld id="{F39B932C-FA75-3944-A9E8-1D089225072B}" type="datetimeFigureOut">
              <a:rPr lang="en-US" smtClean="0"/>
              <a:pPr/>
              <a:t>3/26/2017</a:t>
            </a:fld>
            <a:endParaRPr lang="en-US"/>
          </a:p>
        </p:txBody>
      </p:sp>
      <p:sp>
        <p:nvSpPr>
          <p:cNvPr id="3" name="Footer Placeholder 2"/>
          <p:cNvSpPr>
            <a:spLocks noGrp="1"/>
          </p:cNvSpPr>
          <p:nvPr>
            <p:ph type="ftr" sz="quarter" idx="11"/>
          </p:nvPr>
        </p:nvSpPr>
        <p:spPr>
          <a:xfrm>
            <a:off x="4998720" y="7627624"/>
            <a:ext cx="4632960" cy="438150"/>
          </a:xfrm>
          <a:prstGeom prst="rect">
            <a:avLst/>
          </a:prstGeom>
        </p:spPr>
        <p:txBody>
          <a:bodyPr lIns="112616" tIns="56730" rIns="112616" bIns="56730"/>
          <a:lstStyle/>
          <a:p>
            <a:endParaRPr lang="en-US"/>
          </a:p>
        </p:txBody>
      </p:sp>
      <p:sp>
        <p:nvSpPr>
          <p:cNvPr id="4" name="Slide Number Placeholder 3"/>
          <p:cNvSpPr>
            <a:spLocks noGrp="1"/>
          </p:cNvSpPr>
          <p:nvPr>
            <p:ph type="sldNum" sz="quarter" idx="12"/>
          </p:nvPr>
        </p:nvSpPr>
        <p:spPr>
          <a:xfrm>
            <a:off x="10485120" y="7627624"/>
            <a:ext cx="3413760" cy="438150"/>
          </a:xfrm>
          <a:prstGeom prst="rect">
            <a:avLst/>
          </a:prstGeom>
        </p:spPr>
        <p:txBody>
          <a:bodyPr/>
          <a:lstStyle/>
          <a:p>
            <a:fld id="{27632375-1EFD-F143-A959-E25FDD1C75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0702" tIns="50614" rIns="100702" bIns="5061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0702" tIns="50614" rIns="100702" bIns="5061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0906" tIns="50716" rIns="100906" bIns="5071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0906" tIns="50716" rIns="100906" bIns="5071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1114" tIns="50820" rIns="101114" bIns="508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1114" tIns="50820" rIns="101114" bIns="508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1326" tIns="50926" rIns="101326" bIns="5092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1326" tIns="50926" rIns="101326" bIns="5092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1542" tIns="51034" rIns="101542" bIns="5103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1542" tIns="51034" rIns="101542" bIns="5103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1986" tIns="51256" rIns="101986" bIns="5125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1986" tIns="51256" rIns="101986" bIns="5125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2214" tIns="51370" rIns="102214" bIns="5137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2214" tIns="51370" rIns="102214" bIns="5137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2682" tIns="51604" rIns="102682" bIns="5160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2682" tIns="51604" rIns="102682" bIns="5160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1132856"/>
            <a:ext cx="13167360" cy="1371600"/>
          </a:xfrm>
          <a:prstGeom prst="rect">
            <a:avLst/>
          </a:prstGeom>
        </p:spPr>
        <p:txBody>
          <a:bodyPr vert="horz" lIns="125006" tIns="63004" rIns="125006" bIns="63004"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731520" y="2723532"/>
            <a:ext cx="13167360" cy="4736254"/>
          </a:xfrm>
          <a:prstGeom prst="rect">
            <a:avLst/>
          </a:prstGeom>
        </p:spPr>
        <p:txBody>
          <a:bodyPr vert="horz" lIns="125006" tIns="63004" rIns="125006" bIns="63004"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2922" tIns="51724" rIns="102922" bIns="5172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2922" tIns="51724" rIns="102922" bIns="5172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3166" tIns="51846" rIns="103166" bIns="5184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3166" tIns="51846" rIns="103166" bIns="5184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945" y="1168405"/>
            <a:ext cx="10513696" cy="848357"/>
          </a:xfrm>
          <a:prstGeom prst="rect">
            <a:avLst/>
          </a:prstGeom>
        </p:spPr>
        <p:txBody>
          <a:bodyPr lIns="103414" tIns="51970" rIns="103414" bIns="51970"/>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85949" y="3124200"/>
            <a:ext cx="5790188" cy="691514"/>
          </a:xfrm>
          <a:prstGeom prst="rect">
            <a:avLst/>
          </a:prstGeom>
        </p:spPr>
        <p:txBody>
          <a:bodyPr lIns="103414" tIns="51970" rIns="103414" bIns="51970" anchor="b">
            <a:noAutofit/>
          </a:bodyPr>
          <a:lstStyle>
            <a:lvl1pPr marL="0" indent="0">
              <a:buNone/>
              <a:defRPr sz="2900" b="0">
                <a:solidFill>
                  <a:schemeClr val="accent1"/>
                </a:solidFill>
              </a:defRPr>
            </a:lvl1pPr>
            <a:lvl2pPr marL="517811" indent="0">
              <a:buNone/>
              <a:defRPr sz="2400" b="1"/>
            </a:lvl2pPr>
            <a:lvl3pPr marL="1035780" indent="0">
              <a:buNone/>
              <a:defRPr sz="2200" b="1"/>
            </a:lvl3pPr>
            <a:lvl4pPr marL="1553172" indent="0">
              <a:buNone/>
              <a:defRPr sz="1900" b="1"/>
            </a:lvl4pPr>
            <a:lvl5pPr marL="2071156" indent="0">
              <a:buNone/>
              <a:defRPr sz="1900" b="1"/>
            </a:lvl5pPr>
            <a:lvl6pPr marL="2588938" indent="0">
              <a:buNone/>
              <a:defRPr sz="1900" b="1"/>
            </a:lvl6pPr>
            <a:lvl7pPr marL="3106633" indent="0">
              <a:buNone/>
              <a:defRPr sz="1900" b="1"/>
            </a:lvl7pPr>
            <a:lvl8pPr marL="3624502" indent="0">
              <a:buNone/>
              <a:defRPr sz="1900" b="1"/>
            </a:lvl8pPr>
            <a:lvl9pPr marL="4142291" indent="0">
              <a:buNone/>
              <a:defRPr sz="1900" b="1"/>
            </a:lvl9pPr>
          </a:lstStyle>
          <a:p>
            <a:pPr lvl="0"/>
            <a:r>
              <a:rPr lang="en-US"/>
              <a:t>Click to edit Master text styles</a:t>
            </a:r>
          </a:p>
        </p:txBody>
      </p:sp>
      <p:sp>
        <p:nvSpPr>
          <p:cNvPr id="4" name="Content Placeholder 3"/>
          <p:cNvSpPr>
            <a:spLocks noGrp="1"/>
          </p:cNvSpPr>
          <p:nvPr>
            <p:ph sz="half" idx="2"/>
          </p:nvPr>
        </p:nvSpPr>
        <p:spPr>
          <a:xfrm>
            <a:off x="1385945" y="3817451"/>
            <a:ext cx="5790190" cy="3408047"/>
          </a:xfrm>
          <a:prstGeom prst="rect">
            <a:avLst/>
          </a:prstGeom>
        </p:spPr>
        <p:txBody>
          <a:bodyPr lIns="103414" tIns="51970" rIns="103414" bIns="5197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52191" y="3124200"/>
            <a:ext cx="5790191" cy="691514"/>
          </a:xfrm>
          <a:prstGeom prst="rect">
            <a:avLst/>
          </a:prstGeom>
        </p:spPr>
        <p:txBody>
          <a:bodyPr lIns="103414" tIns="51970" rIns="103414" bIns="51970" anchor="b">
            <a:noAutofit/>
          </a:bodyPr>
          <a:lstStyle>
            <a:lvl1pPr marL="0" indent="0">
              <a:buNone/>
              <a:defRPr sz="2900" b="0">
                <a:solidFill>
                  <a:schemeClr val="accent1"/>
                </a:solidFill>
              </a:defRPr>
            </a:lvl1pPr>
            <a:lvl2pPr marL="517811" indent="0">
              <a:buNone/>
              <a:defRPr sz="2400" b="1"/>
            </a:lvl2pPr>
            <a:lvl3pPr marL="1035780" indent="0">
              <a:buNone/>
              <a:defRPr sz="2200" b="1"/>
            </a:lvl3pPr>
            <a:lvl4pPr marL="1553172" indent="0">
              <a:buNone/>
              <a:defRPr sz="1900" b="1"/>
            </a:lvl4pPr>
            <a:lvl5pPr marL="2071156" indent="0">
              <a:buNone/>
              <a:defRPr sz="1900" b="1"/>
            </a:lvl5pPr>
            <a:lvl6pPr marL="2588938" indent="0">
              <a:buNone/>
              <a:defRPr sz="1900" b="1"/>
            </a:lvl6pPr>
            <a:lvl7pPr marL="3106633" indent="0">
              <a:buNone/>
              <a:defRPr sz="1900" b="1"/>
            </a:lvl7pPr>
            <a:lvl8pPr marL="3624502" indent="0">
              <a:buNone/>
              <a:defRPr sz="1900" b="1"/>
            </a:lvl8pPr>
            <a:lvl9pPr marL="414229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52191" y="3817451"/>
            <a:ext cx="5790191" cy="3408047"/>
          </a:xfrm>
          <a:prstGeom prst="rect">
            <a:avLst/>
          </a:prstGeom>
        </p:spPr>
        <p:txBody>
          <a:bodyPr lIns="103414" tIns="51970" rIns="103414" bIns="51970">
            <a:normAutofit/>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785462" y="7671943"/>
            <a:ext cx="1188719" cy="365759"/>
          </a:xfrm>
          <a:prstGeom prst="rect">
            <a:avLst/>
          </a:prstGeom>
        </p:spPr>
        <p:txBody>
          <a:bodyPr lIns="103414" tIns="51970" rIns="103414" bIns="51970"/>
          <a:lstStyle/>
          <a:p>
            <a:pPr defTabSz="1035780"/>
            <a:fld id="{F312EAF8-55CD-4F96-AA84-25A2147B0B97}" type="datetimeFigureOut">
              <a:rPr lang="en-US" sz="2200" smtClean="0">
                <a:solidFill>
                  <a:prstClr val="black"/>
                </a:solidFill>
              </a:rPr>
              <a:pPr defTabSz="1035780"/>
              <a:t>3/26/2017</a:t>
            </a:fld>
            <a:endParaRPr lang="en-US" sz="2200" dirty="0">
              <a:solidFill>
                <a:prstClr val="black"/>
              </a:solidFill>
            </a:endParaRPr>
          </a:p>
        </p:txBody>
      </p:sp>
      <p:sp>
        <p:nvSpPr>
          <p:cNvPr id="8" name="Footer Placeholder 7"/>
          <p:cNvSpPr>
            <a:spLocks noGrp="1"/>
          </p:cNvSpPr>
          <p:nvPr>
            <p:ph type="ftr" sz="quarter" idx="11"/>
          </p:nvPr>
        </p:nvSpPr>
        <p:spPr>
          <a:xfrm>
            <a:off x="673336" y="7671943"/>
            <a:ext cx="4631754" cy="365761"/>
          </a:xfrm>
          <a:prstGeom prst="rect">
            <a:avLst/>
          </a:prstGeom>
        </p:spPr>
        <p:txBody>
          <a:bodyPr lIns="103414" tIns="51970" rIns="103414" bIns="51970"/>
          <a:lstStyle/>
          <a:p>
            <a:pPr defTabSz="1035780"/>
            <a:endParaRPr lang="en-US" sz="2200" dirty="0">
              <a:solidFill>
                <a:prstClr val="black"/>
              </a:solidFill>
            </a:endParaRPr>
          </a:p>
        </p:txBody>
      </p:sp>
      <p:sp>
        <p:nvSpPr>
          <p:cNvPr id="9" name="Slide Number Placeholder 8"/>
          <p:cNvSpPr>
            <a:spLocks noGrp="1"/>
          </p:cNvSpPr>
          <p:nvPr>
            <p:ph type="sldNum" sz="quarter" idx="12"/>
          </p:nvPr>
        </p:nvSpPr>
        <p:spPr>
          <a:xfrm>
            <a:off x="12424785" y="354879"/>
            <a:ext cx="1005839" cy="921224"/>
          </a:xfrm>
          <a:prstGeom prst="rect">
            <a:avLst/>
          </a:prstGeom>
        </p:spPr>
        <p:txBody>
          <a:bodyPr lIns="103414" tIns="51970" rIns="103414" bIns="51970"/>
          <a:lstStyle/>
          <a:p>
            <a:pPr defTabSz="1035780"/>
            <a:fld id="{033F21CD-B91F-470D-BC68-2AFB74D7A045}" type="slidenum">
              <a:rPr lang="en-US" sz="2200" smtClean="0">
                <a:solidFill>
                  <a:prstClr val="black"/>
                </a:solidFill>
              </a:rPr>
              <a:pPr defTabSz="1035780"/>
              <a:t>‹#›</a:t>
            </a:fld>
            <a:endParaRPr lang="en-US" sz="2200" dirty="0">
              <a:solidFill>
                <a:prstClr val="black"/>
              </a:solidFill>
            </a:endParaRPr>
          </a:p>
        </p:txBody>
      </p:sp>
    </p:spTree>
    <p:extLst>
      <p:ext uri="{BB962C8B-B14F-4D97-AF65-F5344CB8AC3E}">
        <p14:creationId xmlns:p14="http://schemas.microsoft.com/office/powerpoint/2010/main" val="1152988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945" y="1168405"/>
            <a:ext cx="10513696" cy="848357"/>
          </a:xfrm>
          <a:prstGeom prst="rect">
            <a:avLst/>
          </a:prstGeom>
        </p:spPr>
        <p:txBody>
          <a:bodyPr lIns="103666" tIns="52096" rIns="103666" bIns="52096"/>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85949" y="3124200"/>
            <a:ext cx="5790188" cy="691514"/>
          </a:xfrm>
          <a:prstGeom prst="rect">
            <a:avLst/>
          </a:prstGeom>
        </p:spPr>
        <p:txBody>
          <a:bodyPr lIns="103666" tIns="52096" rIns="103666" bIns="52096" anchor="b">
            <a:noAutofit/>
          </a:bodyPr>
          <a:lstStyle>
            <a:lvl1pPr marL="0" indent="0">
              <a:buNone/>
              <a:defRPr sz="2900" b="0">
                <a:solidFill>
                  <a:schemeClr val="accent1"/>
                </a:solidFill>
              </a:defRPr>
            </a:lvl1pPr>
            <a:lvl2pPr marL="519134" indent="0">
              <a:buNone/>
              <a:defRPr sz="2400" b="1"/>
            </a:lvl2pPr>
            <a:lvl3pPr marL="1038426" indent="0">
              <a:buNone/>
              <a:defRPr sz="2200" b="1"/>
            </a:lvl3pPr>
            <a:lvl4pPr marL="1557092" indent="0">
              <a:buNone/>
              <a:defRPr sz="1900" b="1"/>
            </a:lvl4pPr>
            <a:lvl5pPr marL="2076392" indent="0">
              <a:buNone/>
              <a:defRPr sz="1900" b="1"/>
            </a:lvl5pPr>
            <a:lvl6pPr marL="2595460" indent="0">
              <a:buNone/>
              <a:defRPr sz="1900" b="1"/>
            </a:lvl6pPr>
            <a:lvl7pPr marL="3114476" indent="0">
              <a:buNone/>
              <a:defRPr sz="1900" b="1"/>
            </a:lvl7pPr>
            <a:lvl8pPr marL="3633649" indent="0">
              <a:buNone/>
              <a:defRPr sz="1900" b="1"/>
            </a:lvl8pPr>
            <a:lvl9pPr marL="4152742" indent="0">
              <a:buNone/>
              <a:defRPr sz="1900" b="1"/>
            </a:lvl9pPr>
          </a:lstStyle>
          <a:p>
            <a:pPr lvl="0"/>
            <a:r>
              <a:rPr lang="en-US"/>
              <a:t>Click to edit Master text styles</a:t>
            </a:r>
          </a:p>
        </p:txBody>
      </p:sp>
      <p:sp>
        <p:nvSpPr>
          <p:cNvPr id="4" name="Content Placeholder 3"/>
          <p:cNvSpPr>
            <a:spLocks noGrp="1"/>
          </p:cNvSpPr>
          <p:nvPr>
            <p:ph sz="half" idx="2"/>
          </p:nvPr>
        </p:nvSpPr>
        <p:spPr>
          <a:xfrm>
            <a:off x="1385945" y="3817376"/>
            <a:ext cx="5790190" cy="3408047"/>
          </a:xfrm>
          <a:prstGeom prst="rect">
            <a:avLst/>
          </a:prstGeom>
        </p:spPr>
        <p:txBody>
          <a:bodyPr lIns="103666" tIns="52096" rIns="103666" bIns="52096">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52116" y="3124200"/>
            <a:ext cx="5790191" cy="691514"/>
          </a:xfrm>
          <a:prstGeom prst="rect">
            <a:avLst/>
          </a:prstGeom>
        </p:spPr>
        <p:txBody>
          <a:bodyPr lIns="103666" tIns="52096" rIns="103666" bIns="52096" anchor="b">
            <a:noAutofit/>
          </a:bodyPr>
          <a:lstStyle>
            <a:lvl1pPr marL="0" indent="0">
              <a:buNone/>
              <a:defRPr sz="2900" b="0">
                <a:solidFill>
                  <a:schemeClr val="accent1"/>
                </a:solidFill>
              </a:defRPr>
            </a:lvl1pPr>
            <a:lvl2pPr marL="519134" indent="0">
              <a:buNone/>
              <a:defRPr sz="2400" b="1"/>
            </a:lvl2pPr>
            <a:lvl3pPr marL="1038426" indent="0">
              <a:buNone/>
              <a:defRPr sz="2200" b="1"/>
            </a:lvl3pPr>
            <a:lvl4pPr marL="1557092" indent="0">
              <a:buNone/>
              <a:defRPr sz="1900" b="1"/>
            </a:lvl4pPr>
            <a:lvl5pPr marL="2076392" indent="0">
              <a:buNone/>
              <a:defRPr sz="1900" b="1"/>
            </a:lvl5pPr>
            <a:lvl6pPr marL="2595460" indent="0">
              <a:buNone/>
              <a:defRPr sz="1900" b="1"/>
            </a:lvl6pPr>
            <a:lvl7pPr marL="3114476" indent="0">
              <a:buNone/>
              <a:defRPr sz="1900" b="1"/>
            </a:lvl7pPr>
            <a:lvl8pPr marL="3633649" indent="0">
              <a:buNone/>
              <a:defRPr sz="1900" b="1"/>
            </a:lvl8pPr>
            <a:lvl9pPr marL="415274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52116" y="3817376"/>
            <a:ext cx="5790191" cy="3408047"/>
          </a:xfrm>
          <a:prstGeom prst="rect">
            <a:avLst/>
          </a:prstGeom>
        </p:spPr>
        <p:txBody>
          <a:bodyPr lIns="103666" tIns="52096" rIns="103666" bIns="52096">
            <a:normAutofit/>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785386" y="7671867"/>
            <a:ext cx="1188719" cy="365759"/>
          </a:xfrm>
          <a:prstGeom prst="rect">
            <a:avLst/>
          </a:prstGeom>
        </p:spPr>
        <p:txBody>
          <a:bodyPr lIns="103666" tIns="52096" rIns="103666" bIns="52096"/>
          <a:lstStyle/>
          <a:p>
            <a:pPr defTabSz="1038426"/>
            <a:fld id="{F312EAF8-55CD-4F96-AA84-25A2147B0B97}" type="datetimeFigureOut">
              <a:rPr lang="en-US" sz="2200" smtClean="0">
                <a:solidFill>
                  <a:prstClr val="black"/>
                </a:solidFill>
              </a:rPr>
              <a:pPr defTabSz="1038426"/>
              <a:t>3/26/2017</a:t>
            </a:fld>
            <a:endParaRPr lang="en-US" sz="2200" dirty="0">
              <a:solidFill>
                <a:prstClr val="black"/>
              </a:solidFill>
            </a:endParaRPr>
          </a:p>
        </p:txBody>
      </p:sp>
      <p:sp>
        <p:nvSpPr>
          <p:cNvPr id="8" name="Footer Placeholder 7"/>
          <p:cNvSpPr>
            <a:spLocks noGrp="1"/>
          </p:cNvSpPr>
          <p:nvPr>
            <p:ph type="ftr" sz="quarter" idx="11"/>
          </p:nvPr>
        </p:nvSpPr>
        <p:spPr>
          <a:xfrm>
            <a:off x="673336" y="7671867"/>
            <a:ext cx="4631754" cy="365761"/>
          </a:xfrm>
          <a:prstGeom prst="rect">
            <a:avLst/>
          </a:prstGeom>
        </p:spPr>
        <p:txBody>
          <a:bodyPr lIns="103666" tIns="52096" rIns="103666" bIns="52096"/>
          <a:lstStyle/>
          <a:p>
            <a:pPr defTabSz="1038426"/>
            <a:endParaRPr lang="en-US" sz="2200" dirty="0">
              <a:solidFill>
                <a:prstClr val="black"/>
              </a:solidFill>
            </a:endParaRPr>
          </a:p>
        </p:txBody>
      </p:sp>
      <p:sp>
        <p:nvSpPr>
          <p:cNvPr id="9" name="Slide Number Placeholder 8"/>
          <p:cNvSpPr>
            <a:spLocks noGrp="1"/>
          </p:cNvSpPr>
          <p:nvPr>
            <p:ph type="sldNum" sz="quarter" idx="12"/>
          </p:nvPr>
        </p:nvSpPr>
        <p:spPr>
          <a:xfrm>
            <a:off x="12424709" y="354879"/>
            <a:ext cx="1005839" cy="921224"/>
          </a:xfrm>
          <a:prstGeom prst="rect">
            <a:avLst/>
          </a:prstGeom>
        </p:spPr>
        <p:txBody>
          <a:bodyPr lIns="103666" tIns="52096" rIns="103666" bIns="52096"/>
          <a:lstStyle/>
          <a:p>
            <a:pPr defTabSz="1038426"/>
            <a:fld id="{033F21CD-B91F-470D-BC68-2AFB74D7A045}" type="slidenum">
              <a:rPr lang="en-US" sz="2200" smtClean="0">
                <a:solidFill>
                  <a:prstClr val="black"/>
                </a:solidFill>
              </a:rPr>
              <a:pPr defTabSz="1038426"/>
              <a:t>‹#›</a:t>
            </a:fld>
            <a:endParaRPr lang="en-US" sz="2200" dirty="0">
              <a:solidFill>
                <a:prstClr val="black"/>
              </a:solidFill>
            </a:endParaRPr>
          </a:p>
        </p:txBody>
      </p:sp>
    </p:spTree>
    <p:extLst>
      <p:ext uri="{BB962C8B-B14F-4D97-AF65-F5344CB8AC3E}">
        <p14:creationId xmlns:p14="http://schemas.microsoft.com/office/powerpoint/2010/main" val="1152988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3922" tIns="52224" rIns="103922" bIns="5222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3922" tIns="52224" rIns="103922" bIns="5222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4446" tIns="52486" rIns="104446" bIns="5248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4446" tIns="52486" rIns="104446" bIns="5248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4714" tIns="52620" rIns="104714" bIns="526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4714" tIns="52620" rIns="104714" bIns="526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5945" y="1168405"/>
            <a:ext cx="10513696" cy="848357"/>
          </a:xfrm>
          <a:prstGeom prst="rect">
            <a:avLst/>
          </a:prstGeom>
        </p:spPr>
        <p:txBody>
          <a:bodyPr lIns="104986" tIns="52756" rIns="104986" bIns="52756"/>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85949" y="3124200"/>
            <a:ext cx="5790188" cy="691514"/>
          </a:xfrm>
          <a:prstGeom prst="rect">
            <a:avLst/>
          </a:prstGeom>
        </p:spPr>
        <p:txBody>
          <a:bodyPr lIns="104986" tIns="52756" rIns="104986" bIns="52756" anchor="b">
            <a:noAutofit/>
          </a:bodyPr>
          <a:lstStyle>
            <a:lvl1pPr marL="0" indent="0">
              <a:buNone/>
              <a:defRPr sz="2900" b="0">
                <a:solidFill>
                  <a:schemeClr val="accent1"/>
                </a:solidFill>
              </a:defRPr>
            </a:lvl1pPr>
            <a:lvl2pPr marL="526063" indent="0">
              <a:buNone/>
              <a:defRPr sz="2400" b="1"/>
            </a:lvl2pPr>
            <a:lvl3pPr marL="1052284" indent="0">
              <a:buNone/>
              <a:defRPr sz="2200" b="1"/>
            </a:lvl3pPr>
            <a:lvl4pPr marL="1577806" indent="0">
              <a:buNone/>
              <a:defRPr sz="1900" b="1"/>
            </a:lvl4pPr>
            <a:lvl5pPr marL="2104108" indent="0">
              <a:buNone/>
              <a:defRPr sz="1900" b="1"/>
            </a:lvl5pPr>
            <a:lvl6pPr marL="2629960" indent="0">
              <a:buNone/>
              <a:defRPr sz="1900" b="1"/>
            </a:lvl6pPr>
            <a:lvl7pPr marL="3155950" indent="0">
              <a:buNone/>
              <a:defRPr sz="1900" b="1"/>
            </a:lvl7pPr>
            <a:lvl8pPr marL="3681931" indent="0">
              <a:buNone/>
              <a:defRPr sz="1900" b="1"/>
            </a:lvl8pPr>
            <a:lvl9pPr marL="4207990" indent="0">
              <a:buNone/>
              <a:defRPr sz="1900" b="1"/>
            </a:lvl9pPr>
          </a:lstStyle>
          <a:p>
            <a:pPr lvl="0"/>
            <a:r>
              <a:rPr lang="en-US"/>
              <a:t>Click to edit Master text styles</a:t>
            </a:r>
          </a:p>
        </p:txBody>
      </p:sp>
      <p:sp>
        <p:nvSpPr>
          <p:cNvPr id="4" name="Content Placeholder 3"/>
          <p:cNvSpPr>
            <a:spLocks noGrp="1"/>
          </p:cNvSpPr>
          <p:nvPr>
            <p:ph sz="half" idx="2"/>
          </p:nvPr>
        </p:nvSpPr>
        <p:spPr>
          <a:xfrm>
            <a:off x="1385945" y="3816980"/>
            <a:ext cx="5790190" cy="3408047"/>
          </a:xfrm>
          <a:prstGeom prst="rect">
            <a:avLst/>
          </a:prstGeom>
        </p:spPr>
        <p:txBody>
          <a:bodyPr lIns="104986" tIns="52756" rIns="104986" bIns="52756">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51720" y="3124200"/>
            <a:ext cx="5790191" cy="691514"/>
          </a:xfrm>
          <a:prstGeom prst="rect">
            <a:avLst/>
          </a:prstGeom>
        </p:spPr>
        <p:txBody>
          <a:bodyPr lIns="104986" tIns="52756" rIns="104986" bIns="52756" anchor="b">
            <a:noAutofit/>
          </a:bodyPr>
          <a:lstStyle>
            <a:lvl1pPr marL="0" indent="0">
              <a:buNone/>
              <a:defRPr sz="2900" b="0">
                <a:solidFill>
                  <a:schemeClr val="accent1"/>
                </a:solidFill>
              </a:defRPr>
            </a:lvl1pPr>
            <a:lvl2pPr marL="526063" indent="0">
              <a:buNone/>
              <a:defRPr sz="2400" b="1"/>
            </a:lvl2pPr>
            <a:lvl3pPr marL="1052284" indent="0">
              <a:buNone/>
              <a:defRPr sz="2200" b="1"/>
            </a:lvl3pPr>
            <a:lvl4pPr marL="1577806" indent="0">
              <a:buNone/>
              <a:defRPr sz="1900" b="1"/>
            </a:lvl4pPr>
            <a:lvl5pPr marL="2104108" indent="0">
              <a:buNone/>
              <a:defRPr sz="1900" b="1"/>
            </a:lvl5pPr>
            <a:lvl6pPr marL="2629960" indent="0">
              <a:buNone/>
              <a:defRPr sz="1900" b="1"/>
            </a:lvl6pPr>
            <a:lvl7pPr marL="3155950" indent="0">
              <a:buNone/>
              <a:defRPr sz="1900" b="1"/>
            </a:lvl7pPr>
            <a:lvl8pPr marL="3681931" indent="0">
              <a:buNone/>
              <a:defRPr sz="1900" b="1"/>
            </a:lvl8pPr>
            <a:lvl9pPr marL="420799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51720" y="3816980"/>
            <a:ext cx="5790191" cy="3408047"/>
          </a:xfrm>
          <a:prstGeom prst="rect">
            <a:avLst/>
          </a:prstGeom>
        </p:spPr>
        <p:txBody>
          <a:bodyPr lIns="104986" tIns="52756" rIns="104986" bIns="52756">
            <a:normAutofit/>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784990" y="7671471"/>
            <a:ext cx="1188719" cy="365759"/>
          </a:xfrm>
          <a:prstGeom prst="rect">
            <a:avLst/>
          </a:prstGeom>
        </p:spPr>
        <p:txBody>
          <a:bodyPr lIns="104986" tIns="52756" rIns="104986" bIns="52756"/>
          <a:lstStyle/>
          <a:p>
            <a:pPr defTabSz="1052284"/>
            <a:fld id="{F312EAF8-55CD-4F96-AA84-25A2147B0B97}" type="datetimeFigureOut">
              <a:rPr lang="en-US" sz="2200" smtClean="0">
                <a:solidFill>
                  <a:prstClr val="black"/>
                </a:solidFill>
              </a:rPr>
              <a:pPr defTabSz="1052284"/>
              <a:t>3/26/2017</a:t>
            </a:fld>
            <a:endParaRPr lang="en-US" sz="2200" dirty="0">
              <a:solidFill>
                <a:prstClr val="black"/>
              </a:solidFill>
            </a:endParaRPr>
          </a:p>
        </p:txBody>
      </p:sp>
      <p:sp>
        <p:nvSpPr>
          <p:cNvPr id="8" name="Footer Placeholder 7"/>
          <p:cNvSpPr>
            <a:spLocks noGrp="1"/>
          </p:cNvSpPr>
          <p:nvPr>
            <p:ph type="ftr" sz="quarter" idx="11"/>
          </p:nvPr>
        </p:nvSpPr>
        <p:spPr>
          <a:xfrm>
            <a:off x="673336" y="7671471"/>
            <a:ext cx="4631754" cy="365761"/>
          </a:xfrm>
          <a:prstGeom prst="rect">
            <a:avLst/>
          </a:prstGeom>
        </p:spPr>
        <p:txBody>
          <a:bodyPr lIns="104986" tIns="52756" rIns="104986" bIns="52756"/>
          <a:lstStyle/>
          <a:p>
            <a:pPr defTabSz="1052284"/>
            <a:endParaRPr lang="en-US" sz="2200" dirty="0">
              <a:solidFill>
                <a:prstClr val="black"/>
              </a:solidFill>
            </a:endParaRPr>
          </a:p>
        </p:txBody>
      </p:sp>
      <p:sp>
        <p:nvSpPr>
          <p:cNvPr id="9" name="Slide Number Placeholder 8"/>
          <p:cNvSpPr>
            <a:spLocks noGrp="1"/>
          </p:cNvSpPr>
          <p:nvPr>
            <p:ph type="sldNum" sz="quarter" idx="12"/>
          </p:nvPr>
        </p:nvSpPr>
        <p:spPr>
          <a:xfrm>
            <a:off x="12424313" y="354879"/>
            <a:ext cx="1005839" cy="921224"/>
          </a:xfrm>
          <a:prstGeom prst="rect">
            <a:avLst/>
          </a:prstGeom>
        </p:spPr>
        <p:txBody>
          <a:bodyPr lIns="104986" tIns="52756" rIns="104986" bIns="52756"/>
          <a:lstStyle/>
          <a:p>
            <a:pPr defTabSz="1052284"/>
            <a:fld id="{033F21CD-B91F-470D-BC68-2AFB74D7A045}" type="slidenum">
              <a:rPr lang="en-US" sz="2200" smtClean="0">
                <a:solidFill>
                  <a:prstClr val="black"/>
                </a:solidFill>
              </a:rPr>
              <a:pPr defTabSz="1052284"/>
              <a:t>‹#›</a:t>
            </a:fld>
            <a:endParaRPr lang="en-US" sz="2200" dirty="0">
              <a:solidFill>
                <a:prstClr val="black"/>
              </a:solidFill>
            </a:endParaRPr>
          </a:p>
        </p:txBody>
      </p:sp>
    </p:spTree>
    <p:extLst>
      <p:ext uri="{BB962C8B-B14F-4D97-AF65-F5344CB8AC3E}">
        <p14:creationId xmlns:p14="http://schemas.microsoft.com/office/powerpoint/2010/main" val="1152988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5295" tIns="52894" rIns="105295" bIns="5289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5295" tIns="52894" rIns="105295" bIns="5289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2245001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105610" tIns="53034" rIns="105610" bIns="53034"/>
          <a:lstStyle/>
          <a:p>
            <a:pPr defTabSz="1058122"/>
            <a:fld id="{FD1176A7-B091-469C-82C8-89C693043C40}" type="datetimeFigureOut">
              <a:rPr lang="en-US" sz="2200" smtClean="0">
                <a:solidFill>
                  <a:prstClr val="black">
                    <a:tint val="75000"/>
                  </a:prstClr>
                </a:solidFill>
              </a:rPr>
              <a:pPr defTabSz="1058122"/>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105610" tIns="53034" rIns="105610" bIns="53034"/>
          <a:lstStyle/>
          <a:p>
            <a:pPr defTabSz="1058122"/>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105610" tIns="53034" rIns="105610" bIns="53034"/>
          <a:lstStyle/>
          <a:p>
            <a:pPr defTabSz="1058122"/>
            <a:fld id="{5939B1FA-81F2-4940-9AF3-5EAFB5D6669B}" type="slidenum">
              <a:rPr lang="en-US" sz="2200" smtClean="0">
                <a:solidFill>
                  <a:prstClr val="black">
                    <a:tint val="75000"/>
                  </a:prstClr>
                </a:solidFill>
              </a:rPr>
              <a:pPr defTabSz="1058122"/>
              <a:t>‹#›</a:t>
            </a:fld>
            <a:endParaRPr lang="en-US" sz="2200" dirty="0">
              <a:solidFill>
                <a:prstClr val="black">
                  <a:tint val="75000"/>
                </a:prstClr>
              </a:solidFill>
            </a:endParaRPr>
          </a:p>
        </p:txBody>
      </p:sp>
      <p:sp>
        <p:nvSpPr>
          <p:cNvPr id="6" name="Title 1"/>
          <p:cNvSpPr>
            <a:spLocks noGrp="1"/>
          </p:cNvSpPr>
          <p:nvPr>
            <p:ph type="title"/>
          </p:nvPr>
        </p:nvSpPr>
        <p:spPr>
          <a:xfrm>
            <a:off x="731537" y="330668"/>
            <a:ext cx="13167361" cy="859153"/>
          </a:xfrm>
          <a:prstGeom prst="rect">
            <a:avLst/>
          </a:prstGeom>
        </p:spPr>
        <p:txBody>
          <a:bodyPr lIns="105610" tIns="53034" rIns="105610" bIns="53034">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6254" tIns="53320" rIns="106254" bIns="5332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6254" tIns="53320" rIns="106254" bIns="5332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6582" tIns="53466" rIns="106582" bIns="5346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6582" tIns="53466" rIns="106582" bIns="5346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106915" tIns="53614" rIns="106915" bIns="53614"/>
          <a:lstStyle/>
          <a:p>
            <a:pPr defTabSz="1070302"/>
            <a:fld id="{FD1176A7-B091-469C-82C8-89C693043C40}" type="datetimeFigureOut">
              <a:rPr lang="en-US" sz="2200" smtClean="0">
                <a:solidFill>
                  <a:prstClr val="black">
                    <a:tint val="75000"/>
                  </a:prstClr>
                </a:solidFill>
              </a:rPr>
              <a:pPr defTabSz="1070302"/>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106915" tIns="53614" rIns="106915" bIns="53614"/>
          <a:lstStyle/>
          <a:p>
            <a:pPr defTabSz="1070302"/>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106915" tIns="53614" rIns="106915" bIns="53614"/>
          <a:lstStyle/>
          <a:p>
            <a:pPr defTabSz="1070302"/>
            <a:fld id="{5939B1FA-81F2-4940-9AF3-5EAFB5D6669B}" type="slidenum">
              <a:rPr lang="en-US" sz="2200" smtClean="0">
                <a:solidFill>
                  <a:prstClr val="black">
                    <a:tint val="75000"/>
                  </a:prstClr>
                </a:solidFill>
              </a:rPr>
              <a:pPr defTabSz="1070302"/>
              <a:t>‹#›</a:t>
            </a:fld>
            <a:endParaRPr lang="en-US" sz="2200" dirty="0">
              <a:solidFill>
                <a:prstClr val="black">
                  <a:tint val="75000"/>
                </a:prstClr>
              </a:solidFill>
            </a:endParaRPr>
          </a:p>
        </p:txBody>
      </p:sp>
      <p:sp>
        <p:nvSpPr>
          <p:cNvPr id="6" name="Title 1"/>
          <p:cNvSpPr>
            <a:spLocks noGrp="1"/>
          </p:cNvSpPr>
          <p:nvPr>
            <p:ph type="title"/>
          </p:nvPr>
        </p:nvSpPr>
        <p:spPr>
          <a:xfrm>
            <a:off x="731537" y="330320"/>
            <a:ext cx="13167361" cy="859153"/>
          </a:xfrm>
          <a:prstGeom prst="rect">
            <a:avLst/>
          </a:prstGeom>
        </p:spPr>
        <p:txBody>
          <a:bodyPr lIns="106915" tIns="53614" rIns="106915" bIns="53614">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7252" tIns="53764" rIns="107252" bIns="5376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7252" tIns="53764" rIns="107252" bIns="5376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7594" tIns="53916" rIns="107594" bIns="5391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7594" tIns="53916" rIns="107594" bIns="5391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7941" tIns="54070" rIns="107941" bIns="54070"/>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7941" tIns="54070" rIns="107941" bIns="54070"/>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
            <a:ext cx="14669428" cy="8248895"/>
          </a:xfrm>
          <a:prstGeom prst="rect">
            <a:avLst/>
          </a:prstGeom>
        </p:spPr>
      </p:pic>
    </p:spTree>
    <p:extLst>
      <p:ext uri="{BB962C8B-B14F-4D97-AF65-F5344CB8AC3E}">
        <p14:creationId xmlns:p14="http://schemas.microsoft.com/office/powerpoint/2010/main" val="182154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8648" tIns="54384" rIns="108648" bIns="5438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8648" tIns="54384" rIns="108648" bIns="5438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94998" tIns="47762" rIns="94998" bIns="47762"/>
          <a:lstStyle/>
          <a:p>
            <a:pPr defTabSz="951978"/>
            <a:fld id="{FD1176A7-B091-469C-82C8-89C693043C40}" type="datetimeFigureOut">
              <a:rPr lang="en-US" sz="2200" smtClean="0">
                <a:solidFill>
                  <a:prstClr val="black">
                    <a:tint val="75000"/>
                  </a:prstClr>
                </a:solidFill>
              </a:rPr>
              <a:pPr defTabSz="951978"/>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94998" tIns="47762" rIns="94998" bIns="47762"/>
          <a:lstStyle/>
          <a:p>
            <a:pPr defTabSz="951978"/>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94998" tIns="47762" rIns="94998" bIns="47762"/>
          <a:lstStyle/>
          <a:p>
            <a:pPr defTabSz="951978"/>
            <a:fld id="{5939B1FA-81F2-4940-9AF3-5EAFB5D6669B}" type="slidenum">
              <a:rPr lang="en-US" sz="2200" smtClean="0">
                <a:solidFill>
                  <a:prstClr val="black">
                    <a:tint val="75000"/>
                  </a:prstClr>
                </a:solidFill>
              </a:rPr>
              <a:pPr defTabSz="951978"/>
              <a:t>‹#›</a:t>
            </a:fld>
            <a:endParaRPr lang="en-US" sz="2200" dirty="0">
              <a:solidFill>
                <a:prstClr val="black">
                  <a:tint val="75000"/>
                </a:prstClr>
              </a:solidFill>
            </a:endParaRPr>
          </a:p>
        </p:txBody>
      </p:sp>
      <p:sp>
        <p:nvSpPr>
          <p:cNvPr id="6" name="Title 1"/>
          <p:cNvSpPr>
            <a:spLocks noGrp="1"/>
          </p:cNvSpPr>
          <p:nvPr>
            <p:ph type="title"/>
          </p:nvPr>
        </p:nvSpPr>
        <p:spPr>
          <a:xfrm>
            <a:off x="731537" y="333831"/>
            <a:ext cx="13167361" cy="859153"/>
          </a:xfrm>
          <a:prstGeom prst="rect">
            <a:avLst/>
          </a:prstGeom>
        </p:spPr>
        <p:txBody>
          <a:bodyPr lIns="94998" tIns="47762" rIns="94998" bIns="47762">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073084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9008" tIns="54544" rIns="109008" bIns="54544"/>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9008" tIns="54544" rIns="109008" bIns="54544"/>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lIns="109372" tIns="54706" rIns="109372" bIns="54706"/>
          <a:lstStyle>
            <a:lvl1pPr algn="l">
              <a:defRPr sz="48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31520" y="1920241"/>
            <a:ext cx="13167360" cy="4898479"/>
          </a:xfrm>
          <a:prstGeom prst="rect">
            <a:avLst/>
          </a:prstGeom>
        </p:spPr>
        <p:txBody>
          <a:bodyPr lIns="109372" tIns="54706" rIns="109372" bIns="54706"/>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6501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1520" y="7627624"/>
            <a:ext cx="3413760" cy="438150"/>
          </a:xfrm>
          <a:prstGeom prst="rect">
            <a:avLst/>
          </a:prstGeom>
        </p:spPr>
        <p:txBody>
          <a:bodyPr lIns="95266" tIns="47896" rIns="95266" bIns="47896"/>
          <a:lstStyle/>
          <a:p>
            <a:pPr defTabSz="954524"/>
            <a:fld id="{FD1176A7-B091-469C-82C8-89C693043C40}" type="datetimeFigureOut">
              <a:rPr lang="en-US" sz="2200" smtClean="0">
                <a:solidFill>
                  <a:prstClr val="black">
                    <a:tint val="75000"/>
                  </a:prstClr>
                </a:solidFill>
              </a:rPr>
              <a:pPr defTabSz="954524"/>
              <a:t>3/26/2017</a:t>
            </a:fld>
            <a:endParaRPr lang="en-US" sz="2200" dirty="0">
              <a:solidFill>
                <a:prstClr val="black">
                  <a:tint val="75000"/>
                </a:prstClr>
              </a:solidFill>
            </a:endParaRPr>
          </a:p>
        </p:txBody>
      </p:sp>
      <p:sp>
        <p:nvSpPr>
          <p:cNvPr id="4" name="Footer Placeholder 3"/>
          <p:cNvSpPr>
            <a:spLocks noGrp="1"/>
          </p:cNvSpPr>
          <p:nvPr>
            <p:ph type="ftr" sz="quarter" idx="11"/>
          </p:nvPr>
        </p:nvSpPr>
        <p:spPr>
          <a:xfrm>
            <a:off x="4998721" y="7627624"/>
            <a:ext cx="4632960" cy="438150"/>
          </a:xfrm>
          <a:prstGeom prst="rect">
            <a:avLst/>
          </a:prstGeom>
        </p:spPr>
        <p:txBody>
          <a:bodyPr lIns="95266" tIns="47896" rIns="95266" bIns="47896"/>
          <a:lstStyle/>
          <a:p>
            <a:pPr defTabSz="954524"/>
            <a:endParaRPr lang="en-US" sz="2200" dirty="0">
              <a:solidFill>
                <a:prstClr val="black">
                  <a:tint val="75000"/>
                </a:prstClr>
              </a:solidFill>
            </a:endParaRPr>
          </a:p>
        </p:txBody>
      </p:sp>
      <p:sp>
        <p:nvSpPr>
          <p:cNvPr id="5" name="Slide Number Placeholder 4"/>
          <p:cNvSpPr>
            <a:spLocks noGrp="1"/>
          </p:cNvSpPr>
          <p:nvPr>
            <p:ph type="sldNum" sz="quarter" idx="12"/>
          </p:nvPr>
        </p:nvSpPr>
        <p:spPr>
          <a:xfrm>
            <a:off x="10485122" y="7627624"/>
            <a:ext cx="3413760" cy="438150"/>
          </a:xfrm>
          <a:prstGeom prst="rect">
            <a:avLst/>
          </a:prstGeom>
        </p:spPr>
        <p:txBody>
          <a:bodyPr lIns="95266" tIns="47896" rIns="95266" bIns="47896"/>
          <a:lstStyle/>
          <a:p>
            <a:pPr defTabSz="954524"/>
            <a:fld id="{5939B1FA-81F2-4940-9AF3-5EAFB5D6669B}" type="slidenum">
              <a:rPr lang="en-US" sz="2200" smtClean="0">
                <a:solidFill>
                  <a:prstClr val="black">
                    <a:tint val="75000"/>
                  </a:prstClr>
                </a:solidFill>
              </a:rPr>
              <a:pPr defTabSz="954524"/>
              <a:t>‹#›</a:t>
            </a:fld>
            <a:endParaRPr lang="en-US" sz="2200" dirty="0">
              <a:solidFill>
                <a:prstClr val="black">
                  <a:tint val="75000"/>
                </a:prstClr>
              </a:solidFill>
            </a:endParaRPr>
          </a:p>
        </p:txBody>
      </p:sp>
      <p:sp>
        <p:nvSpPr>
          <p:cNvPr id="6" name="Title 1"/>
          <p:cNvSpPr>
            <a:spLocks noGrp="1"/>
          </p:cNvSpPr>
          <p:nvPr>
            <p:ph type="title"/>
          </p:nvPr>
        </p:nvSpPr>
        <p:spPr>
          <a:xfrm>
            <a:off x="731537" y="333751"/>
            <a:ext cx="13167361" cy="859153"/>
          </a:xfrm>
          <a:prstGeom prst="rect">
            <a:avLst/>
          </a:prstGeom>
        </p:spPr>
        <p:txBody>
          <a:bodyPr lIns="95266" tIns="47896" rIns="95266" bIns="47896">
            <a:normAutofit/>
          </a:bodyPr>
          <a:lstStyle>
            <a:lvl1pPr algn="l">
              <a:defRPr sz="44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19703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0.xml"/><Relationship Id="rId1" Type="http://schemas.openxmlformats.org/officeDocument/2006/relationships/slideLayout" Target="../slideLayouts/slideLayout17.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2.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3.xml"/><Relationship Id="rId1" Type="http://schemas.openxmlformats.org/officeDocument/2006/relationships/slideLayout" Target="../slideLayouts/slideLayout20.xml"/><Relationship Id="rId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4.xml"/><Relationship Id="rId1" Type="http://schemas.openxmlformats.org/officeDocument/2006/relationships/slideLayout" Target="../slideLayouts/slideLayout21.xml"/><Relationship Id="rId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5.xml"/><Relationship Id="rId1" Type="http://schemas.openxmlformats.org/officeDocument/2006/relationships/slideLayout" Target="../slideLayouts/slideLayout22.xml"/><Relationship Id="rId4"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6.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7.xml"/><Relationship Id="rId1" Type="http://schemas.openxmlformats.org/officeDocument/2006/relationships/slideLayout" Target="../slideLayouts/slideLayout24.xml"/><Relationship Id="rId4" Type="http://schemas.openxmlformats.org/officeDocument/2006/relationships/image" Target="../media/image5.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8.xml"/><Relationship Id="rId1" Type="http://schemas.openxmlformats.org/officeDocument/2006/relationships/slideLayout" Target="../slideLayouts/slideLayout25.xml"/><Relationship Id="rId4"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19.xml"/><Relationship Id="rId1" Type="http://schemas.openxmlformats.org/officeDocument/2006/relationships/slideLayout" Target="../slideLayouts/slideLayout26.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0.xml"/><Relationship Id="rId1" Type="http://schemas.openxmlformats.org/officeDocument/2006/relationships/slideLayout" Target="../slideLayouts/slideLayout27.xml"/><Relationship Id="rId4" Type="http://schemas.openxmlformats.org/officeDocument/2006/relationships/image" Target="../media/image5.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1.xml"/><Relationship Id="rId1" Type="http://schemas.openxmlformats.org/officeDocument/2006/relationships/slideLayout" Target="../slideLayouts/slideLayout28.xml"/><Relationship Id="rId4" Type="http://schemas.openxmlformats.org/officeDocument/2006/relationships/image" Target="../media/image5.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2.xml"/><Relationship Id="rId1" Type="http://schemas.openxmlformats.org/officeDocument/2006/relationships/slideLayout" Target="../slideLayouts/slideLayout29.xml"/><Relationship Id="rId4" Type="http://schemas.openxmlformats.org/officeDocument/2006/relationships/image" Target="../media/image5.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3.xml"/><Relationship Id="rId1" Type="http://schemas.openxmlformats.org/officeDocument/2006/relationships/slideLayout" Target="../slideLayouts/slideLayout30.xml"/><Relationship Id="rId4" Type="http://schemas.openxmlformats.org/officeDocument/2006/relationships/image" Target="../media/image5.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4.xml"/><Relationship Id="rId1" Type="http://schemas.openxmlformats.org/officeDocument/2006/relationships/slideLayout" Target="../slideLayouts/slideLayout31.xml"/><Relationship Id="rId4" Type="http://schemas.openxmlformats.org/officeDocument/2006/relationships/image" Target="../media/image5.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5.xml"/><Relationship Id="rId1" Type="http://schemas.openxmlformats.org/officeDocument/2006/relationships/slideLayout" Target="../slideLayouts/slideLayout32.xml"/><Relationship Id="rId4" Type="http://schemas.openxmlformats.org/officeDocument/2006/relationships/image" Target="../media/image5.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6.xml"/><Relationship Id="rId1" Type="http://schemas.openxmlformats.org/officeDocument/2006/relationships/slideLayout" Target="../slideLayouts/slideLayout33.xml"/><Relationship Id="rId4" Type="http://schemas.openxmlformats.org/officeDocument/2006/relationships/image" Target="../media/image5.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7.xml"/><Relationship Id="rId1" Type="http://schemas.openxmlformats.org/officeDocument/2006/relationships/slideLayout" Target="../slideLayouts/slideLayout34.xml"/><Relationship Id="rId4" Type="http://schemas.openxmlformats.org/officeDocument/2006/relationships/image" Target="../media/image5.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8.xml"/><Relationship Id="rId1" Type="http://schemas.openxmlformats.org/officeDocument/2006/relationships/slideLayout" Target="../slideLayouts/slideLayout35.xml"/><Relationship Id="rId4" Type="http://schemas.openxmlformats.org/officeDocument/2006/relationships/image" Target="../media/image5.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9.xml"/><Relationship Id="rId1" Type="http://schemas.openxmlformats.org/officeDocument/2006/relationships/slideLayout" Target="../slideLayouts/slideLayout36.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5.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0.xml"/><Relationship Id="rId1" Type="http://schemas.openxmlformats.org/officeDocument/2006/relationships/slideLayout" Target="../slideLayouts/slideLayout37.xml"/><Relationship Id="rId4" Type="http://schemas.openxmlformats.org/officeDocument/2006/relationships/image" Target="../media/image5.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1.xml"/><Relationship Id="rId1" Type="http://schemas.openxmlformats.org/officeDocument/2006/relationships/slideLayout" Target="../slideLayouts/slideLayout38.xml"/><Relationship Id="rId4" Type="http://schemas.openxmlformats.org/officeDocument/2006/relationships/image" Target="../media/image5.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2.xml"/><Relationship Id="rId1" Type="http://schemas.openxmlformats.org/officeDocument/2006/relationships/slideLayout" Target="../slideLayouts/slideLayout39.xml"/><Relationship Id="rId4" Type="http://schemas.openxmlformats.org/officeDocument/2006/relationships/image" Target="../media/image5.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3.xml"/><Relationship Id="rId1" Type="http://schemas.openxmlformats.org/officeDocument/2006/relationships/slideLayout" Target="../slideLayouts/slideLayout40.xml"/><Relationship Id="rId4" Type="http://schemas.openxmlformats.org/officeDocument/2006/relationships/image" Target="../media/image5.png"/></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4.xml"/><Relationship Id="rId1" Type="http://schemas.openxmlformats.org/officeDocument/2006/relationships/slideLayout" Target="../slideLayouts/slideLayout41.xml"/><Relationship Id="rId4" Type="http://schemas.openxmlformats.org/officeDocument/2006/relationships/image" Target="../media/image5.png"/></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5.xml"/><Relationship Id="rId1" Type="http://schemas.openxmlformats.org/officeDocument/2006/relationships/slideLayout" Target="../slideLayouts/slideLayout42.xml"/><Relationship Id="rId4" Type="http://schemas.openxmlformats.org/officeDocument/2006/relationships/image" Target="../media/image5.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6.xml"/><Relationship Id="rId1" Type="http://schemas.openxmlformats.org/officeDocument/2006/relationships/slideLayout" Target="../slideLayouts/slideLayout43.xml"/><Relationship Id="rId4" Type="http://schemas.openxmlformats.org/officeDocument/2006/relationships/image" Target="../media/image5.png"/></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7.xml"/><Relationship Id="rId1" Type="http://schemas.openxmlformats.org/officeDocument/2006/relationships/slideLayout" Target="../slideLayouts/slideLayout44.xml"/><Relationship Id="rId4" Type="http://schemas.openxmlformats.org/officeDocument/2006/relationships/image" Target="../media/image5.png"/></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8.xml"/><Relationship Id="rId1" Type="http://schemas.openxmlformats.org/officeDocument/2006/relationships/slideLayout" Target="../slideLayouts/slideLayout45.xml"/><Relationship Id="rId4" Type="http://schemas.openxmlformats.org/officeDocument/2006/relationships/image" Target="../media/image5.png"/></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9.xml"/><Relationship Id="rId1" Type="http://schemas.openxmlformats.org/officeDocument/2006/relationships/slideLayout" Target="../slideLayouts/slideLayout4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0.xml"/><Relationship Id="rId1" Type="http://schemas.openxmlformats.org/officeDocument/2006/relationships/slideLayout" Target="../slideLayouts/slideLayout47.xml"/><Relationship Id="rId4" Type="http://schemas.openxmlformats.org/officeDocument/2006/relationships/image" Target="../media/image5.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1.xml"/><Relationship Id="rId1" Type="http://schemas.openxmlformats.org/officeDocument/2006/relationships/slideLayout" Target="../slideLayouts/slideLayout48.xml"/><Relationship Id="rId4" Type="http://schemas.openxmlformats.org/officeDocument/2006/relationships/image" Target="../media/image5.png"/></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2.xml"/><Relationship Id="rId1" Type="http://schemas.openxmlformats.org/officeDocument/2006/relationships/slideLayout" Target="../slideLayouts/slideLayout49.xml"/><Relationship Id="rId4" Type="http://schemas.openxmlformats.org/officeDocument/2006/relationships/image" Target="../media/image5.png"/></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3.xml"/><Relationship Id="rId1" Type="http://schemas.openxmlformats.org/officeDocument/2006/relationships/slideLayout" Target="../slideLayouts/slideLayout50.xml"/><Relationship Id="rId4" Type="http://schemas.openxmlformats.org/officeDocument/2006/relationships/image" Target="../media/image5.png"/></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4.xml"/><Relationship Id="rId1" Type="http://schemas.openxmlformats.org/officeDocument/2006/relationships/slideLayout" Target="../slideLayouts/slideLayout51.xml"/><Relationship Id="rId4" Type="http://schemas.openxmlformats.org/officeDocument/2006/relationships/image" Target="../media/image5.png"/></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5.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6.xml"/><Relationship Id="rId1" Type="http://schemas.openxmlformats.org/officeDocument/2006/relationships/slideLayout" Target="../slideLayouts/slideLayout53.xml"/><Relationship Id="rId4" Type="http://schemas.openxmlformats.org/officeDocument/2006/relationships/image" Target="../media/image5.png"/></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7.xml"/><Relationship Id="rId1" Type="http://schemas.openxmlformats.org/officeDocument/2006/relationships/slideLayout" Target="../slideLayouts/slideLayout54.xml"/><Relationship Id="rId4" Type="http://schemas.openxmlformats.org/officeDocument/2006/relationships/image" Target="../media/image5.png"/></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8.xml"/><Relationship Id="rId1" Type="http://schemas.openxmlformats.org/officeDocument/2006/relationships/slideLayout" Target="../slideLayouts/slideLayout55.xml"/><Relationship Id="rId4" Type="http://schemas.openxmlformats.org/officeDocument/2006/relationships/image" Target="../media/image5.png"/></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9.xml"/><Relationship Id="rId1" Type="http://schemas.openxmlformats.org/officeDocument/2006/relationships/slideLayout" Target="../slideLayouts/slideLayout56.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0.xml"/><Relationship Id="rId1" Type="http://schemas.openxmlformats.org/officeDocument/2006/relationships/slideLayout" Target="../slideLayouts/slideLayout57.xml"/><Relationship Id="rId4" Type="http://schemas.openxmlformats.org/officeDocument/2006/relationships/image" Target="../media/image5.png"/></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1.xml"/><Relationship Id="rId1" Type="http://schemas.openxmlformats.org/officeDocument/2006/relationships/slideLayout" Target="../slideLayouts/slideLayout58.xml"/><Relationship Id="rId4" Type="http://schemas.openxmlformats.org/officeDocument/2006/relationships/image" Target="../media/image5.png"/></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2.xml"/><Relationship Id="rId1" Type="http://schemas.openxmlformats.org/officeDocument/2006/relationships/slideLayout" Target="../slideLayouts/slideLayout59.xml"/><Relationship Id="rId4" Type="http://schemas.openxmlformats.org/officeDocument/2006/relationships/image" Target="../media/image5.png"/></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3.xml"/><Relationship Id="rId1" Type="http://schemas.openxmlformats.org/officeDocument/2006/relationships/slideLayout" Target="../slideLayouts/slideLayout60.xml"/><Relationship Id="rId4" Type="http://schemas.openxmlformats.org/officeDocument/2006/relationships/image" Target="../media/image5.png"/></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4.xml"/><Relationship Id="rId1" Type="http://schemas.openxmlformats.org/officeDocument/2006/relationships/slideLayout" Target="../slideLayouts/slideLayout61.xml"/><Relationship Id="rId4" Type="http://schemas.openxmlformats.org/officeDocument/2006/relationships/image" Target="../media/image5.png"/></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5.xml"/><Relationship Id="rId1" Type="http://schemas.openxmlformats.org/officeDocument/2006/relationships/slideLayout" Target="../slideLayouts/slideLayout62.xml"/><Relationship Id="rId4" Type="http://schemas.openxmlformats.org/officeDocument/2006/relationships/image" Target="../media/image5.png"/></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6.xml"/><Relationship Id="rId1" Type="http://schemas.openxmlformats.org/officeDocument/2006/relationships/slideLayout" Target="../slideLayouts/slideLayout63.xml"/><Relationship Id="rId4" Type="http://schemas.openxmlformats.org/officeDocument/2006/relationships/image" Target="../media/image5.png"/></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7.xml"/><Relationship Id="rId1" Type="http://schemas.openxmlformats.org/officeDocument/2006/relationships/slideLayout" Target="../slideLayouts/slideLayout64.xml"/><Relationship Id="rId4" Type="http://schemas.openxmlformats.org/officeDocument/2006/relationships/image" Target="../media/image5.png"/></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8.xml"/><Relationship Id="rId1" Type="http://schemas.openxmlformats.org/officeDocument/2006/relationships/slideLayout" Target="../slideLayouts/slideLayout65.xml"/><Relationship Id="rId4" Type="http://schemas.openxmlformats.org/officeDocument/2006/relationships/image" Target="../media/image5.png"/></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9.xml"/><Relationship Id="rId1" Type="http://schemas.openxmlformats.org/officeDocument/2006/relationships/slideLayout" Target="../slideLayouts/slideLayout66.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0.xml"/><Relationship Id="rId1" Type="http://schemas.openxmlformats.org/officeDocument/2006/relationships/slideLayout" Target="../slideLayouts/slideLayout67.xml"/><Relationship Id="rId4" Type="http://schemas.openxmlformats.org/officeDocument/2006/relationships/image" Target="../media/image5.png"/></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1.xml"/><Relationship Id="rId1" Type="http://schemas.openxmlformats.org/officeDocument/2006/relationships/slideLayout" Target="../slideLayouts/slideLayout68.xml"/><Relationship Id="rId4" Type="http://schemas.openxmlformats.org/officeDocument/2006/relationships/image" Target="../media/image5.png"/></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2.xml"/><Relationship Id="rId1" Type="http://schemas.openxmlformats.org/officeDocument/2006/relationships/slideLayout" Target="../slideLayouts/slideLayout69.xml"/><Relationship Id="rId4" Type="http://schemas.openxmlformats.org/officeDocument/2006/relationships/image" Target="../media/image5.png"/></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3.xml"/><Relationship Id="rId1" Type="http://schemas.openxmlformats.org/officeDocument/2006/relationships/slideLayout" Target="../slideLayouts/slideLayout70.xml"/><Relationship Id="rId4" Type="http://schemas.openxmlformats.org/officeDocument/2006/relationships/image" Target="../media/image5.png"/></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4.xml"/><Relationship Id="rId1" Type="http://schemas.openxmlformats.org/officeDocument/2006/relationships/slideLayout" Target="../slideLayouts/slideLayout71.xml"/><Relationship Id="rId4" Type="http://schemas.openxmlformats.org/officeDocument/2006/relationships/image" Target="../media/image5.png"/></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5.xml"/><Relationship Id="rId1" Type="http://schemas.openxmlformats.org/officeDocument/2006/relationships/slideLayout" Target="../slideLayouts/slideLayout72.xml"/><Relationship Id="rId4" Type="http://schemas.openxmlformats.org/officeDocument/2006/relationships/image" Target="../media/image5.png"/></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6.xml"/><Relationship Id="rId1" Type="http://schemas.openxmlformats.org/officeDocument/2006/relationships/slideLayout" Target="../slideLayouts/slideLayout73.xml"/><Relationship Id="rId4" Type="http://schemas.openxmlformats.org/officeDocument/2006/relationships/image" Target="../media/image5.png"/></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7.xml"/><Relationship Id="rId1" Type="http://schemas.openxmlformats.org/officeDocument/2006/relationships/slideLayout" Target="../slideLayouts/slideLayout74.xml"/><Relationship Id="rId4" Type="http://schemas.openxmlformats.org/officeDocument/2006/relationships/image" Target="../media/image5.png"/></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8.xml"/><Relationship Id="rId1" Type="http://schemas.openxmlformats.org/officeDocument/2006/relationships/slideLayout" Target="../slideLayouts/slideLayout75.xml"/><Relationship Id="rId4" Type="http://schemas.openxmlformats.org/officeDocument/2006/relationships/image" Target="../media/image5.png"/></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9.xml"/><Relationship Id="rId1" Type="http://schemas.openxmlformats.org/officeDocument/2006/relationships/slideLayout" Target="../slideLayouts/slideLayout76.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0.xml"/><Relationship Id="rId1" Type="http://schemas.openxmlformats.org/officeDocument/2006/relationships/slideLayout" Target="../slideLayouts/slideLayout77.xml"/><Relationship Id="rId4" Type="http://schemas.openxmlformats.org/officeDocument/2006/relationships/image" Target="../media/image5.png"/></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1.xml"/><Relationship Id="rId1" Type="http://schemas.openxmlformats.org/officeDocument/2006/relationships/slideLayout" Target="../slideLayouts/slideLayout78.xml"/><Relationship Id="rId4" Type="http://schemas.openxmlformats.org/officeDocument/2006/relationships/image" Target="../media/image5.png"/></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2.xml"/><Relationship Id="rId1" Type="http://schemas.openxmlformats.org/officeDocument/2006/relationships/slideLayout" Target="../slideLayouts/slideLayout79.xml"/><Relationship Id="rId4" Type="http://schemas.openxmlformats.org/officeDocument/2006/relationships/image" Target="../media/image5.png"/></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3.xml"/><Relationship Id="rId1" Type="http://schemas.openxmlformats.org/officeDocument/2006/relationships/slideLayout" Target="../slideLayouts/slideLayout80.xml"/><Relationship Id="rId4" Type="http://schemas.openxmlformats.org/officeDocument/2006/relationships/image" Target="../media/image5.png"/></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4.xml"/><Relationship Id="rId1" Type="http://schemas.openxmlformats.org/officeDocument/2006/relationships/slideLayout" Target="../slideLayouts/slideLayout81.xml"/><Relationship Id="rId4" Type="http://schemas.openxmlformats.org/officeDocument/2006/relationships/image" Target="../media/image5.png"/></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5.xml"/><Relationship Id="rId1" Type="http://schemas.openxmlformats.org/officeDocument/2006/relationships/slideLayout" Target="../slideLayouts/slideLayout82.xml"/><Relationship Id="rId4" Type="http://schemas.openxmlformats.org/officeDocument/2006/relationships/image" Target="../media/image5.png"/></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6.xml"/><Relationship Id="rId1" Type="http://schemas.openxmlformats.org/officeDocument/2006/relationships/slideLayout" Target="../slideLayouts/slideLayout83.xml"/><Relationship Id="rId4" Type="http://schemas.openxmlformats.org/officeDocument/2006/relationships/image" Target="../media/image5.png"/></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7.xml"/><Relationship Id="rId1" Type="http://schemas.openxmlformats.org/officeDocument/2006/relationships/slideLayout" Target="../slideLayouts/slideLayout84.xml"/><Relationship Id="rId4" Type="http://schemas.openxmlformats.org/officeDocument/2006/relationships/image" Target="../media/image5.png"/></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8.xml"/><Relationship Id="rId1" Type="http://schemas.openxmlformats.org/officeDocument/2006/relationships/slideLayout" Target="../slideLayouts/slideLayout85.xml"/><Relationship Id="rId4" Type="http://schemas.openxmlformats.org/officeDocument/2006/relationships/image" Target="../media/image5.png"/></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9.xml"/><Relationship Id="rId1" Type="http://schemas.openxmlformats.org/officeDocument/2006/relationships/slideLayout" Target="../slideLayouts/slideLayout86.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0.xml"/><Relationship Id="rId1" Type="http://schemas.openxmlformats.org/officeDocument/2006/relationships/slideLayout" Target="../slideLayouts/slideLayout87.xml"/><Relationship Id="rId4" Type="http://schemas.openxmlformats.org/officeDocument/2006/relationships/image" Target="../media/image5.png"/></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1.xml"/><Relationship Id="rId1" Type="http://schemas.openxmlformats.org/officeDocument/2006/relationships/slideLayout" Target="../slideLayouts/slideLayout88.xml"/><Relationship Id="rId4" Type="http://schemas.openxmlformats.org/officeDocument/2006/relationships/image" Target="../media/image5.png"/></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2.xml"/><Relationship Id="rId1" Type="http://schemas.openxmlformats.org/officeDocument/2006/relationships/slideLayout" Target="../slideLayouts/slideLayout89.xml"/><Relationship Id="rId4" Type="http://schemas.openxmlformats.org/officeDocument/2006/relationships/image" Target="../media/image5.png"/></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3.xml"/><Relationship Id="rId1" Type="http://schemas.openxmlformats.org/officeDocument/2006/relationships/slideLayout" Target="../slideLayouts/slideLayout90.xml"/><Relationship Id="rId4" Type="http://schemas.openxmlformats.org/officeDocument/2006/relationships/image" Target="../media/image5.png"/></Relationships>
</file>

<file path=ppt/slideMasters/_rels/slideMaster84.xml.rels><?xml version="1.0" encoding="UTF-8" standalone="yes"?>
<Relationships xmlns="http://schemas.openxmlformats.org/package/2006/relationships"><Relationship Id="rId3" Type="http://schemas.openxmlformats.org/officeDocument/2006/relationships/theme" Target="../theme/theme84.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5.png"/><Relationship Id="rId4" Type="http://schemas.openxmlformats.org/officeDocument/2006/relationships/image" Target="../media/image4.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12616" tIns="56730" rIns="112616" bIns="5673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12616" tIns="56730" rIns="112616" bIns="567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31520" y="7627624"/>
            <a:ext cx="542110" cy="438150"/>
          </a:xfrm>
          <a:prstGeom prst="rect">
            <a:avLst/>
          </a:prstGeom>
        </p:spPr>
        <p:txBody>
          <a:bodyPr vert="horz" lIns="112616" tIns="56730" rIns="112616" bIns="56730" rtlCol="0" anchor="ctr"/>
          <a:lstStyle>
            <a:lvl1pPr algn="l">
              <a:defRPr sz="1700">
                <a:solidFill>
                  <a:schemeClr val="tx1">
                    <a:tint val="75000"/>
                  </a:schemeClr>
                </a:solidFill>
              </a:defRPr>
            </a:lvl1pPr>
          </a:lstStyle>
          <a:p>
            <a:fld id="{61A985FF-C048-4108-85B2-DDCBAF7BDF75}" type="slidenum">
              <a:rPr lang="en-US" smtClean="0"/>
              <a:pPr/>
              <a:t>‹#›</a:t>
            </a:fld>
            <a:endParaRPr lang="en-US"/>
          </a:p>
        </p:txBody>
      </p:sp>
    </p:spTree>
    <p:extLst>
      <p:ext uri="{BB962C8B-B14F-4D97-AF65-F5344CB8AC3E}">
        <p14:creationId xmlns:p14="http://schemas.microsoft.com/office/powerpoint/2010/main" val="466831021"/>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 id="2147483668" r:id="rId7"/>
    <p:sldLayoutId id="2147483705" r:id="rId8"/>
  </p:sldLayoutIdLst>
  <p:timing>
    <p:tnLst>
      <p:par>
        <p:cTn id="1" dur="indefinite" restart="never" nodeType="tmRoot"/>
      </p:par>
    </p:tnLst>
  </p:timing>
  <p:hf hdr="0" dt="0"/>
  <p:txStyles>
    <p:titleStyle>
      <a:lvl1pPr algn="ctr" defTabSz="1133302" rtl="0" eaLnBrk="1" latinLnBrk="0" hangingPunct="1">
        <a:spcBef>
          <a:spcPct val="0"/>
        </a:spcBef>
        <a:buNone/>
        <a:defRPr sz="6200" kern="1200">
          <a:solidFill>
            <a:schemeClr val="tx1"/>
          </a:solidFill>
          <a:latin typeface="+mj-lt"/>
          <a:ea typeface="+mj-ea"/>
          <a:cs typeface="+mj-cs"/>
        </a:defRPr>
      </a:lvl1pPr>
    </p:titleStyle>
    <p:bodyStyle>
      <a:lvl1pPr marL="424944" indent="-424944" algn="l" defTabSz="113330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920704" indent="-354124" algn="l" defTabSz="113330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416533" indent="-283813" algn="l" defTabSz="113330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1983284" indent="-283813" algn="l" defTabSz="1133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550052" indent="-283813" algn="l" defTabSz="1133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116519" indent="-283813" algn="l" defTabSz="1133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3683236" indent="-283813" algn="l" defTabSz="1133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249884" indent="-283813" algn="l" defTabSz="1133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4816522" indent="-283813" algn="l" defTabSz="1133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133302" rtl="0" eaLnBrk="1" latinLnBrk="0" hangingPunct="1">
        <a:defRPr sz="2600" kern="1200">
          <a:solidFill>
            <a:schemeClr val="tx1"/>
          </a:solidFill>
          <a:latin typeface="+mn-lt"/>
          <a:ea typeface="+mn-ea"/>
          <a:cs typeface="+mn-cs"/>
        </a:defRPr>
      </a:lvl1pPr>
      <a:lvl2pPr marL="566660" algn="l" defTabSz="1133302" rtl="0" eaLnBrk="1" latinLnBrk="0" hangingPunct="1">
        <a:defRPr sz="2600" kern="1200">
          <a:solidFill>
            <a:schemeClr val="tx1"/>
          </a:solidFill>
          <a:latin typeface="+mn-lt"/>
          <a:ea typeface="+mn-ea"/>
          <a:cs typeface="+mn-cs"/>
        </a:defRPr>
      </a:lvl2pPr>
      <a:lvl3pPr marL="1133302" algn="l" defTabSz="1133302" rtl="0" eaLnBrk="1" latinLnBrk="0" hangingPunct="1">
        <a:defRPr sz="2600" kern="1200">
          <a:solidFill>
            <a:schemeClr val="tx1"/>
          </a:solidFill>
          <a:latin typeface="+mn-lt"/>
          <a:ea typeface="+mn-ea"/>
          <a:cs typeface="+mn-cs"/>
        </a:defRPr>
      </a:lvl3pPr>
      <a:lvl4pPr marL="1699818" algn="l" defTabSz="1133302" rtl="0" eaLnBrk="1" latinLnBrk="0" hangingPunct="1">
        <a:defRPr sz="2600" kern="1200">
          <a:solidFill>
            <a:schemeClr val="tx1"/>
          </a:solidFill>
          <a:latin typeface="+mn-lt"/>
          <a:ea typeface="+mn-ea"/>
          <a:cs typeface="+mn-cs"/>
        </a:defRPr>
      </a:lvl4pPr>
      <a:lvl5pPr marL="2266690" algn="l" defTabSz="1133302" rtl="0" eaLnBrk="1" latinLnBrk="0" hangingPunct="1">
        <a:defRPr sz="2600" kern="1200">
          <a:solidFill>
            <a:schemeClr val="tx1"/>
          </a:solidFill>
          <a:latin typeface="+mn-lt"/>
          <a:ea typeface="+mn-ea"/>
          <a:cs typeface="+mn-cs"/>
        </a:defRPr>
      </a:lvl5pPr>
      <a:lvl6pPr marL="2833315" algn="l" defTabSz="1133302" rtl="0" eaLnBrk="1" latinLnBrk="0" hangingPunct="1">
        <a:defRPr sz="2600" kern="1200">
          <a:solidFill>
            <a:schemeClr val="tx1"/>
          </a:solidFill>
          <a:latin typeface="+mn-lt"/>
          <a:ea typeface="+mn-ea"/>
          <a:cs typeface="+mn-cs"/>
        </a:defRPr>
      </a:lvl6pPr>
      <a:lvl7pPr marL="3399874" algn="l" defTabSz="1133302" rtl="0" eaLnBrk="1" latinLnBrk="0" hangingPunct="1">
        <a:defRPr sz="2600" kern="1200">
          <a:solidFill>
            <a:schemeClr val="tx1"/>
          </a:solidFill>
          <a:latin typeface="+mn-lt"/>
          <a:ea typeface="+mn-ea"/>
          <a:cs typeface="+mn-cs"/>
        </a:defRPr>
      </a:lvl7pPr>
      <a:lvl8pPr marL="3966557" algn="l" defTabSz="1133302" rtl="0" eaLnBrk="1" latinLnBrk="0" hangingPunct="1">
        <a:defRPr sz="2600" kern="1200">
          <a:solidFill>
            <a:schemeClr val="tx1"/>
          </a:solidFill>
          <a:latin typeface="+mn-lt"/>
          <a:ea typeface="+mn-ea"/>
          <a:cs typeface="+mn-cs"/>
        </a:defRPr>
      </a:lvl8pPr>
      <a:lvl9pPr marL="4533215" algn="l" defTabSz="1133302" rtl="0" eaLnBrk="1" latinLnBrk="0" hangingPunct="1">
        <a:defRPr sz="2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40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718" tIns="48122" rIns="95718" bIns="48122" anchor="ctr"/>
          <a:lstStyle/>
          <a:p>
            <a:pPr algn="ctr" defTabSz="95885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6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25" y="719740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7948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486"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8859"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8122"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7733" algn="ctr" defTabSz="4794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543" indent="-359543" algn="l" defTabSz="47948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8823" indent="-300658" algn="l" defTabSz="47948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8780" indent="-239666" algn="l" defTabSz="47948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8006" indent="-239666" algn="l" defTabSz="47948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7438" indent="-239666" algn="l" defTabSz="47948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6813" indent="-239666" algn="l" defTabSz="479486" rtl="0" eaLnBrk="1" latinLnBrk="0" hangingPunct="1">
        <a:spcBef>
          <a:spcPct val="20000"/>
        </a:spcBef>
        <a:buFont typeface="Arial"/>
        <a:buChar char="•"/>
        <a:defRPr sz="2400" kern="1200">
          <a:solidFill>
            <a:schemeClr val="tx1"/>
          </a:solidFill>
          <a:latin typeface="+mn-lt"/>
          <a:ea typeface="+mn-ea"/>
          <a:cs typeface="+mn-cs"/>
        </a:defRPr>
      </a:lvl6pPr>
      <a:lvl7pPr marL="3116299" indent="-239666" algn="l" defTabSz="479486" rtl="0" eaLnBrk="1" latinLnBrk="0" hangingPunct="1">
        <a:spcBef>
          <a:spcPct val="20000"/>
        </a:spcBef>
        <a:buFont typeface="Arial"/>
        <a:buChar char="•"/>
        <a:defRPr sz="2400" kern="1200">
          <a:solidFill>
            <a:schemeClr val="tx1"/>
          </a:solidFill>
          <a:latin typeface="+mn-lt"/>
          <a:ea typeface="+mn-ea"/>
          <a:cs typeface="+mn-cs"/>
        </a:defRPr>
      </a:lvl7pPr>
      <a:lvl8pPr marL="3595822" indent="-239666" algn="l" defTabSz="479486" rtl="0" eaLnBrk="1" latinLnBrk="0" hangingPunct="1">
        <a:spcBef>
          <a:spcPct val="20000"/>
        </a:spcBef>
        <a:buFont typeface="Arial"/>
        <a:buChar char="•"/>
        <a:defRPr sz="2400" kern="1200">
          <a:solidFill>
            <a:schemeClr val="tx1"/>
          </a:solidFill>
          <a:latin typeface="+mn-lt"/>
          <a:ea typeface="+mn-ea"/>
          <a:cs typeface="+mn-cs"/>
        </a:defRPr>
      </a:lvl8pPr>
      <a:lvl9pPr marL="4075130" indent="-239666" algn="l" defTabSz="47948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486" rtl="0" eaLnBrk="1" latinLnBrk="0" hangingPunct="1">
        <a:defRPr sz="2200" kern="1200">
          <a:solidFill>
            <a:schemeClr val="tx1"/>
          </a:solidFill>
          <a:latin typeface="+mn-lt"/>
          <a:ea typeface="+mn-ea"/>
          <a:cs typeface="+mn-cs"/>
        </a:defRPr>
      </a:lvl1pPr>
      <a:lvl2pPr marL="479486" algn="l" defTabSz="479486" rtl="0" eaLnBrk="1" latinLnBrk="0" hangingPunct="1">
        <a:defRPr sz="2200" kern="1200">
          <a:solidFill>
            <a:schemeClr val="tx1"/>
          </a:solidFill>
          <a:latin typeface="+mn-lt"/>
          <a:ea typeface="+mn-ea"/>
          <a:cs typeface="+mn-cs"/>
        </a:defRPr>
      </a:lvl2pPr>
      <a:lvl3pPr marL="958859" algn="l" defTabSz="479486" rtl="0" eaLnBrk="1" latinLnBrk="0" hangingPunct="1">
        <a:defRPr sz="2200" kern="1200">
          <a:solidFill>
            <a:schemeClr val="tx1"/>
          </a:solidFill>
          <a:latin typeface="+mn-lt"/>
          <a:ea typeface="+mn-ea"/>
          <a:cs typeface="+mn-cs"/>
        </a:defRPr>
      </a:lvl3pPr>
      <a:lvl4pPr marL="1438122" algn="l" defTabSz="479486" rtl="0" eaLnBrk="1" latinLnBrk="0" hangingPunct="1">
        <a:defRPr sz="2200" kern="1200">
          <a:solidFill>
            <a:schemeClr val="tx1"/>
          </a:solidFill>
          <a:latin typeface="+mn-lt"/>
          <a:ea typeface="+mn-ea"/>
          <a:cs typeface="+mn-cs"/>
        </a:defRPr>
      </a:lvl4pPr>
      <a:lvl5pPr marL="1917733" algn="l" defTabSz="479486" rtl="0" eaLnBrk="1" latinLnBrk="0" hangingPunct="1">
        <a:defRPr sz="2200" kern="1200">
          <a:solidFill>
            <a:schemeClr val="tx1"/>
          </a:solidFill>
          <a:latin typeface="+mn-lt"/>
          <a:ea typeface="+mn-ea"/>
          <a:cs typeface="+mn-cs"/>
        </a:defRPr>
      </a:lvl5pPr>
      <a:lvl6pPr marL="2397292" algn="l" defTabSz="479486" rtl="0" eaLnBrk="1" latinLnBrk="0" hangingPunct="1">
        <a:defRPr sz="2200" kern="1200">
          <a:solidFill>
            <a:schemeClr val="tx1"/>
          </a:solidFill>
          <a:latin typeface="+mn-lt"/>
          <a:ea typeface="+mn-ea"/>
          <a:cs typeface="+mn-cs"/>
        </a:defRPr>
      </a:lvl6pPr>
      <a:lvl7pPr marL="2876515" algn="l" defTabSz="479486" rtl="0" eaLnBrk="1" latinLnBrk="0" hangingPunct="1">
        <a:defRPr sz="2200" kern="1200">
          <a:solidFill>
            <a:schemeClr val="tx1"/>
          </a:solidFill>
          <a:latin typeface="+mn-lt"/>
          <a:ea typeface="+mn-ea"/>
          <a:cs typeface="+mn-cs"/>
        </a:defRPr>
      </a:lvl7pPr>
      <a:lvl8pPr marL="3356016" algn="l" defTabSz="479486" rtl="0" eaLnBrk="1" latinLnBrk="0" hangingPunct="1">
        <a:defRPr sz="2200" kern="1200">
          <a:solidFill>
            <a:schemeClr val="tx1"/>
          </a:solidFill>
          <a:latin typeface="+mn-lt"/>
          <a:ea typeface="+mn-ea"/>
          <a:cs typeface="+mn-cs"/>
        </a:defRPr>
      </a:lvl8pPr>
      <a:lvl9pPr marL="3835451" algn="l" defTabSz="479486" rtl="0" eaLnBrk="1" latinLnBrk="0" hangingPunct="1">
        <a:defRPr sz="22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9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750" tIns="48138" rIns="95750" bIns="48138" anchor="ctr"/>
          <a:lstStyle/>
          <a:p>
            <a:pPr algn="ctr" defTabSz="95916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5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15" y="719739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7964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640"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9166"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8583"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8348" algn="ctr" defTabSz="4796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658" indent="-359658" algn="l" defTabSz="47964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9072" indent="-300754" algn="l" defTabSz="47964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9164" indent="-239743" algn="l" defTabSz="47964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8543" indent="-239743" algn="l" defTabSz="479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8129" indent="-239743" algn="l" defTabSz="479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7658" indent="-239743" algn="l" defTabSz="479640" rtl="0" eaLnBrk="1" latinLnBrk="0" hangingPunct="1">
        <a:spcBef>
          <a:spcPct val="20000"/>
        </a:spcBef>
        <a:buFont typeface="Arial"/>
        <a:buChar char="•"/>
        <a:defRPr sz="2400" kern="1200">
          <a:solidFill>
            <a:schemeClr val="tx1"/>
          </a:solidFill>
          <a:latin typeface="+mn-lt"/>
          <a:ea typeface="+mn-ea"/>
          <a:cs typeface="+mn-cs"/>
        </a:defRPr>
      </a:lvl6pPr>
      <a:lvl7pPr marL="3117298" indent="-239743" algn="l" defTabSz="479640" rtl="0" eaLnBrk="1" latinLnBrk="0" hangingPunct="1">
        <a:spcBef>
          <a:spcPct val="20000"/>
        </a:spcBef>
        <a:buFont typeface="Arial"/>
        <a:buChar char="•"/>
        <a:defRPr sz="2400" kern="1200">
          <a:solidFill>
            <a:schemeClr val="tx1"/>
          </a:solidFill>
          <a:latin typeface="+mn-lt"/>
          <a:ea typeface="+mn-ea"/>
          <a:cs typeface="+mn-cs"/>
        </a:defRPr>
      </a:lvl7pPr>
      <a:lvl8pPr marL="3596974" indent="-239743" algn="l" defTabSz="479640" rtl="0" eaLnBrk="1" latinLnBrk="0" hangingPunct="1">
        <a:spcBef>
          <a:spcPct val="20000"/>
        </a:spcBef>
        <a:buFont typeface="Arial"/>
        <a:buChar char="•"/>
        <a:defRPr sz="2400" kern="1200">
          <a:solidFill>
            <a:schemeClr val="tx1"/>
          </a:solidFill>
          <a:latin typeface="+mn-lt"/>
          <a:ea typeface="+mn-ea"/>
          <a:cs typeface="+mn-cs"/>
        </a:defRPr>
      </a:lvl8pPr>
      <a:lvl9pPr marL="4076436" indent="-239743" algn="l" defTabSz="479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640" rtl="0" eaLnBrk="1" latinLnBrk="0" hangingPunct="1">
        <a:defRPr sz="2200" kern="1200">
          <a:solidFill>
            <a:schemeClr val="tx1"/>
          </a:solidFill>
          <a:latin typeface="+mn-lt"/>
          <a:ea typeface="+mn-ea"/>
          <a:cs typeface="+mn-cs"/>
        </a:defRPr>
      </a:lvl1pPr>
      <a:lvl2pPr marL="479640" algn="l" defTabSz="479640" rtl="0" eaLnBrk="1" latinLnBrk="0" hangingPunct="1">
        <a:defRPr sz="2200" kern="1200">
          <a:solidFill>
            <a:schemeClr val="tx1"/>
          </a:solidFill>
          <a:latin typeface="+mn-lt"/>
          <a:ea typeface="+mn-ea"/>
          <a:cs typeface="+mn-cs"/>
        </a:defRPr>
      </a:lvl2pPr>
      <a:lvl3pPr marL="959166" algn="l" defTabSz="479640" rtl="0" eaLnBrk="1" latinLnBrk="0" hangingPunct="1">
        <a:defRPr sz="2200" kern="1200">
          <a:solidFill>
            <a:schemeClr val="tx1"/>
          </a:solidFill>
          <a:latin typeface="+mn-lt"/>
          <a:ea typeface="+mn-ea"/>
          <a:cs typeface="+mn-cs"/>
        </a:defRPr>
      </a:lvl3pPr>
      <a:lvl4pPr marL="1438583" algn="l" defTabSz="479640" rtl="0" eaLnBrk="1" latinLnBrk="0" hangingPunct="1">
        <a:defRPr sz="2200" kern="1200">
          <a:solidFill>
            <a:schemeClr val="tx1"/>
          </a:solidFill>
          <a:latin typeface="+mn-lt"/>
          <a:ea typeface="+mn-ea"/>
          <a:cs typeface="+mn-cs"/>
        </a:defRPr>
      </a:lvl4pPr>
      <a:lvl5pPr marL="1918348" algn="l" defTabSz="479640" rtl="0" eaLnBrk="1" latinLnBrk="0" hangingPunct="1">
        <a:defRPr sz="2200" kern="1200">
          <a:solidFill>
            <a:schemeClr val="tx1"/>
          </a:solidFill>
          <a:latin typeface="+mn-lt"/>
          <a:ea typeface="+mn-ea"/>
          <a:cs typeface="+mn-cs"/>
        </a:defRPr>
      </a:lvl5pPr>
      <a:lvl6pPr marL="2398060" algn="l" defTabSz="479640" rtl="0" eaLnBrk="1" latinLnBrk="0" hangingPunct="1">
        <a:defRPr sz="2200" kern="1200">
          <a:solidFill>
            <a:schemeClr val="tx1"/>
          </a:solidFill>
          <a:latin typeface="+mn-lt"/>
          <a:ea typeface="+mn-ea"/>
          <a:cs typeface="+mn-cs"/>
        </a:defRPr>
      </a:lvl6pPr>
      <a:lvl7pPr marL="2877437" algn="l" defTabSz="479640" rtl="0" eaLnBrk="1" latinLnBrk="0" hangingPunct="1">
        <a:defRPr sz="2200" kern="1200">
          <a:solidFill>
            <a:schemeClr val="tx1"/>
          </a:solidFill>
          <a:latin typeface="+mn-lt"/>
          <a:ea typeface="+mn-ea"/>
          <a:cs typeface="+mn-cs"/>
        </a:defRPr>
      </a:lvl7pPr>
      <a:lvl8pPr marL="3357091" algn="l" defTabSz="479640" rtl="0" eaLnBrk="1" latinLnBrk="0" hangingPunct="1">
        <a:defRPr sz="2200" kern="1200">
          <a:solidFill>
            <a:schemeClr val="tx1"/>
          </a:solidFill>
          <a:latin typeface="+mn-lt"/>
          <a:ea typeface="+mn-ea"/>
          <a:cs typeface="+mn-cs"/>
        </a:defRPr>
      </a:lvl8pPr>
      <a:lvl9pPr marL="3836680" algn="l" defTabSz="479640" rtl="0" eaLnBrk="1" latinLnBrk="0" hangingPunct="1">
        <a:defRPr sz="2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786" tIns="48156" rIns="95786" bIns="48156" anchor="ctr"/>
          <a:lstStyle/>
          <a:p>
            <a:pPr algn="ctr" defTabSz="95951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44"/>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05" y="7197382"/>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79813"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813"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9512"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9101"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9039" algn="ctr" defTabSz="47981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788" indent="-359788" algn="l" defTabSz="479813"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9353" indent="-300862" algn="l" defTabSz="479813"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9596" indent="-239830" algn="l" defTabSz="479813"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9148" indent="-239830" algn="l" defTabSz="47981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8907" indent="-239830" algn="l" defTabSz="47981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8608" indent="-239830" algn="l" defTabSz="479813" rtl="0" eaLnBrk="1" latinLnBrk="0" hangingPunct="1">
        <a:spcBef>
          <a:spcPct val="20000"/>
        </a:spcBef>
        <a:buFont typeface="Arial"/>
        <a:buChar char="•"/>
        <a:defRPr sz="2400" kern="1200">
          <a:solidFill>
            <a:schemeClr val="tx1"/>
          </a:solidFill>
          <a:latin typeface="+mn-lt"/>
          <a:ea typeface="+mn-ea"/>
          <a:cs typeface="+mn-cs"/>
        </a:defRPr>
      </a:lvl6pPr>
      <a:lvl7pPr marL="3118421" indent="-239830" algn="l" defTabSz="479813" rtl="0" eaLnBrk="1" latinLnBrk="0" hangingPunct="1">
        <a:spcBef>
          <a:spcPct val="20000"/>
        </a:spcBef>
        <a:buFont typeface="Arial"/>
        <a:buChar char="•"/>
        <a:defRPr sz="2400" kern="1200">
          <a:solidFill>
            <a:schemeClr val="tx1"/>
          </a:solidFill>
          <a:latin typeface="+mn-lt"/>
          <a:ea typeface="+mn-ea"/>
          <a:cs typeface="+mn-cs"/>
        </a:defRPr>
      </a:lvl7pPr>
      <a:lvl8pPr marL="3598270" indent="-239830" algn="l" defTabSz="479813" rtl="0" eaLnBrk="1" latinLnBrk="0" hangingPunct="1">
        <a:spcBef>
          <a:spcPct val="20000"/>
        </a:spcBef>
        <a:buFont typeface="Arial"/>
        <a:buChar char="•"/>
        <a:defRPr sz="2400" kern="1200">
          <a:solidFill>
            <a:schemeClr val="tx1"/>
          </a:solidFill>
          <a:latin typeface="+mn-lt"/>
          <a:ea typeface="+mn-ea"/>
          <a:cs typeface="+mn-cs"/>
        </a:defRPr>
      </a:lvl8pPr>
      <a:lvl9pPr marL="4077905" indent="-239830" algn="l" defTabSz="4798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813" rtl="0" eaLnBrk="1" latinLnBrk="0" hangingPunct="1">
        <a:defRPr sz="2200" kern="1200">
          <a:solidFill>
            <a:schemeClr val="tx1"/>
          </a:solidFill>
          <a:latin typeface="+mn-lt"/>
          <a:ea typeface="+mn-ea"/>
          <a:cs typeface="+mn-cs"/>
        </a:defRPr>
      </a:lvl1pPr>
      <a:lvl2pPr marL="479813" algn="l" defTabSz="479813" rtl="0" eaLnBrk="1" latinLnBrk="0" hangingPunct="1">
        <a:defRPr sz="2200" kern="1200">
          <a:solidFill>
            <a:schemeClr val="tx1"/>
          </a:solidFill>
          <a:latin typeface="+mn-lt"/>
          <a:ea typeface="+mn-ea"/>
          <a:cs typeface="+mn-cs"/>
        </a:defRPr>
      </a:lvl2pPr>
      <a:lvl3pPr marL="959512" algn="l" defTabSz="479813" rtl="0" eaLnBrk="1" latinLnBrk="0" hangingPunct="1">
        <a:defRPr sz="2200" kern="1200">
          <a:solidFill>
            <a:schemeClr val="tx1"/>
          </a:solidFill>
          <a:latin typeface="+mn-lt"/>
          <a:ea typeface="+mn-ea"/>
          <a:cs typeface="+mn-cs"/>
        </a:defRPr>
      </a:lvl3pPr>
      <a:lvl4pPr marL="1439101" algn="l" defTabSz="479813" rtl="0" eaLnBrk="1" latinLnBrk="0" hangingPunct="1">
        <a:defRPr sz="2200" kern="1200">
          <a:solidFill>
            <a:schemeClr val="tx1"/>
          </a:solidFill>
          <a:latin typeface="+mn-lt"/>
          <a:ea typeface="+mn-ea"/>
          <a:cs typeface="+mn-cs"/>
        </a:defRPr>
      </a:lvl4pPr>
      <a:lvl5pPr marL="1919039" algn="l" defTabSz="479813" rtl="0" eaLnBrk="1" latinLnBrk="0" hangingPunct="1">
        <a:defRPr sz="2200" kern="1200">
          <a:solidFill>
            <a:schemeClr val="tx1"/>
          </a:solidFill>
          <a:latin typeface="+mn-lt"/>
          <a:ea typeface="+mn-ea"/>
          <a:cs typeface="+mn-cs"/>
        </a:defRPr>
      </a:lvl5pPr>
      <a:lvl6pPr marL="2398924" algn="l" defTabSz="479813" rtl="0" eaLnBrk="1" latinLnBrk="0" hangingPunct="1">
        <a:defRPr sz="2200" kern="1200">
          <a:solidFill>
            <a:schemeClr val="tx1"/>
          </a:solidFill>
          <a:latin typeface="+mn-lt"/>
          <a:ea typeface="+mn-ea"/>
          <a:cs typeface="+mn-cs"/>
        </a:defRPr>
      </a:lvl6pPr>
      <a:lvl7pPr marL="2878474" algn="l" defTabSz="479813" rtl="0" eaLnBrk="1" latinLnBrk="0" hangingPunct="1">
        <a:defRPr sz="2200" kern="1200">
          <a:solidFill>
            <a:schemeClr val="tx1"/>
          </a:solidFill>
          <a:latin typeface="+mn-lt"/>
          <a:ea typeface="+mn-ea"/>
          <a:cs typeface="+mn-cs"/>
        </a:defRPr>
      </a:lvl7pPr>
      <a:lvl8pPr marL="3358301" algn="l" defTabSz="479813" rtl="0" eaLnBrk="1" latinLnBrk="0" hangingPunct="1">
        <a:defRPr sz="2200" kern="1200">
          <a:solidFill>
            <a:schemeClr val="tx1"/>
          </a:solidFill>
          <a:latin typeface="+mn-lt"/>
          <a:ea typeface="+mn-ea"/>
          <a:cs typeface="+mn-cs"/>
        </a:defRPr>
      </a:lvl8pPr>
      <a:lvl9pPr marL="3838062" algn="l" defTabSz="479813" rtl="0" eaLnBrk="1" latinLnBrk="0" hangingPunct="1">
        <a:defRPr sz="22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7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826" tIns="48176" rIns="95826" bIns="48176" anchor="ctr"/>
          <a:lstStyle/>
          <a:p>
            <a:pPr algn="ctr" defTabSz="95989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32"/>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93" y="7197370"/>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480005"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0005"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9896"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9677"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9807" algn="ctr" defTabSz="4800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932" indent="-359932" algn="l" defTabSz="480005"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9665" indent="-300982" algn="l" defTabSz="480005"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0076" indent="-239926" algn="l" defTabSz="480005"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9820" indent="-239926" algn="l" defTabSz="48000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9771" indent="-239926" algn="l" defTabSz="48000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9664" indent="-239926" algn="l" defTabSz="480005" rtl="0" eaLnBrk="1" latinLnBrk="0" hangingPunct="1">
        <a:spcBef>
          <a:spcPct val="20000"/>
        </a:spcBef>
        <a:buFont typeface="Arial"/>
        <a:buChar char="•"/>
        <a:defRPr sz="2400" kern="1200">
          <a:solidFill>
            <a:schemeClr val="tx1"/>
          </a:solidFill>
          <a:latin typeface="+mn-lt"/>
          <a:ea typeface="+mn-ea"/>
          <a:cs typeface="+mn-cs"/>
        </a:defRPr>
      </a:lvl6pPr>
      <a:lvl7pPr marL="3119669" indent="-239926" algn="l" defTabSz="480005" rtl="0" eaLnBrk="1" latinLnBrk="0" hangingPunct="1">
        <a:spcBef>
          <a:spcPct val="20000"/>
        </a:spcBef>
        <a:buFont typeface="Arial"/>
        <a:buChar char="•"/>
        <a:defRPr sz="2400" kern="1200">
          <a:solidFill>
            <a:schemeClr val="tx1"/>
          </a:solidFill>
          <a:latin typeface="+mn-lt"/>
          <a:ea typeface="+mn-ea"/>
          <a:cs typeface="+mn-cs"/>
        </a:defRPr>
      </a:lvl7pPr>
      <a:lvl8pPr marL="3599710" indent="-239926" algn="l" defTabSz="480005" rtl="0" eaLnBrk="1" latinLnBrk="0" hangingPunct="1">
        <a:spcBef>
          <a:spcPct val="20000"/>
        </a:spcBef>
        <a:buFont typeface="Arial"/>
        <a:buChar char="•"/>
        <a:defRPr sz="2400" kern="1200">
          <a:solidFill>
            <a:schemeClr val="tx1"/>
          </a:solidFill>
          <a:latin typeface="+mn-lt"/>
          <a:ea typeface="+mn-ea"/>
          <a:cs typeface="+mn-cs"/>
        </a:defRPr>
      </a:lvl8pPr>
      <a:lvl9pPr marL="4079537" indent="-239926" algn="l" defTabSz="48000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0005" rtl="0" eaLnBrk="1" latinLnBrk="0" hangingPunct="1">
        <a:defRPr sz="2200" kern="1200">
          <a:solidFill>
            <a:schemeClr val="tx1"/>
          </a:solidFill>
          <a:latin typeface="+mn-lt"/>
          <a:ea typeface="+mn-ea"/>
          <a:cs typeface="+mn-cs"/>
        </a:defRPr>
      </a:lvl1pPr>
      <a:lvl2pPr marL="480005" algn="l" defTabSz="480005" rtl="0" eaLnBrk="1" latinLnBrk="0" hangingPunct="1">
        <a:defRPr sz="2200" kern="1200">
          <a:solidFill>
            <a:schemeClr val="tx1"/>
          </a:solidFill>
          <a:latin typeface="+mn-lt"/>
          <a:ea typeface="+mn-ea"/>
          <a:cs typeface="+mn-cs"/>
        </a:defRPr>
      </a:lvl2pPr>
      <a:lvl3pPr marL="959896" algn="l" defTabSz="480005" rtl="0" eaLnBrk="1" latinLnBrk="0" hangingPunct="1">
        <a:defRPr sz="2200" kern="1200">
          <a:solidFill>
            <a:schemeClr val="tx1"/>
          </a:solidFill>
          <a:latin typeface="+mn-lt"/>
          <a:ea typeface="+mn-ea"/>
          <a:cs typeface="+mn-cs"/>
        </a:defRPr>
      </a:lvl3pPr>
      <a:lvl4pPr marL="1439677" algn="l" defTabSz="480005" rtl="0" eaLnBrk="1" latinLnBrk="0" hangingPunct="1">
        <a:defRPr sz="2200" kern="1200">
          <a:solidFill>
            <a:schemeClr val="tx1"/>
          </a:solidFill>
          <a:latin typeface="+mn-lt"/>
          <a:ea typeface="+mn-ea"/>
          <a:cs typeface="+mn-cs"/>
        </a:defRPr>
      </a:lvl4pPr>
      <a:lvl5pPr marL="1919807" algn="l" defTabSz="480005" rtl="0" eaLnBrk="1" latinLnBrk="0" hangingPunct="1">
        <a:defRPr sz="2200" kern="1200">
          <a:solidFill>
            <a:schemeClr val="tx1"/>
          </a:solidFill>
          <a:latin typeface="+mn-lt"/>
          <a:ea typeface="+mn-ea"/>
          <a:cs typeface="+mn-cs"/>
        </a:defRPr>
      </a:lvl5pPr>
      <a:lvl6pPr marL="2399884" algn="l" defTabSz="480005" rtl="0" eaLnBrk="1" latinLnBrk="0" hangingPunct="1">
        <a:defRPr sz="2200" kern="1200">
          <a:solidFill>
            <a:schemeClr val="tx1"/>
          </a:solidFill>
          <a:latin typeface="+mn-lt"/>
          <a:ea typeface="+mn-ea"/>
          <a:cs typeface="+mn-cs"/>
        </a:defRPr>
      </a:lvl6pPr>
      <a:lvl7pPr marL="2879626" algn="l" defTabSz="480005" rtl="0" eaLnBrk="1" latinLnBrk="0" hangingPunct="1">
        <a:defRPr sz="2200" kern="1200">
          <a:solidFill>
            <a:schemeClr val="tx1"/>
          </a:solidFill>
          <a:latin typeface="+mn-lt"/>
          <a:ea typeface="+mn-ea"/>
          <a:cs typeface="+mn-cs"/>
        </a:defRPr>
      </a:lvl7pPr>
      <a:lvl8pPr marL="3359645" algn="l" defTabSz="480005" rtl="0" eaLnBrk="1" latinLnBrk="0" hangingPunct="1">
        <a:defRPr sz="2200" kern="1200">
          <a:solidFill>
            <a:schemeClr val="tx1"/>
          </a:solidFill>
          <a:latin typeface="+mn-lt"/>
          <a:ea typeface="+mn-ea"/>
          <a:cs typeface="+mn-cs"/>
        </a:defRPr>
      </a:lvl8pPr>
      <a:lvl9pPr marL="3839598" algn="l" defTabSz="480005" rtl="0" eaLnBrk="1" latinLnBrk="0" hangingPunct="1">
        <a:defRPr sz="22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6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870" tIns="48198" rIns="95870" bIns="48198" anchor="ctr"/>
          <a:lstStyle/>
          <a:p>
            <a:pPr algn="ctr" defTabSz="96031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1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79" y="719735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8021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0216"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0318"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0311"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0652" algn="ctr" defTabSz="4802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0090" indent="-360090" algn="l" defTabSz="48021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0008" indent="-301114" algn="l" defTabSz="48021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0604" indent="-240031" algn="l" defTabSz="48021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0559" indent="-240031" algn="l" defTabSz="48021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0721" indent="-240031" algn="l" defTabSz="48021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40826" indent="-240031" algn="l" defTabSz="480216" rtl="0" eaLnBrk="1" latinLnBrk="0" hangingPunct="1">
        <a:spcBef>
          <a:spcPct val="20000"/>
        </a:spcBef>
        <a:buFont typeface="Arial"/>
        <a:buChar char="•"/>
        <a:defRPr sz="2400" kern="1200">
          <a:solidFill>
            <a:schemeClr val="tx1"/>
          </a:solidFill>
          <a:latin typeface="+mn-lt"/>
          <a:ea typeface="+mn-ea"/>
          <a:cs typeface="+mn-cs"/>
        </a:defRPr>
      </a:lvl6pPr>
      <a:lvl7pPr marL="3121042" indent="-240031" algn="l" defTabSz="480216" rtl="0" eaLnBrk="1" latinLnBrk="0" hangingPunct="1">
        <a:spcBef>
          <a:spcPct val="20000"/>
        </a:spcBef>
        <a:buFont typeface="Arial"/>
        <a:buChar char="•"/>
        <a:defRPr sz="2400" kern="1200">
          <a:solidFill>
            <a:schemeClr val="tx1"/>
          </a:solidFill>
          <a:latin typeface="+mn-lt"/>
          <a:ea typeface="+mn-ea"/>
          <a:cs typeface="+mn-cs"/>
        </a:defRPr>
      </a:lvl7pPr>
      <a:lvl8pPr marL="3601294" indent="-240031" algn="l" defTabSz="480216" rtl="0" eaLnBrk="1" latinLnBrk="0" hangingPunct="1">
        <a:spcBef>
          <a:spcPct val="20000"/>
        </a:spcBef>
        <a:buFont typeface="Arial"/>
        <a:buChar char="•"/>
        <a:defRPr sz="2400" kern="1200">
          <a:solidFill>
            <a:schemeClr val="tx1"/>
          </a:solidFill>
          <a:latin typeface="+mn-lt"/>
          <a:ea typeface="+mn-ea"/>
          <a:cs typeface="+mn-cs"/>
        </a:defRPr>
      </a:lvl8pPr>
      <a:lvl9pPr marL="4081332" indent="-240031" algn="l" defTabSz="48021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0216" rtl="0" eaLnBrk="1" latinLnBrk="0" hangingPunct="1">
        <a:defRPr sz="2200" kern="1200">
          <a:solidFill>
            <a:schemeClr val="tx1"/>
          </a:solidFill>
          <a:latin typeface="+mn-lt"/>
          <a:ea typeface="+mn-ea"/>
          <a:cs typeface="+mn-cs"/>
        </a:defRPr>
      </a:lvl1pPr>
      <a:lvl2pPr marL="480216" algn="l" defTabSz="480216" rtl="0" eaLnBrk="1" latinLnBrk="0" hangingPunct="1">
        <a:defRPr sz="2200" kern="1200">
          <a:solidFill>
            <a:schemeClr val="tx1"/>
          </a:solidFill>
          <a:latin typeface="+mn-lt"/>
          <a:ea typeface="+mn-ea"/>
          <a:cs typeface="+mn-cs"/>
        </a:defRPr>
      </a:lvl2pPr>
      <a:lvl3pPr marL="960318" algn="l" defTabSz="480216" rtl="0" eaLnBrk="1" latinLnBrk="0" hangingPunct="1">
        <a:defRPr sz="2200" kern="1200">
          <a:solidFill>
            <a:schemeClr val="tx1"/>
          </a:solidFill>
          <a:latin typeface="+mn-lt"/>
          <a:ea typeface="+mn-ea"/>
          <a:cs typeface="+mn-cs"/>
        </a:defRPr>
      </a:lvl3pPr>
      <a:lvl4pPr marL="1440311" algn="l" defTabSz="480216" rtl="0" eaLnBrk="1" latinLnBrk="0" hangingPunct="1">
        <a:defRPr sz="2200" kern="1200">
          <a:solidFill>
            <a:schemeClr val="tx1"/>
          </a:solidFill>
          <a:latin typeface="+mn-lt"/>
          <a:ea typeface="+mn-ea"/>
          <a:cs typeface="+mn-cs"/>
        </a:defRPr>
      </a:lvl4pPr>
      <a:lvl5pPr marL="1920652" algn="l" defTabSz="480216" rtl="0" eaLnBrk="1" latinLnBrk="0" hangingPunct="1">
        <a:defRPr sz="2200" kern="1200">
          <a:solidFill>
            <a:schemeClr val="tx1"/>
          </a:solidFill>
          <a:latin typeface="+mn-lt"/>
          <a:ea typeface="+mn-ea"/>
          <a:cs typeface="+mn-cs"/>
        </a:defRPr>
      </a:lvl5pPr>
      <a:lvl6pPr marL="2400940" algn="l" defTabSz="480216" rtl="0" eaLnBrk="1" latinLnBrk="0" hangingPunct="1">
        <a:defRPr sz="2200" kern="1200">
          <a:solidFill>
            <a:schemeClr val="tx1"/>
          </a:solidFill>
          <a:latin typeface="+mn-lt"/>
          <a:ea typeface="+mn-ea"/>
          <a:cs typeface="+mn-cs"/>
        </a:defRPr>
      </a:lvl6pPr>
      <a:lvl7pPr marL="2880893" algn="l" defTabSz="480216" rtl="0" eaLnBrk="1" latinLnBrk="0" hangingPunct="1">
        <a:defRPr sz="2200" kern="1200">
          <a:solidFill>
            <a:schemeClr val="tx1"/>
          </a:solidFill>
          <a:latin typeface="+mn-lt"/>
          <a:ea typeface="+mn-ea"/>
          <a:cs typeface="+mn-cs"/>
        </a:defRPr>
      </a:lvl7pPr>
      <a:lvl8pPr marL="3361123" algn="l" defTabSz="480216" rtl="0" eaLnBrk="1" latinLnBrk="0" hangingPunct="1">
        <a:defRPr sz="2200" kern="1200">
          <a:solidFill>
            <a:schemeClr val="tx1"/>
          </a:solidFill>
          <a:latin typeface="+mn-lt"/>
          <a:ea typeface="+mn-ea"/>
          <a:cs typeface="+mn-cs"/>
        </a:defRPr>
      </a:lvl8pPr>
      <a:lvl9pPr marL="3841288" algn="l" defTabSz="480216" rtl="0" eaLnBrk="1" latinLnBrk="0" hangingPunct="1">
        <a:defRPr sz="22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4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918" tIns="48222" rIns="95918" bIns="48222" anchor="ctr"/>
          <a:lstStyle/>
          <a:p>
            <a:pPr algn="ctr" defTabSz="96077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0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65" y="719734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48044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0446"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0779"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1002"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1573" algn="ctr" defTabSz="48044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0263" indent="-360263" algn="l" defTabSz="48044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0383" indent="-301258" algn="l" defTabSz="48044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1180" indent="-240146" algn="l" defTabSz="48044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1366" indent="-240146" algn="l" defTabSz="48044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1758" indent="-240146" algn="l" defTabSz="48044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42093" indent="-240146" algn="l" defTabSz="480446" rtl="0" eaLnBrk="1" latinLnBrk="0" hangingPunct="1">
        <a:spcBef>
          <a:spcPct val="20000"/>
        </a:spcBef>
        <a:buFont typeface="Arial"/>
        <a:buChar char="•"/>
        <a:defRPr sz="2400" kern="1200">
          <a:solidFill>
            <a:schemeClr val="tx1"/>
          </a:solidFill>
          <a:latin typeface="+mn-lt"/>
          <a:ea typeface="+mn-ea"/>
          <a:cs typeface="+mn-cs"/>
        </a:defRPr>
      </a:lvl6pPr>
      <a:lvl7pPr marL="3122539" indent="-240146" algn="l" defTabSz="480446" rtl="0" eaLnBrk="1" latinLnBrk="0" hangingPunct="1">
        <a:spcBef>
          <a:spcPct val="20000"/>
        </a:spcBef>
        <a:buFont typeface="Arial"/>
        <a:buChar char="•"/>
        <a:defRPr sz="2400" kern="1200">
          <a:solidFill>
            <a:schemeClr val="tx1"/>
          </a:solidFill>
          <a:latin typeface="+mn-lt"/>
          <a:ea typeface="+mn-ea"/>
          <a:cs typeface="+mn-cs"/>
        </a:defRPr>
      </a:lvl7pPr>
      <a:lvl8pPr marL="3603022" indent="-240146" algn="l" defTabSz="480446" rtl="0" eaLnBrk="1" latinLnBrk="0" hangingPunct="1">
        <a:spcBef>
          <a:spcPct val="20000"/>
        </a:spcBef>
        <a:buFont typeface="Arial"/>
        <a:buChar char="•"/>
        <a:defRPr sz="2400" kern="1200">
          <a:solidFill>
            <a:schemeClr val="tx1"/>
          </a:solidFill>
          <a:latin typeface="+mn-lt"/>
          <a:ea typeface="+mn-ea"/>
          <a:cs typeface="+mn-cs"/>
        </a:defRPr>
      </a:lvl8pPr>
      <a:lvl9pPr marL="4083290" indent="-240146" algn="l" defTabSz="48044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0446" rtl="0" eaLnBrk="1" latinLnBrk="0" hangingPunct="1">
        <a:defRPr sz="2200" kern="1200">
          <a:solidFill>
            <a:schemeClr val="tx1"/>
          </a:solidFill>
          <a:latin typeface="+mn-lt"/>
          <a:ea typeface="+mn-ea"/>
          <a:cs typeface="+mn-cs"/>
        </a:defRPr>
      </a:lvl1pPr>
      <a:lvl2pPr marL="480446" algn="l" defTabSz="480446" rtl="0" eaLnBrk="1" latinLnBrk="0" hangingPunct="1">
        <a:defRPr sz="2200" kern="1200">
          <a:solidFill>
            <a:schemeClr val="tx1"/>
          </a:solidFill>
          <a:latin typeface="+mn-lt"/>
          <a:ea typeface="+mn-ea"/>
          <a:cs typeface="+mn-cs"/>
        </a:defRPr>
      </a:lvl2pPr>
      <a:lvl3pPr marL="960779" algn="l" defTabSz="480446" rtl="0" eaLnBrk="1" latinLnBrk="0" hangingPunct="1">
        <a:defRPr sz="2200" kern="1200">
          <a:solidFill>
            <a:schemeClr val="tx1"/>
          </a:solidFill>
          <a:latin typeface="+mn-lt"/>
          <a:ea typeface="+mn-ea"/>
          <a:cs typeface="+mn-cs"/>
        </a:defRPr>
      </a:lvl3pPr>
      <a:lvl4pPr marL="1441002" algn="l" defTabSz="480446" rtl="0" eaLnBrk="1" latinLnBrk="0" hangingPunct="1">
        <a:defRPr sz="2200" kern="1200">
          <a:solidFill>
            <a:schemeClr val="tx1"/>
          </a:solidFill>
          <a:latin typeface="+mn-lt"/>
          <a:ea typeface="+mn-ea"/>
          <a:cs typeface="+mn-cs"/>
        </a:defRPr>
      </a:lvl4pPr>
      <a:lvl5pPr marL="1921573" algn="l" defTabSz="480446" rtl="0" eaLnBrk="1" latinLnBrk="0" hangingPunct="1">
        <a:defRPr sz="2200" kern="1200">
          <a:solidFill>
            <a:schemeClr val="tx1"/>
          </a:solidFill>
          <a:latin typeface="+mn-lt"/>
          <a:ea typeface="+mn-ea"/>
          <a:cs typeface="+mn-cs"/>
        </a:defRPr>
      </a:lvl5pPr>
      <a:lvl6pPr marL="2402092" algn="l" defTabSz="480446" rtl="0" eaLnBrk="1" latinLnBrk="0" hangingPunct="1">
        <a:defRPr sz="2200" kern="1200">
          <a:solidFill>
            <a:schemeClr val="tx1"/>
          </a:solidFill>
          <a:latin typeface="+mn-lt"/>
          <a:ea typeface="+mn-ea"/>
          <a:cs typeface="+mn-cs"/>
        </a:defRPr>
      </a:lvl6pPr>
      <a:lvl7pPr marL="2882275" algn="l" defTabSz="480446" rtl="0" eaLnBrk="1" latinLnBrk="0" hangingPunct="1">
        <a:defRPr sz="2200" kern="1200">
          <a:solidFill>
            <a:schemeClr val="tx1"/>
          </a:solidFill>
          <a:latin typeface="+mn-lt"/>
          <a:ea typeface="+mn-ea"/>
          <a:cs typeface="+mn-cs"/>
        </a:defRPr>
      </a:lvl7pPr>
      <a:lvl8pPr marL="3362736" algn="l" defTabSz="480446" rtl="0" eaLnBrk="1" latinLnBrk="0" hangingPunct="1">
        <a:defRPr sz="2200" kern="1200">
          <a:solidFill>
            <a:schemeClr val="tx1"/>
          </a:solidFill>
          <a:latin typeface="+mn-lt"/>
          <a:ea typeface="+mn-ea"/>
          <a:cs typeface="+mn-cs"/>
        </a:defRPr>
      </a:lvl8pPr>
      <a:lvl9pPr marL="3843131" algn="l" defTabSz="480446" rtl="0" eaLnBrk="1" latinLnBrk="0" hangingPunct="1">
        <a:defRPr sz="22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3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970" tIns="48248" rIns="95970" bIns="48248" anchor="ctr"/>
          <a:lstStyle/>
          <a:p>
            <a:pPr algn="ctr" defTabSz="96127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58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49" y="719732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48069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0696"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1278"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1751"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2572" algn="ctr" defTabSz="4806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0450" indent="-360450" algn="l" defTabSz="48069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0788" indent="-301414" algn="l" defTabSz="48069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1804" indent="-240271" algn="l" defTabSz="48069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2239" indent="-240271" algn="l" defTabSz="48069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2881" indent="-240271" algn="l" defTabSz="48069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43466" indent="-240271" algn="l" defTabSz="480696" rtl="0" eaLnBrk="1" latinLnBrk="0" hangingPunct="1">
        <a:spcBef>
          <a:spcPct val="20000"/>
        </a:spcBef>
        <a:buFont typeface="Arial"/>
        <a:buChar char="•"/>
        <a:defRPr sz="2400" kern="1200">
          <a:solidFill>
            <a:schemeClr val="tx1"/>
          </a:solidFill>
          <a:latin typeface="+mn-lt"/>
          <a:ea typeface="+mn-ea"/>
          <a:cs typeface="+mn-cs"/>
        </a:defRPr>
      </a:lvl6pPr>
      <a:lvl7pPr marL="3124162" indent="-240271" algn="l" defTabSz="480696" rtl="0" eaLnBrk="1" latinLnBrk="0" hangingPunct="1">
        <a:spcBef>
          <a:spcPct val="20000"/>
        </a:spcBef>
        <a:buFont typeface="Arial"/>
        <a:buChar char="•"/>
        <a:defRPr sz="2400" kern="1200">
          <a:solidFill>
            <a:schemeClr val="tx1"/>
          </a:solidFill>
          <a:latin typeface="+mn-lt"/>
          <a:ea typeface="+mn-ea"/>
          <a:cs typeface="+mn-cs"/>
        </a:defRPr>
      </a:lvl7pPr>
      <a:lvl8pPr marL="3604894" indent="-240271" algn="l" defTabSz="480696" rtl="0" eaLnBrk="1" latinLnBrk="0" hangingPunct="1">
        <a:spcBef>
          <a:spcPct val="20000"/>
        </a:spcBef>
        <a:buFont typeface="Arial"/>
        <a:buChar char="•"/>
        <a:defRPr sz="2400" kern="1200">
          <a:solidFill>
            <a:schemeClr val="tx1"/>
          </a:solidFill>
          <a:latin typeface="+mn-lt"/>
          <a:ea typeface="+mn-ea"/>
          <a:cs typeface="+mn-cs"/>
        </a:defRPr>
      </a:lvl8pPr>
      <a:lvl9pPr marL="4085412" indent="-240271" algn="l" defTabSz="48069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0696" rtl="0" eaLnBrk="1" latinLnBrk="0" hangingPunct="1">
        <a:defRPr sz="2200" kern="1200">
          <a:solidFill>
            <a:schemeClr val="tx1"/>
          </a:solidFill>
          <a:latin typeface="+mn-lt"/>
          <a:ea typeface="+mn-ea"/>
          <a:cs typeface="+mn-cs"/>
        </a:defRPr>
      </a:lvl1pPr>
      <a:lvl2pPr marL="480696" algn="l" defTabSz="480696" rtl="0" eaLnBrk="1" latinLnBrk="0" hangingPunct="1">
        <a:defRPr sz="2200" kern="1200">
          <a:solidFill>
            <a:schemeClr val="tx1"/>
          </a:solidFill>
          <a:latin typeface="+mn-lt"/>
          <a:ea typeface="+mn-ea"/>
          <a:cs typeface="+mn-cs"/>
        </a:defRPr>
      </a:lvl2pPr>
      <a:lvl3pPr marL="961278" algn="l" defTabSz="480696" rtl="0" eaLnBrk="1" latinLnBrk="0" hangingPunct="1">
        <a:defRPr sz="2200" kern="1200">
          <a:solidFill>
            <a:schemeClr val="tx1"/>
          </a:solidFill>
          <a:latin typeface="+mn-lt"/>
          <a:ea typeface="+mn-ea"/>
          <a:cs typeface="+mn-cs"/>
        </a:defRPr>
      </a:lvl3pPr>
      <a:lvl4pPr marL="1441751" algn="l" defTabSz="480696" rtl="0" eaLnBrk="1" latinLnBrk="0" hangingPunct="1">
        <a:defRPr sz="2200" kern="1200">
          <a:solidFill>
            <a:schemeClr val="tx1"/>
          </a:solidFill>
          <a:latin typeface="+mn-lt"/>
          <a:ea typeface="+mn-ea"/>
          <a:cs typeface="+mn-cs"/>
        </a:defRPr>
      </a:lvl4pPr>
      <a:lvl5pPr marL="1922572" algn="l" defTabSz="480696" rtl="0" eaLnBrk="1" latinLnBrk="0" hangingPunct="1">
        <a:defRPr sz="2200" kern="1200">
          <a:solidFill>
            <a:schemeClr val="tx1"/>
          </a:solidFill>
          <a:latin typeface="+mn-lt"/>
          <a:ea typeface="+mn-ea"/>
          <a:cs typeface="+mn-cs"/>
        </a:defRPr>
      </a:lvl5pPr>
      <a:lvl6pPr marL="2403340" algn="l" defTabSz="480696" rtl="0" eaLnBrk="1" latinLnBrk="0" hangingPunct="1">
        <a:defRPr sz="2200" kern="1200">
          <a:solidFill>
            <a:schemeClr val="tx1"/>
          </a:solidFill>
          <a:latin typeface="+mn-lt"/>
          <a:ea typeface="+mn-ea"/>
          <a:cs typeface="+mn-cs"/>
        </a:defRPr>
      </a:lvl6pPr>
      <a:lvl7pPr marL="2883773" algn="l" defTabSz="480696" rtl="0" eaLnBrk="1" latinLnBrk="0" hangingPunct="1">
        <a:defRPr sz="2200" kern="1200">
          <a:solidFill>
            <a:schemeClr val="tx1"/>
          </a:solidFill>
          <a:latin typeface="+mn-lt"/>
          <a:ea typeface="+mn-ea"/>
          <a:cs typeface="+mn-cs"/>
        </a:defRPr>
      </a:lvl7pPr>
      <a:lvl8pPr marL="3364483" algn="l" defTabSz="480696" rtl="0" eaLnBrk="1" latinLnBrk="0" hangingPunct="1">
        <a:defRPr sz="2200" kern="1200">
          <a:solidFill>
            <a:schemeClr val="tx1"/>
          </a:solidFill>
          <a:latin typeface="+mn-lt"/>
          <a:ea typeface="+mn-ea"/>
          <a:cs typeface="+mn-cs"/>
        </a:defRPr>
      </a:lvl8pPr>
      <a:lvl9pPr marL="3845128" algn="l" defTabSz="480696" rtl="0" eaLnBrk="1" latinLnBrk="0" hangingPunct="1">
        <a:defRPr sz="22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31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026" tIns="48276" rIns="96026" bIns="48276" anchor="ctr"/>
          <a:lstStyle/>
          <a:p>
            <a:pPr algn="ctr" defTabSz="96181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572"/>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33" y="7197310"/>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480965"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0965"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1816"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2557"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3647" algn="ctr" defTabSz="48096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0652" indent="-360652" algn="l" defTabSz="480965"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1225" indent="-301582" algn="l" defTabSz="480965"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2476" indent="-240406" algn="l" defTabSz="480965"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3180" indent="-240406" algn="l" defTabSz="48096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4091" indent="-240406" algn="l" defTabSz="48096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44944" indent="-240406" algn="l" defTabSz="480965" rtl="0" eaLnBrk="1" latinLnBrk="0" hangingPunct="1">
        <a:spcBef>
          <a:spcPct val="20000"/>
        </a:spcBef>
        <a:buFont typeface="Arial"/>
        <a:buChar char="•"/>
        <a:defRPr sz="2400" kern="1200">
          <a:solidFill>
            <a:schemeClr val="tx1"/>
          </a:solidFill>
          <a:latin typeface="+mn-lt"/>
          <a:ea typeface="+mn-ea"/>
          <a:cs typeface="+mn-cs"/>
        </a:defRPr>
      </a:lvl6pPr>
      <a:lvl7pPr marL="3125918" indent="-240406" algn="l" defTabSz="480965" rtl="0" eaLnBrk="1" latinLnBrk="0" hangingPunct="1">
        <a:spcBef>
          <a:spcPct val="20000"/>
        </a:spcBef>
        <a:buFont typeface="Arial"/>
        <a:buChar char="•"/>
        <a:defRPr sz="2400" kern="1200">
          <a:solidFill>
            <a:schemeClr val="tx1"/>
          </a:solidFill>
          <a:latin typeface="+mn-lt"/>
          <a:ea typeface="+mn-ea"/>
          <a:cs typeface="+mn-cs"/>
        </a:defRPr>
      </a:lvl7pPr>
      <a:lvl8pPr marL="3606910" indent="-240406" algn="l" defTabSz="480965" rtl="0" eaLnBrk="1" latinLnBrk="0" hangingPunct="1">
        <a:spcBef>
          <a:spcPct val="20000"/>
        </a:spcBef>
        <a:buFont typeface="Arial"/>
        <a:buChar char="•"/>
        <a:defRPr sz="2400" kern="1200">
          <a:solidFill>
            <a:schemeClr val="tx1"/>
          </a:solidFill>
          <a:latin typeface="+mn-lt"/>
          <a:ea typeface="+mn-ea"/>
          <a:cs typeface="+mn-cs"/>
        </a:defRPr>
      </a:lvl8pPr>
      <a:lvl9pPr marL="4087702" indent="-240406" algn="l" defTabSz="48096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0965" rtl="0" eaLnBrk="1" latinLnBrk="0" hangingPunct="1">
        <a:defRPr sz="2200" kern="1200">
          <a:solidFill>
            <a:schemeClr val="tx1"/>
          </a:solidFill>
          <a:latin typeface="+mn-lt"/>
          <a:ea typeface="+mn-ea"/>
          <a:cs typeface="+mn-cs"/>
        </a:defRPr>
      </a:lvl1pPr>
      <a:lvl2pPr marL="480965" algn="l" defTabSz="480965" rtl="0" eaLnBrk="1" latinLnBrk="0" hangingPunct="1">
        <a:defRPr sz="2200" kern="1200">
          <a:solidFill>
            <a:schemeClr val="tx1"/>
          </a:solidFill>
          <a:latin typeface="+mn-lt"/>
          <a:ea typeface="+mn-ea"/>
          <a:cs typeface="+mn-cs"/>
        </a:defRPr>
      </a:lvl2pPr>
      <a:lvl3pPr marL="961816" algn="l" defTabSz="480965" rtl="0" eaLnBrk="1" latinLnBrk="0" hangingPunct="1">
        <a:defRPr sz="2200" kern="1200">
          <a:solidFill>
            <a:schemeClr val="tx1"/>
          </a:solidFill>
          <a:latin typeface="+mn-lt"/>
          <a:ea typeface="+mn-ea"/>
          <a:cs typeface="+mn-cs"/>
        </a:defRPr>
      </a:lvl3pPr>
      <a:lvl4pPr marL="1442557" algn="l" defTabSz="480965" rtl="0" eaLnBrk="1" latinLnBrk="0" hangingPunct="1">
        <a:defRPr sz="2200" kern="1200">
          <a:solidFill>
            <a:schemeClr val="tx1"/>
          </a:solidFill>
          <a:latin typeface="+mn-lt"/>
          <a:ea typeface="+mn-ea"/>
          <a:cs typeface="+mn-cs"/>
        </a:defRPr>
      </a:lvl4pPr>
      <a:lvl5pPr marL="1923647" algn="l" defTabSz="480965" rtl="0" eaLnBrk="1" latinLnBrk="0" hangingPunct="1">
        <a:defRPr sz="2200" kern="1200">
          <a:solidFill>
            <a:schemeClr val="tx1"/>
          </a:solidFill>
          <a:latin typeface="+mn-lt"/>
          <a:ea typeface="+mn-ea"/>
          <a:cs typeface="+mn-cs"/>
        </a:defRPr>
      </a:lvl5pPr>
      <a:lvl6pPr marL="2404684" algn="l" defTabSz="480965" rtl="0" eaLnBrk="1" latinLnBrk="0" hangingPunct="1">
        <a:defRPr sz="2200" kern="1200">
          <a:solidFill>
            <a:schemeClr val="tx1"/>
          </a:solidFill>
          <a:latin typeface="+mn-lt"/>
          <a:ea typeface="+mn-ea"/>
          <a:cs typeface="+mn-cs"/>
        </a:defRPr>
      </a:lvl6pPr>
      <a:lvl7pPr marL="2885387" algn="l" defTabSz="480965" rtl="0" eaLnBrk="1" latinLnBrk="0" hangingPunct="1">
        <a:defRPr sz="2200" kern="1200">
          <a:solidFill>
            <a:schemeClr val="tx1"/>
          </a:solidFill>
          <a:latin typeface="+mn-lt"/>
          <a:ea typeface="+mn-ea"/>
          <a:cs typeface="+mn-cs"/>
        </a:defRPr>
      </a:lvl7pPr>
      <a:lvl8pPr marL="3366371" algn="l" defTabSz="480965" rtl="0" eaLnBrk="1" latinLnBrk="0" hangingPunct="1">
        <a:defRPr sz="2200" kern="1200">
          <a:solidFill>
            <a:schemeClr val="tx1"/>
          </a:solidFill>
          <a:latin typeface="+mn-lt"/>
          <a:ea typeface="+mn-ea"/>
          <a:cs typeface="+mn-cs"/>
        </a:defRPr>
      </a:lvl8pPr>
      <a:lvl9pPr marL="3847284" algn="l" defTabSz="480965" rtl="0" eaLnBrk="1" latinLnBrk="0" hangingPunct="1">
        <a:defRPr sz="22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29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086" tIns="48306" rIns="96086" bIns="48306" anchor="ctr"/>
          <a:lstStyle/>
          <a:p>
            <a:pPr algn="ctr" defTabSz="96239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554"/>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15" y="7197292"/>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481253"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1253"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2392"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3421"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4799" algn="ctr" defTabSz="48125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0868" indent="-360868" algn="l" defTabSz="481253"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1693" indent="-301762" algn="l" defTabSz="481253"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3196" indent="-240550" algn="l" defTabSz="481253"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4188" indent="-240550" algn="l" defTabSz="48125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5390" indent="-240550" algn="l" defTabSz="48125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46534" indent="-240550" algn="l" defTabSz="481253" rtl="0" eaLnBrk="1" latinLnBrk="0" hangingPunct="1">
        <a:spcBef>
          <a:spcPct val="20000"/>
        </a:spcBef>
        <a:buFont typeface="Arial"/>
        <a:buChar char="•"/>
        <a:defRPr sz="2400" kern="1200">
          <a:solidFill>
            <a:schemeClr val="tx1"/>
          </a:solidFill>
          <a:latin typeface="+mn-lt"/>
          <a:ea typeface="+mn-ea"/>
          <a:cs typeface="+mn-cs"/>
        </a:defRPr>
      </a:lvl6pPr>
      <a:lvl7pPr marL="3127808" indent="-240550" algn="l" defTabSz="481253" rtl="0" eaLnBrk="1" latinLnBrk="0" hangingPunct="1">
        <a:spcBef>
          <a:spcPct val="20000"/>
        </a:spcBef>
        <a:buFont typeface="Arial"/>
        <a:buChar char="•"/>
        <a:defRPr sz="2400" kern="1200">
          <a:solidFill>
            <a:schemeClr val="tx1"/>
          </a:solidFill>
          <a:latin typeface="+mn-lt"/>
          <a:ea typeface="+mn-ea"/>
          <a:cs typeface="+mn-cs"/>
        </a:defRPr>
      </a:lvl7pPr>
      <a:lvl8pPr marL="3609070" indent="-240550" algn="l" defTabSz="481253" rtl="0" eaLnBrk="1" latinLnBrk="0" hangingPunct="1">
        <a:spcBef>
          <a:spcPct val="20000"/>
        </a:spcBef>
        <a:buFont typeface="Arial"/>
        <a:buChar char="•"/>
        <a:defRPr sz="2400" kern="1200">
          <a:solidFill>
            <a:schemeClr val="tx1"/>
          </a:solidFill>
          <a:latin typeface="+mn-lt"/>
          <a:ea typeface="+mn-ea"/>
          <a:cs typeface="+mn-cs"/>
        </a:defRPr>
      </a:lvl8pPr>
      <a:lvl9pPr marL="4090154" indent="-240550" algn="l" defTabSz="48125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1253" rtl="0" eaLnBrk="1" latinLnBrk="0" hangingPunct="1">
        <a:defRPr sz="2200" kern="1200">
          <a:solidFill>
            <a:schemeClr val="tx1"/>
          </a:solidFill>
          <a:latin typeface="+mn-lt"/>
          <a:ea typeface="+mn-ea"/>
          <a:cs typeface="+mn-cs"/>
        </a:defRPr>
      </a:lvl1pPr>
      <a:lvl2pPr marL="481253" algn="l" defTabSz="481253" rtl="0" eaLnBrk="1" latinLnBrk="0" hangingPunct="1">
        <a:defRPr sz="2200" kern="1200">
          <a:solidFill>
            <a:schemeClr val="tx1"/>
          </a:solidFill>
          <a:latin typeface="+mn-lt"/>
          <a:ea typeface="+mn-ea"/>
          <a:cs typeface="+mn-cs"/>
        </a:defRPr>
      </a:lvl2pPr>
      <a:lvl3pPr marL="962392" algn="l" defTabSz="481253" rtl="0" eaLnBrk="1" latinLnBrk="0" hangingPunct="1">
        <a:defRPr sz="2200" kern="1200">
          <a:solidFill>
            <a:schemeClr val="tx1"/>
          </a:solidFill>
          <a:latin typeface="+mn-lt"/>
          <a:ea typeface="+mn-ea"/>
          <a:cs typeface="+mn-cs"/>
        </a:defRPr>
      </a:lvl3pPr>
      <a:lvl4pPr marL="1443421" algn="l" defTabSz="481253" rtl="0" eaLnBrk="1" latinLnBrk="0" hangingPunct="1">
        <a:defRPr sz="2200" kern="1200">
          <a:solidFill>
            <a:schemeClr val="tx1"/>
          </a:solidFill>
          <a:latin typeface="+mn-lt"/>
          <a:ea typeface="+mn-ea"/>
          <a:cs typeface="+mn-cs"/>
        </a:defRPr>
      </a:lvl4pPr>
      <a:lvl5pPr marL="1924799" algn="l" defTabSz="481253" rtl="0" eaLnBrk="1" latinLnBrk="0" hangingPunct="1">
        <a:defRPr sz="2200" kern="1200">
          <a:solidFill>
            <a:schemeClr val="tx1"/>
          </a:solidFill>
          <a:latin typeface="+mn-lt"/>
          <a:ea typeface="+mn-ea"/>
          <a:cs typeface="+mn-cs"/>
        </a:defRPr>
      </a:lvl5pPr>
      <a:lvl6pPr marL="2406124" algn="l" defTabSz="481253" rtl="0" eaLnBrk="1" latinLnBrk="0" hangingPunct="1">
        <a:defRPr sz="2200" kern="1200">
          <a:solidFill>
            <a:schemeClr val="tx1"/>
          </a:solidFill>
          <a:latin typeface="+mn-lt"/>
          <a:ea typeface="+mn-ea"/>
          <a:cs typeface="+mn-cs"/>
        </a:defRPr>
      </a:lvl6pPr>
      <a:lvl7pPr marL="2887120" algn="l" defTabSz="481253" rtl="0" eaLnBrk="1" latinLnBrk="0" hangingPunct="1">
        <a:defRPr sz="2200" kern="1200">
          <a:solidFill>
            <a:schemeClr val="tx1"/>
          </a:solidFill>
          <a:latin typeface="+mn-lt"/>
          <a:ea typeface="+mn-ea"/>
          <a:cs typeface="+mn-cs"/>
        </a:defRPr>
      </a:lvl7pPr>
      <a:lvl8pPr marL="3368396" algn="l" defTabSz="481253" rtl="0" eaLnBrk="1" latinLnBrk="0" hangingPunct="1">
        <a:defRPr sz="2200" kern="1200">
          <a:solidFill>
            <a:schemeClr val="tx1"/>
          </a:solidFill>
          <a:latin typeface="+mn-lt"/>
          <a:ea typeface="+mn-ea"/>
          <a:cs typeface="+mn-cs"/>
        </a:defRPr>
      </a:lvl8pPr>
      <a:lvl9pPr marL="3849594" algn="l" defTabSz="481253" rtl="0" eaLnBrk="1" latinLnBrk="0" hangingPunct="1">
        <a:defRPr sz="22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27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150" tIns="48338" rIns="96150" bIns="48338" anchor="ctr"/>
          <a:lstStyle/>
          <a:p>
            <a:pPr algn="ctr" defTabSz="96300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53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95" y="719727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48156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1560"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3006"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4343"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6044" algn="ctr" defTabSz="4815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1098" indent="-361098" algn="l" defTabSz="48156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2192" indent="-301954" algn="l" defTabSz="48156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3964" indent="-240703" algn="l" defTabSz="48156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5264" indent="-240703" algn="l" defTabSz="4815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6782" indent="-240703" algn="l" defTabSz="4815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48230" indent="-240703" algn="l" defTabSz="481560" rtl="0" eaLnBrk="1" latinLnBrk="0" hangingPunct="1">
        <a:spcBef>
          <a:spcPct val="20000"/>
        </a:spcBef>
        <a:buFont typeface="Arial"/>
        <a:buChar char="•"/>
        <a:defRPr sz="2400" kern="1200">
          <a:solidFill>
            <a:schemeClr val="tx1"/>
          </a:solidFill>
          <a:latin typeface="+mn-lt"/>
          <a:ea typeface="+mn-ea"/>
          <a:cs typeface="+mn-cs"/>
        </a:defRPr>
      </a:lvl6pPr>
      <a:lvl7pPr marL="3129824" indent="-240703" algn="l" defTabSz="481560" rtl="0" eaLnBrk="1" latinLnBrk="0" hangingPunct="1">
        <a:spcBef>
          <a:spcPct val="20000"/>
        </a:spcBef>
        <a:buFont typeface="Arial"/>
        <a:buChar char="•"/>
        <a:defRPr sz="2400" kern="1200">
          <a:solidFill>
            <a:schemeClr val="tx1"/>
          </a:solidFill>
          <a:latin typeface="+mn-lt"/>
          <a:ea typeface="+mn-ea"/>
          <a:cs typeface="+mn-cs"/>
        </a:defRPr>
      </a:lvl7pPr>
      <a:lvl8pPr marL="3611374" indent="-240703" algn="l" defTabSz="481560" rtl="0" eaLnBrk="1" latinLnBrk="0" hangingPunct="1">
        <a:spcBef>
          <a:spcPct val="20000"/>
        </a:spcBef>
        <a:buFont typeface="Arial"/>
        <a:buChar char="•"/>
        <a:defRPr sz="2400" kern="1200">
          <a:solidFill>
            <a:schemeClr val="tx1"/>
          </a:solidFill>
          <a:latin typeface="+mn-lt"/>
          <a:ea typeface="+mn-ea"/>
          <a:cs typeface="+mn-cs"/>
        </a:defRPr>
      </a:lvl8pPr>
      <a:lvl9pPr marL="4092770" indent="-240703" algn="l" defTabSz="48156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1560" rtl="0" eaLnBrk="1" latinLnBrk="0" hangingPunct="1">
        <a:defRPr sz="2200" kern="1200">
          <a:solidFill>
            <a:schemeClr val="tx1"/>
          </a:solidFill>
          <a:latin typeface="+mn-lt"/>
          <a:ea typeface="+mn-ea"/>
          <a:cs typeface="+mn-cs"/>
        </a:defRPr>
      </a:lvl1pPr>
      <a:lvl2pPr marL="481560" algn="l" defTabSz="481560" rtl="0" eaLnBrk="1" latinLnBrk="0" hangingPunct="1">
        <a:defRPr sz="2200" kern="1200">
          <a:solidFill>
            <a:schemeClr val="tx1"/>
          </a:solidFill>
          <a:latin typeface="+mn-lt"/>
          <a:ea typeface="+mn-ea"/>
          <a:cs typeface="+mn-cs"/>
        </a:defRPr>
      </a:lvl2pPr>
      <a:lvl3pPr marL="963006" algn="l" defTabSz="481560" rtl="0" eaLnBrk="1" latinLnBrk="0" hangingPunct="1">
        <a:defRPr sz="2200" kern="1200">
          <a:solidFill>
            <a:schemeClr val="tx1"/>
          </a:solidFill>
          <a:latin typeface="+mn-lt"/>
          <a:ea typeface="+mn-ea"/>
          <a:cs typeface="+mn-cs"/>
        </a:defRPr>
      </a:lvl3pPr>
      <a:lvl4pPr marL="1444343" algn="l" defTabSz="481560" rtl="0" eaLnBrk="1" latinLnBrk="0" hangingPunct="1">
        <a:defRPr sz="2200" kern="1200">
          <a:solidFill>
            <a:schemeClr val="tx1"/>
          </a:solidFill>
          <a:latin typeface="+mn-lt"/>
          <a:ea typeface="+mn-ea"/>
          <a:cs typeface="+mn-cs"/>
        </a:defRPr>
      </a:lvl4pPr>
      <a:lvl5pPr marL="1926044" algn="l" defTabSz="481560" rtl="0" eaLnBrk="1" latinLnBrk="0" hangingPunct="1">
        <a:defRPr sz="2200" kern="1200">
          <a:solidFill>
            <a:schemeClr val="tx1"/>
          </a:solidFill>
          <a:latin typeface="+mn-lt"/>
          <a:ea typeface="+mn-ea"/>
          <a:cs typeface="+mn-cs"/>
        </a:defRPr>
      </a:lvl5pPr>
      <a:lvl6pPr marL="2407660" algn="l" defTabSz="481560" rtl="0" eaLnBrk="1" latinLnBrk="0" hangingPunct="1">
        <a:defRPr sz="2200" kern="1200">
          <a:solidFill>
            <a:schemeClr val="tx1"/>
          </a:solidFill>
          <a:latin typeface="+mn-lt"/>
          <a:ea typeface="+mn-ea"/>
          <a:cs typeface="+mn-cs"/>
        </a:defRPr>
      </a:lvl6pPr>
      <a:lvl7pPr marL="2888968" algn="l" defTabSz="481560" rtl="0" eaLnBrk="1" latinLnBrk="0" hangingPunct="1">
        <a:defRPr sz="2200" kern="1200">
          <a:solidFill>
            <a:schemeClr val="tx1"/>
          </a:solidFill>
          <a:latin typeface="+mn-lt"/>
          <a:ea typeface="+mn-ea"/>
          <a:cs typeface="+mn-cs"/>
        </a:defRPr>
      </a:lvl7pPr>
      <a:lvl8pPr marL="3370555" algn="l" defTabSz="481560" rtl="0" eaLnBrk="1" latinLnBrk="0" hangingPunct="1">
        <a:defRPr sz="2200" kern="1200">
          <a:solidFill>
            <a:schemeClr val="tx1"/>
          </a:solidFill>
          <a:latin typeface="+mn-lt"/>
          <a:ea typeface="+mn-ea"/>
          <a:cs typeface="+mn-cs"/>
        </a:defRPr>
      </a:lvl8pPr>
      <a:lvl9pPr marL="3852058" algn="l" defTabSz="48156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621"/>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002" tIns="47764" rIns="95002" bIns="47764" anchor="ctr"/>
          <a:lstStyle/>
          <a:p>
            <a:pPr algn="ctr" defTabSz="95201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87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40" y="719761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7605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6050"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2016"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27884"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04034" algn="ctr" defTabSz="4760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6965" indent="-356965" algn="l" defTabSz="47605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3302" indent="-298510" algn="l" defTabSz="47605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0189" indent="-237948" algn="l" defTabSz="47605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66138" indent="-237948" algn="l" defTabSz="47605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42048" indent="-237948" algn="l" defTabSz="47605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18006" indent="-237948" algn="l" defTabSz="476050" rtl="0" eaLnBrk="1" latinLnBrk="0" hangingPunct="1">
        <a:spcBef>
          <a:spcPct val="20000"/>
        </a:spcBef>
        <a:buFont typeface="Arial"/>
        <a:buChar char="•"/>
        <a:defRPr sz="2400" kern="1200">
          <a:solidFill>
            <a:schemeClr val="tx1"/>
          </a:solidFill>
          <a:latin typeface="+mn-lt"/>
          <a:ea typeface="+mn-ea"/>
          <a:cs typeface="+mn-cs"/>
        </a:defRPr>
      </a:lvl6pPr>
      <a:lvl7pPr marL="3094057" indent="-237948" algn="l" defTabSz="476050" rtl="0" eaLnBrk="1" latinLnBrk="0" hangingPunct="1">
        <a:spcBef>
          <a:spcPct val="20000"/>
        </a:spcBef>
        <a:buFont typeface="Arial"/>
        <a:buChar char="•"/>
        <a:defRPr sz="2400" kern="1200">
          <a:solidFill>
            <a:schemeClr val="tx1"/>
          </a:solidFill>
          <a:latin typeface="+mn-lt"/>
          <a:ea typeface="+mn-ea"/>
          <a:cs typeface="+mn-cs"/>
        </a:defRPr>
      </a:lvl7pPr>
      <a:lvl8pPr marL="3570091" indent="-237948" algn="l" defTabSz="476050" rtl="0" eaLnBrk="1" latinLnBrk="0" hangingPunct="1">
        <a:spcBef>
          <a:spcPct val="20000"/>
        </a:spcBef>
        <a:buFont typeface="Arial"/>
        <a:buChar char="•"/>
        <a:defRPr sz="2400" kern="1200">
          <a:solidFill>
            <a:schemeClr val="tx1"/>
          </a:solidFill>
          <a:latin typeface="+mn-lt"/>
          <a:ea typeface="+mn-ea"/>
          <a:cs typeface="+mn-cs"/>
        </a:defRPr>
      </a:lvl8pPr>
      <a:lvl9pPr marL="4046128" indent="-237948" algn="l" defTabSz="47605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6050" rtl="0" eaLnBrk="1" latinLnBrk="0" hangingPunct="1">
        <a:defRPr sz="2200" kern="1200">
          <a:solidFill>
            <a:schemeClr val="tx1"/>
          </a:solidFill>
          <a:latin typeface="+mn-lt"/>
          <a:ea typeface="+mn-ea"/>
          <a:cs typeface="+mn-cs"/>
        </a:defRPr>
      </a:lvl1pPr>
      <a:lvl2pPr marL="476050" algn="l" defTabSz="476050" rtl="0" eaLnBrk="1" latinLnBrk="0" hangingPunct="1">
        <a:defRPr sz="2200" kern="1200">
          <a:solidFill>
            <a:schemeClr val="tx1"/>
          </a:solidFill>
          <a:latin typeface="+mn-lt"/>
          <a:ea typeface="+mn-ea"/>
          <a:cs typeface="+mn-cs"/>
        </a:defRPr>
      </a:lvl2pPr>
      <a:lvl3pPr marL="952016" algn="l" defTabSz="476050" rtl="0" eaLnBrk="1" latinLnBrk="0" hangingPunct="1">
        <a:defRPr sz="2200" kern="1200">
          <a:solidFill>
            <a:schemeClr val="tx1"/>
          </a:solidFill>
          <a:latin typeface="+mn-lt"/>
          <a:ea typeface="+mn-ea"/>
          <a:cs typeface="+mn-cs"/>
        </a:defRPr>
      </a:lvl3pPr>
      <a:lvl4pPr marL="1427884" algn="l" defTabSz="476050" rtl="0" eaLnBrk="1" latinLnBrk="0" hangingPunct="1">
        <a:defRPr sz="2200" kern="1200">
          <a:solidFill>
            <a:schemeClr val="tx1"/>
          </a:solidFill>
          <a:latin typeface="+mn-lt"/>
          <a:ea typeface="+mn-ea"/>
          <a:cs typeface="+mn-cs"/>
        </a:defRPr>
      </a:lvl4pPr>
      <a:lvl5pPr marL="1904034" algn="l" defTabSz="476050" rtl="0" eaLnBrk="1" latinLnBrk="0" hangingPunct="1">
        <a:defRPr sz="2200" kern="1200">
          <a:solidFill>
            <a:schemeClr val="tx1"/>
          </a:solidFill>
          <a:latin typeface="+mn-lt"/>
          <a:ea typeface="+mn-ea"/>
          <a:cs typeface="+mn-cs"/>
        </a:defRPr>
      </a:lvl5pPr>
      <a:lvl6pPr marL="2380111" algn="l" defTabSz="476050" rtl="0" eaLnBrk="1" latinLnBrk="0" hangingPunct="1">
        <a:defRPr sz="2200" kern="1200">
          <a:solidFill>
            <a:schemeClr val="tx1"/>
          </a:solidFill>
          <a:latin typeface="+mn-lt"/>
          <a:ea typeface="+mn-ea"/>
          <a:cs typeface="+mn-cs"/>
        </a:defRPr>
      </a:lvl6pPr>
      <a:lvl7pPr marL="2856088" algn="l" defTabSz="476050" rtl="0" eaLnBrk="1" latinLnBrk="0" hangingPunct="1">
        <a:defRPr sz="2200" kern="1200">
          <a:solidFill>
            <a:schemeClr val="tx1"/>
          </a:solidFill>
          <a:latin typeface="+mn-lt"/>
          <a:ea typeface="+mn-ea"/>
          <a:cs typeface="+mn-cs"/>
        </a:defRPr>
      </a:lvl7pPr>
      <a:lvl8pPr marL="3332080" algn="l" defTabSz="476050" rtl="0" eaLnBrk="1" latinLnBrk="0" hangingPunct="1">
        <a:defRPr sz="2200" kern="1200">
          <a:solidFill>
            <a:schemeClr val="tx1"/>
          </a:solidFill>
          <a:latin typeface="+mn-lt"/>
          <a:ea typeface="+mn-ea"/>
          <a:cs typeface="+mn-cs"/>
        </a:defRPr>
      </a:lvl8pPr>
      <a:lvl9pPr marL="3808088" algn="l" defTabSz="476050" rtl="0" eaLnBrk="1" latinLnBrk="0" hangingPunct="1">
        <a:defRPr sz="22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25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218" tIns="48372" rIns="96218" bIns="48372" anchor="ctr"/>
          <a:lstStyle/>
          <a:p>
            <a:pPr algn="ctr" defTabSz="96365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51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75" y="719725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8188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1886"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3659"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5324"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7370" algn="ctr" defTabSz="48188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1343" indent="-361343" algn="l" defTabSz="48188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2723" indent="-302158" algn="l" defTabSz="48188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4780" indent="-240866" algn="l" defTabSz="48188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6412" indent="-240866" algn="l" defTabSz="48188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8261" indent="-240866" algn="l" defTabSz="48188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50032" indent="-240866" algn="l" defTabSz="481886" rtl="0" eaLnBrk="1" latinLnBrk="0" hangingPunct="1">
        <a:spcBef>
          <a:spcPct val="20000"/>
        </a:spcBef>
        <a:buFont typeface="Arial"/>
        <a:buChar char="•"/>
        <a:defRPr sz="2400" kern="1200">
          <a:solidFill>
            <a:schemeClr val="tx1"/>
          </a:solidFill>
          <a:latin typeface="+mn-lt"/>
          <a:ea typeface="+mn-ea"/>
          <a:cs typeface="+mn-cs"/>
        </a:defRPr>
      </a:lvl6pPr>
      <a:lvl7pPr marL="3131965" indent="-240866" algn="l" defTabSz="481886" rtl="0" eaLnBrk="1" latinLnBrk="0" hangingPunct="1">
        <a:spcBef>
          <a:spcPct val="20000"/>
        </a:spcBef>
        <a:buFont typeface="Arial"/>
        <a:buChar char="•"/>
        <a:defRPr sz="2400" kern="1200">
          <a:solidFill>
            <a:schemeClr val="tx1"/>
          </a:solidFill>
          <a:latin typeface="+mn-lt"/>
          <a:ea typeface="+mn-ea"/>
          <a:cs typeface="+mn-cs"/>
        </a:defRPr>
      </a:lvl7pPr>
      <a:lvl8pPr marL="3613822" indent="-240866" algn="l" defTabSz="481886" rtl="0" eaLnBrk="1" latinLnBrk="0" hangingPunct="1">
        <a:spcBef>
          <a:spcPct val="20000"/>
        </a:spcBef>
        <a:buFont typeface="Arial"/>
        <a:buChar char="•"/>
        <a:defRPr sz="2400" kern="1200">
          <a:solidFill>
            <a:schemeClr val="tx1"/>
          </a:solidFill>
          <a:latin typeface="+mn-lt"/>
          <a:ea typeface="+mn-ea"/>
          <a:cs typeface="+mn-cs"/>
        </a:defRPr>
      </a:lvl8pPr>
      <a:lvl9pPr marL="4095552" indent="-240866" algn="l" defTabSz="48188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1886" rtl="0" eaLnBrk="1" latinLnBrk="0" hangingPunct="1">
        <a:defRPr sz="2200" kern="1200">
          <a:solidFill>
            <a:schemeClr val="tx1"/>
          </a:solidFill>
          <a:latin typeface="+mn-lt"/>
          <a:ea typeface="+mn-ea"/>
          <a:cs typeface="+mn-cs"/>
        </a:defRPr>
      </a:lvl1pPr>
      <a:lvl2pPr marL="481886" algn="l" defTabSz="481886" rtl="0" eaLnBrk="1" latinLnBrk="0" hangingPunct="1">
        <a:defRPr sz="2200" kern="1200">
          <a:solidFill>
            <a:schemeClr val="tx1"/>
          </a:solidFill>
          <a:latin typeface="+mn-lt"/>
          <a:ea typeface="+mn-ea"/>
          <a:cs typeface="+mn-cs"/>
        </a:defRPr>
      </a:lvl2pPr>
      <a:lvl3pPr marL="963659" algn="l" defTabSz="481886" rtl="0" eaLnBrk="1" latinLnBrk="0" hangingPunct="1">
        <a:defRPr sz="2200" kern="1200">
          <a:solidFill>
            <a:schemeClr val="tx1"/>
          </a:solidFill>
          <a:latin typeface="+mn-lt"/>
          <a:ea typeface="+mn-ea"/>
          <a:cs typeface="+mn-cs"/>
        </a:defRPr>
      </a:lvl3pPr>
      <a:lvl4pPr marL="1445324" algn="l" defTabSz="481886" rtl="0" eaLnBrk="1" latinLnBrk="0" hangingPunct="1">
        <a:defRPr sz="2200" kern="1200">
          <a:solidFill>
            <a:schemeClr val="tx1"/>
          </a:solidFill>
          <a:latin typeface="+mn-lt"/>
          <a:ea typeface="+mn-ea"/>
          <a:cs typeface="+mn-cs"/>
        </a:defRPr>
      </a:lvl4pPr>
      <a:lvl5pPr marL="1927370" algn="l" defTabSz="481886" rtl="0" eaLnBrk="1" latinLnBrk="0" hangingPunct="1">
        <a:defRPr sz="2200" kern="1200">
          <a:solidFill>
            <a:schemeClr val="tx1"/>
          </a:solidFill>
          <a:latin typeface="+mn-lt"/>
          <a:ea typeface="+mn-ea"/>
          <a:cs typeface="+mn-cs"/>
        </a:defRPr>
      </a:lvl5pPr>
      <a:lvl6pPr marL="2409292" algn="l" defTabSz="481886" rtl="0" eaLnBrk="1" latinLnBrk="0" hangingPunct="1">
        <a:defRPr sz="2200" kern="1200">
          <a:solidFill>
            <a:schemeClr val="tx1"/>
          </a:solidFill>
          <a:latin typeface="+mn-lt"/>
          <a:ea typeface="+mn-ea"/>
          <a:cs typeface="+mn-cs"/>
        </a:defRPr>
      </a:lvl6pPr>
      <a:lvl7pPr marL="2890931" algn="l" defTabSz="481886" rtl="0" eaLnBrk="1" latinLnBrk="0" hangingPunct="1">
        <a:defRPr sz="2200" kern="1200">
          <a:solidFill>
            <a:schemeClr val="tx1"/>
          </a:solidFill>
          <a:latin typeface="+mn-lt"/>
          <a:ea typeface="+mn-ea"/>
          <a:cs typeface="+mn-cs"/>
        </a:defRPr>
      </a:lvl7pPr>
      <a:lvl8pPr marL="3372850" algn="l" defTabSz="481886" rtl="0" eaLnBrk="1" latinLnBrk="0" hangingPunct="1">
        <a:defRPr sz="2200" kern="1200">
          <a:solidFill>
            <a:schemeClr val="tx1"/>
          </a:solidFill>
          <a:latin typeface="+mn-lt"/>
          <a:ea typeface="+mn-ea"/>
          <a:cs typeface="+mn-cs"/>
        </a:defRPr>
      </a:lvl8pPr>
      <a:lvl9pPr marL="3854676" algn="l" defTabSz="481886" rtl="0" eaLnBrk="1" latinLnBrk="0" hangingPunct="1">
        <a:defRPr sz="22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23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290" tIns="48408" rIns="96290" bIns="48408" anchor="ctr"/>
          <a:lstStyle/>
          <a:p>
            <a:pPr algn="ctr" defTabSz="96435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493"/>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53" y="719723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8223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2232"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4350"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6368"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28774" algn="ctr" defTabSz="4822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1602" indent="-361602" algn="l" defTabSz="48223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3284" indent="-302374" algn="l" defTabSz="48223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5644" indent="-241039" algn="l" defTabSz="48223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7626" indent="-241039" algn="l" defTabSz="48223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69827" indent="-241039" algn="l" defTabSz="48223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51940" indent="-241039" algn="l" defTabSz="482232" rtl="0" eaLnBrk="1" latinLnBrk="0" hangingPunct="1">
        <a:spcBef>
          <a:spcPct val="20000"/>
        </a:spcBef>
        <a:buFont typeface="Arial"/>
        <a:buChar char="•"/>
        <a:defRPr sz="2400" kern="1200">
          <a:solidFill>
            <a:schemeClr val="tx1"/>
          </a:solidFill>
          <a:latin typeface="+mn-lt"/>
          <a:ea typeface="+mn-ea"/>
          <a:cs typeface="+mn-cs"/>
        </a:defRPr>
      </a:lvl6pPr>
      <a:lvl7pPr marL="3134233" indent="-241039" algn="l" defTabSz="482232" rtl="0" eaLnBrk="1" latinLnBrk="0" hangingPunct="1">
        <a:spcBef>
          <a:spcPct val="20000"/>
        </a:spcBef>
        <a:buFont typeface="Arial"/>
        <a:buChar char="•"/>
        <a:defRPr sz="2400" kern="1200">
          <a:solidFill>
            <a:schemeClr val="tx1"/>
          </a:solidFill>
          <a:latin typeface="+mn-lt"/>
          <a:ea typeface="+mn-ea"/>
          <a:cs typeface="+mn-cs"/>
        </a:defRPr>
      </a:lvl7pPr>
      <a:lvl8pPr marL="3616414" indent="-241039" algn="l" defTabSz="482232" rtl="0" eaLnBrk="1" latinLnBrk="0" hangingPunct="1">
        <a:spcBef>
          <a:spcPct val="20000"/>
        </a:spcBef>
        <a:buFont typeface="Arial"/>
        <a:buChar char="•"/>
        <a:defRPr sz="2400" kern="1200">
          <a:solidFill>
            <a:schemeClr val="tx1"/>
          </a:solidFill>
          <a:latin typeface="+mn-lt"/>
          <a:ea typeface="+mn-ea"/>
          <a:cs typeface="+mn-cs"/>
        </a:defRPr>
      </a:lvl8pPr>
      <a:lvl9pPr marL="4098504" indent="-241039" algn="l" defTabSz="48223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2232" rtl="0" eaLnBrk="1" latinLnBrk="0" hangingPunct="1">
        <a:defRPr sz="2200" kern="1200">
          <a:solidFill>
            <a:schemeClr val="tx1"/>
          </a:solidFill>
          <a:latin typeface="+mn-lt"/>
          <a:ea typeface="+mn-ea"/>
          <a:cs typeface="+mn-cs"/>
        </a:defRPr>
      </a:lvl1pPr>
      <a:lvl2pPr marL="482232" algn="l" defTabSz="482232" rtl="0" eaLnBrk="1" latinLnBrk="0" hangingPunct="1">
        <a:defRPr sz="2200" kern="1200">
          <a:solidFill>
            <a:schemeClr val="tx1"/>
          </a:solidFill>
          <a:latin typeface="+mn-lt"/>
          <a:ea typeface="+mn-ea"/>
          <a:cs typeface="+mn-cs"/>
        </a:defRPr>
      </a:lvl2pPr>
      <a:lvl3pPr marL="964350" algn="l" defTabSz="482232" rtl="0" eaLnBrk="1" latinLnBrk="0" hangingPunct="1">
        <a:defRPr sz="2200" kern="1200">
          <a:solidFill>
            <a:schemeClr val="tx1"/>
          </a:solidFill>
          <a:latin typeface="+mn-lt"/>
          <a:ea typeface="+mn-ea"/>
          <a:cs typeface="+mn-cs"/>
        </a:defRPr>
      </a:lvl3pPr>
      <a:lvl4pPr marL="1446368" algn="l" defTabSz="482232" rtl="0" eaLnBrk="1" latinLnBrk="0" hangingPunct="1">
        <a:defRPr sz="2200" kern="1200">
          <a:solidFill>
            <a:schemeClr val="tx1"/>
          </a:solidFill>
          <a:latin typeface="+mn-lt"/>
          <a:ea typeface="+mn-ea"/>
          <a:cs typeface="+mn-cs"/>
        </a:defRPr>
      </a:lvl4pPr>
      <a:lvl5pPr marL="1928774" algn="l" defTabSz="482232" rtl="0" eaLnBrk="1" latinLnBrk="0" hangingPunct="1">
        <a:defRPr sz="2200" kern="1200">
          <a:solidFill>
            <a:schemeClr val="tx1"/>
          </a:solidFill>
          <a:latin typeface="+mn-lt"/>
          <a:ea typeface="+mn-ea"/>
          <a:cs typeface="+mn-cs"/>
        </a:defRPr>
      </a:lvl5pPr>
      <a:lvl6pPr marL="2411020" algn="l" defTabSz="482232" rtl="0" eaLnBrk="1" latinLnBrk="0" hangingPunct="1">
        <a:defRPr sz="2200" kern="1200">
          <a:solidFill>
            <a:schemeClr val="tx1"/>
          </a:solidFill>
          <a:latin typeface="+mn-lt"/>
          <a:ea typeface="+mn-ea"/>
          <a:cs typeface="+mn-cs"/>
        </a:defRPr>
      </a:lvl6pPr>
      <a:lvl7pPr marL="2893010" algn="l" defTabSz="482232" rtl="0" eaLnBrk="1" latinLnBrk="0" hangingPunct="1">
        <a:defRPr sz="2200" kern="1200">
          <a:solidFill>
            <a:schemeClr val="tx1"/>
          </a:solidFill>
          <a:latin typeface="+mn-lt"/>
          <a:ea typeface="+mn-ea"/>
          <a:cs typeface="+mn-cs"/>
        </a:defRPr>
      </a:lvl7pPr>
      <a:lvl8pPr marL="3375280" algn="l" defTabSz="482232" rtl="0" eaLnBrk="1" latinLnBrk="0" hangingPunct="1">
        <a:defRPr sz="2200" kern="1200">
          <a:solidFill>
            <a:schemeClr val="tx1"/>
          </a:solidFill>
          <a:latin typeface="+mn-lt"/>
          <a:ea typeface="+mn-ea"/>
          <a:cs typeface="+mn-cs"/>
        </a:defRPr>
      </a:lvl8pPr>
      <a:lvl9pPr marL="3857456" algn="l" defTabSz="482232" rtl="0" eaLnBrk="1" latinLnBrk="0" hangingPunct="1">
        <a:defRPr sz="22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21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366" tIns="48446" rIns="96366" bIns="48446" anchor="ctr"/>
          <a:lstStyle/>
          <a:p>
            <a:pPr algn="ctr" defTabSz="965081">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47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31" y="719720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82597"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2597"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5081"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7470"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30255" algn="ctr" defTabSz="48259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1876" indent="-361876" algn="l" defTabSz="482597"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3877" indent="-302602" algn="l" defTabSz="482597"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6556" indent="-241222" algn="l" defTabSz="482597"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88909" indent="-241222" algn="l" defTabSz="48259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71479" indent="-241222" algn="l" defTabSz="48259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53954" indent="-241222" algn="l" defTabSz="482597" rtl="0" eaLnBrk="1" latinLnBrk="0" hangingPunct="1">
        <a:spcBef>
          <a:spcPct val="20000"/>
        </a:spcBef>
        <a:buFont typeface="Arial"/>
        <a:buChar char="•"/>
        <a:defRPr sz="2400" kern="1200">
          <a:solidFill>
            <a:schemeClr val="tx1"/>
          </a:solidFill>
          <a:latin typeface="+mn-lt"/>
          <a:ea typeface="+mn-ea"/>
          <a:cs typeface="+mn-cs"/>
        </a:defRPr>
      </a:lvl6pPr>
      <a:lvl7pPr marL="3136626" indent="-241222" algn="l" defTabSz="482597" rtl="0" eaLnBrk="1" latinLnBrk="0" hangingPunct="1">
        <a:spcBef>
          <a:spcPct val="20000"/>
        </a:spcBef>
        <a:buFont typeface="Arial"/>
        <a:buChar char="•"/>
        <a:defRPr sz="2400" kern="1200">
          <a:solidFill>
            <a:schemeClr val="tx1"/>
          </a:solidFill>
          <a:latin typeface="+mn-lt"/>
          <a:ea typeface="+mn-ea"/>
          <a:cs typeface="+mn-cs"/>
        </a:defRPr>
      </a:lvl7pPr>
      <a:lvl8pPr marL="3619150" indent="-241222" algn="l" defTabSz="482597" rtl="0" eaLnBrk="1" latinLnBrk="0" hangingPunct="1">
        <a:spcBef>
          <a:spcPct val="20000"/>
        </a:spcBef>
        <a:buFont typeface="Arial"/>
        <a:buChar char="•"/>
        <a:defRPr sz="2400" kern="1200">
          <a:solidFill>
            <a:schemeClr val="tx1"/>
          </a:solidFill>
          <a:latin typeface="+mn-lt"/>
          <a:ea typeface="+mn-ea"/>
          <a:cs typeface="+mn-cs"/>
        </a:defRPr>
      </a:lvl8pPr>
      <a:lvl9pPr marL="4101620" indent="-241222" algn="l" defTabSz="48259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2597" rtl="0" eaLnBrk="1" latinLnBrk="0" hangingPunct="1">
        <a:defRPr sz="2200" kern="1200">
          <a:solidFill>
            <a:schemeClr val="tx1"/>
          </a:solidFill>
          <a:latin typeface="+mn-lt"/>
          <a:ea typeface="+mn-ea"/>
          <a:cs typeface="+mn-cs"/>
        </a:defRPr>
      </a:lvl1pPr>
      <a:lvl2pPr marL="482597" algn="l" defTabSz="482597" rtl="0" eaLnBrk="1" latinLnBrk="0" hangingPunct="1">
        <a:defRPr sz="2200" kern="1200">
          <a:solidFill>
            <a:schemeClr val="tx1"/>
          </a:solidFill>
          <a:latin typeface="+mn-lt"/>
          <a:ea typeface="+mn-ea"/>
          <a:cs typeface="+mn-cs"/>
        </a:defRPr>
      </a:lvl2pPr>
      <a:lvl3pPr marL="965081" algn="l" defTabSz="482597" rtl="0" eaLnBrk="1" latinLnBrk="0" hangingPunct="1">
        <a:defRPr sz="2200" kern="1200">
          <a:solidFill>
            <a:schemeClr val="tx1"/>
          </a:solidFill>
          <a:latin typeface="+mn-lt"/>
          <a:ea typeface="+mn-ea"/>
          <a:cs typeface="+mn-cs"/>
        </a:defRPr>
      </a:lvl3pPr>
      <a:lvl4pPr marL="1447470" algn="l" defTabSz="482597" rtl="0" eaLnBrk="1" latinLnBrk="0" hangingPunct="1">
        <a:defRPr sz="2200" kern="1200">
          <a:solidFill>
            <a:schemeClr val="tx1"/>
          </a:solidFill>
          <a:latin typeface="+mn-lt"/>
          <a:ea typeface="+mn-ea"/>
          <a:cs typeface="+mn-cs"/>
        </a:defRPr>
      </a:lvl4pPr>
      <a:lvl5pPr marL="1930255" algn="l" defTabSz="482597" rtl="0" eaLnBrk="1" latinLnBrk="0" hangingPunct="1">
        <a:defRPr sz="2200" kern="1200">
          <a:solidFill>
            <a:schemeClr val="tx1"/>
          </a:solidFill>
          <a:latin typeface="+mn-lt"/>
          <a:ea typeface="+mn-ea"/>
          <a:cs typeface="+mn-cs"/>
        </a:defRPr>
      </a:lvl5pPr>
      <a:lvl6pPr marL="2412844" algn="l" defTabSz="482597" rtl="0" eaLnBrk="1" latinLnBrk="0" hangingPunct="1">
        <a:defRPr sz="2200" kern="1200">
          <a:solidFill>
            <a:schemeClr val="tx1"/>
          </a:solidFill>
          <a:latin typeface="+mn-lt"/>
          <a:ea typeface="+mn-ea"/>
          <a:cs typeface="+mn-cs"/>
        </a:defRPr>
      </a:lvl6pPr>
      <a:lvl7pPr marL="2895206" algn="l" defTabSz="482597" rtl="0" eaLnBrk="1" latinLnBrk="0" hangingPunct="1">
        <a:defRPr sz="2200" kern="1200">
          <a:solidFill>
            <a:schemeClr val="tx1"/>
          </a:solidFill>
          <a:latin typeface="+mn-lt"/>
          <a:ea typeface="+mn-ea"/>
          <a:cs typeface="+mn-cs"/>
        </a:defRPr>
      </a:lvl7pPr>
      <a:lvl8pPr marL="3377845" algn="l" defTabSz="482597" rtl="0" eaLnBrk="1" latinLnBrk="0" hangingPunct="1">
        <a:defRPr sz="2200" kern="1200">
          <a:solidFill>
            <a:schemeClr val="tx1"/>
          </a:solidFill>
          <a:latin typeface="+mn-lt"/>
          <a:ea typeface="+mn-ea"/>
          <a:cs typeface="+mn-cs"/>
        </a:defRPr>
      </a:lvl8pPr>
      <a:lvl9pPr marL="3860392" algn="l" defTabSz="482597" rtl="0" eaLnBrk="1" latinLnBrk="0" hangingPunct="1">
        <a:defRPr sz="22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18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446" tIns="48486" rIns="96446" bIns="48486" anchor="ctr"/>
          <a:lstStyle/>
          <a:p>
            <a:pPr algn="ctr" defTabSz="965861">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44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07" y="719718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82981"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2981"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5861"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8630"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31815" algn="ctr" defTabSz="48298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2164" indent="-362164" algn="l" defTabSz="482981"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4501" indent="-302842" algn="l" defTabSz="482981"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7516" indent="-241414" algn="l" defTabSz="482981"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0259" indent="-241414" algn="l" defTabSz="48298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73219" indent="-241414" algn="l" defTabSz="48298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56080" indent="-241414" algn="l" defTabSz="482981" rtl="0" eaLnBrk="1" latinLnBrk="0" hangingPunct="1">
        <a:spcBef>
          <a:spcPct val="20000"/>
        </a:spcBef>
        <a:buFont typeface="Arial"/>
        <a:buChar char="•"/>
        <a:defRPr sz="2400" kern="1200">
          <a:solidFill>
            <a:schemeClr val="tx1"/>
          </a:solidFill>
          <a:latin typeface="+mn-lt"/>
          <a:ea typeface="+mn-ea"/>
          <a:cs typeface="+mn-cs"/>
        </a:defRPr>
      </a:lvl6pPr>
      <a:lvl7pPr marL="3139146" indent="-241414" algn="l" defTabSz="482981" rtl="0" eaLnBrk="1" latinLnBrk="0" hangingPunct="1">
        <a:spcBef>
          <a:spcPct val="20000"/>
        </a:spcBef>
        <a:buFont typeface="Arial"/>
        <a:buChar char="•"/>
        <a:defRPr sz="2400" kern="1200">
          <a:solidFill>
            <a:schemeClr val="tx1"/>
          </a:solidFill>
          <a:latin typeface="+mn-lt"/>
          <a:ea typeface="+mn-ea"/>
          <a:cs typeface="+mn-cs"/>
        </a:defRPr>
      </a:lvl7pPr>
      <a:lvl8pPr marL="3622030" indent="-241414" algn="l" defTabSz="482981" rtl="0" eaLnBrk="1" latinLnBrk="0" hangingPunct="1">
        <a:spcBef>
          <a:spcPct val="20000"/>
        </a:spcBef>
        <a:buFont typeface="Arial"/>
        <a:buChar char="•"/>
        <a:defRPr sz="2400" kern="1200">
          <a:solidFill>
            <a:schemeClr val="tx1"/>
          </a:solidFill>
          <a:latin typeface="+mn-lt"/>
          <a:ea typeface="+mn-ea"/>
          <a:cs typeface="+mn-cs"/>
        </a:defRPr>
      </a:lvl8pPr>
      <a:lvl9pPr marL="4104900" indent="-241414" algn="l" defTabSz="48298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2981" rtl="0" eaLnBrk="1" latinLnBrk="0" hangingPunct="1">
        <a:defRPr sz="2200" kern="1200">
          <a:solidFill>
            <a:schemeClr val="tx1"/>
          </a:solidFill>
          <a:latin typeface="+mn-lt"/>
          <a:ea typeface="+mn-ea"/>
          <a:cs typeface="+mn-cs"/>
        </a:defRPr>
      </a:lvl1pPr>
      <a:lvl2pPr marL="482981" algn="l" defTabSz="482981" rtl="0" eaLnBrk="1" latinLnBrk="0" hangingPunct="1">
        <a:defRPr sz="2200" kern="1200">
          <a:solidFill>
            <a:schemeClr val="tx1"/>
          </a:solidFill>
          <a:latin typeface="+mn-lt"/>
          <a:ea typeface="+mn-ea"/>
          <a:cs typeface="+mn-cs"/>
        </a:defRPr>
      </a:lvl2pPr>
      <a:lvl3pPr marL="965861" algn="l" defTabSz="482981" rtl="0" eaLnBrk="1" latinLnBrk="0" hangingPunct="1">
        <a:defRPr sz="2200" kern="1200">
          <a:solidFill>
            <a:schemeClr val="tx1"/>
          </a:solidFill>
          <a:latin typeface="+mn-lt"/>
          <a:ea typeface="+mn-ea"/>
          <a:cs typeface="+mn-cs"/>
        </a:defRPr>
      </a:lvl3pPr>
      <a:lvl4pPr marL="1448630" algn="l" defTabSz="482981" rtl="0" eaLnBrk="1" latinLnBrk="0" hangingPunct="1">
        <a:defRPr sz="2200" kern="1200">
          <a:solidFill>
            <a:schemeClr val="tx1"/>
          </a:solidFill>
          <a:latin typeface="+mn-lt"/>
          <a:ea typeface="+mn-ea"/>
          <a:cs typeface="+mn-cs"/>
        </a:defRPr>
      </a:lvl4pPr>
      <a:lvl5pPr marL="1931815" algn="l" defTabSz="482981" rtl="0" eaLnBrk="1" latinLnBrk="0" hangingPunct="1">
        <a:defRPr sz="2200" kern="1200">
          <a:solidFill>
            <a:schemeClr val="tx1"/>
          </a:solidFill>
          <a:latin typeface="+mn-lt"/>
          <a:ea typeface="+mn-ea"/>
          <a:cs typeface="+mn-cs"/>
        </a:defRPr>
      </a:lvl5pPr>
      <a:lvl6pPr marL="2414764" algn="l" defTabSz="482981" rtl="0" eaLnBrk="1" latinLnBrk="0" hangingPunct="1">
        <a:defRPr sz="2200" kern="1200">
          <a:solidFill>
            <a:schemeClr val="tx1"/>
          </a:solidFill>
          <a:latin typeface="+mn-lt"/>
          <a:ea typeface="+mn-ea"/>
          <a:cs typeface="+mn-cs"/>
        </a:defRPr>
      </a:lvl6pPr>
      <a:lvl7pPr marL="2897526" algn="l" defTabSz="482981" rtl="0" eaLnBrk="1" latinLnBrk="0" hangingPunct="1">
        <a:defRPr sz="2200" kern="1200">
          <a:solidFill>
            <a:schemeClr val="tx1"/>
          </a:solidFill>
          <a:latin typeface="+mn-lt"/>
          <a:ea typeface="+mn-ea"/>
          <a:cs typeface="+mn-cs"/>
        </a:defRPr>
      </a:lvl7pPr>
      <a:lvl8pPr marL="3380545" algn="l" defTabSz="482981" rtl="0" eaLnBrk="1" latinLnBrk="0" hangingPunct="1">
        <a:defRPr sz="2200" kern="1200">
          <a:solidFill>
            <a:schemeClr val="tx1"/>
          </a:solidFill>
          <a:latin typeface="+mn-lt"/>
          <a:ea typeface="+mn-ea"/>
          <a:cs typeface="+mn-cs"/>
        </a:defRPr>
      </a:lvl8pPr>
      <a:lvl9pPr marL="3863482" algn="l" defTabSz="482981" rtl="0" eaLnBrk="1" latinLnBrk="0" hangingPunct="1">
        <a:defRPr sz="22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16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530" tIns="48528" rIns="96530" bIns="48528" anchor="ctr"/>
          <a:lstStyle/>
          <a:p>
            <a:pPr algn="ctr" defTabSz="96668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42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81" y="719715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43" r:id="rId1"/>
  </p:sldLayoutIdLst>
  <p:txStyles>
    <p:titleStyle>
      <a:lvl1pPr algn="ctr" defTabSz="48338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3384"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6680"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49848"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33453" algn="ctr" defTabSz="4833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2466" indent="-362466" algn="l" defTabSz="48338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5158" indent="-303094" algn="l" defTabSz="48338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8524" indent="-241615" algn="l" defTabSz="48338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1676" indent="-241615" algn="l" defTabSz="48338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75046" indent="-241615" algn="l" defTabSz="48338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58316" indent="-241615" algn="l" defTabSz="483384" rtl="0" eaLnBrk="1" latinLnBrk="0" hangingPunct="1">
        <a:spcBef>
          <a:spcPct val="20000"/>
        </a:spcBef>
        <a:buFont typeface="Arial"/>
        <a:buChar char="•"/>
        <a:defRPr sz="2400" kern="1200">
          <a:solidFill>
            <a:schemeClr val="tx1"/>
          </a:solidFill>
          <a:latin typeface="+mn-lt"/>
          <a:ea typeface="+mn-ea"/>
          <a:cs typeface="+mn-cs"/>
        </a:defRPr>
      </a:lvl6pPr>
      <a:lvl7pPr marL="3141791" indent="-241615" algn="l" defTabSz="483384" rtl="0" eaLnBrk="1" latinLnBrk="0" hangingPunct="1">
        <a:spcBef>
          <a:spcPct val="20000"/>
        </a:spcBef>
        <a:buFont typeface="Arial"/>
        <a:buChar char="•"/>
        <a:defRPr sz="2400" kern="1200">
          <a:solidFill>
            <a:schemeClr val="tx1"/>
          </a:solidFill>
          <a:latin typeface="+mn-lt"/>
          <a:ea typeface="+mn-ea"/>
          <a:cs typeface="+mn-cs"/>
        </a:defRPr>
      </a:lvl7pPr>
      <a:lvl8pPr marL="3625058" indent="-241615" algn="l" defTabSz="483384" rtl="0" eaLnBrk="1" latinLnBrk="0" hangingPunct="1">
        <a:spcBef>
          <a:spcPct val="20000"/>
        </a:spcBef>
        <a:buFont typeface="Arial"/>
        <a:buChar char="•"/>
        <a:defRPr sz="2400" kern="1200">
          <a:solidFill>
            <a:schemeClr val="tx1"/>
          </a:solidFill>
          <a:latin typeface="+mn-lt"/>
          <a:ea typeface="+mn-ea"/>
          <a:cs typeface="+mn-cs"/>
        </a:defRPr>
      </a:lvl8pPr>
      <a:lvl9pPr marL="4108352" indent="-241615" algn="l" defTabSz="48338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3384" rtl="0" eaLnBrk="1" latinLnBrk="0" hangingPunct="1">
        <a:defRPr sz="2200" kern="1200">
          <a:solidFill>
            <a:schemeClr val="tx1"/>
          </a:solidFill>
          <a:latin typeface="+mn-lt"/>
          <a:ea typeface="+mn-ea"/>
          <a:cs typeface="+mn-cs"/>
        </a:defRPr>
      </a:lvl1pPr>
      <a:lvl2pPr marL="483384" algn="l" defTabSz="483384" rtl="0" eaLnBrk="1" latinLnBrk="0" hangingPunct="1">
        <a:defRPr sz="2200" kern="1200">
          <a:solidFill>
            <a:schemeClr val="tx1"/>
          </a:solidFill>
          <a:latin typeface="+mn-lt"/>
          <a:ea typeface="+mn-ea"/>
          <a:cs typeface="+mn-cs"/>
        </a:defRPr>
      </a:lvl2pPr>
      <a:lvl3pPr marL="966680" algn="l" defTabSz="483384" rtl="0" eaLnBrk="1" latinLnBrk="0" hangingPunct="1">
        <a:defRPr sz="2200" kern="1200">
          <a:solidFill>
            <a:schemeClr val="tx1"/>
          </a:solidFill>
          <a:latin typeface="+mn-lt"/>
          <a:ea typeface="+mn-ea"/>
          <a:cs typeface="+mn-cs"/>
        </a:defRPr>
      </a:lvl3pPr>
      <a:lvl4pPr marL="1449848" algn="l" defTabSz="483384" rtl="0" eaLnBrk="1" latinLnBrk="0" hangingPunct="1">
        <a:defRPr sz="2200" kern="1200">
          <a:solidFill>
            <a:schemeClr val="tx1"/>
          </a:solidFill>
          <a:latin typeface="+mn-lt"/>
          <a:ea typeface="+mn-ea"/>
          <a:cs typeface="+mn-cs"/>
        </a:defRPr>
      </a:lvl4pPr>
      <a:lvl5pPr marL="1933453" algn="l" defTabSz="483384" rtl="0" eaLnBrk="1" latinLnBrk="0" hangingPunct="1">
        <a:defRPr sz="2200" kern="1200">
          <a:solidFill>
            <a:schemeClr val="tx1"/>
          </a:solidFill>
          <a:latin typeface="+mn-lt"/>
          <a:ea typeface="+mn-ea"/>
          <a:cs typeface="+mn-cs"/>
        </a:defRPr>
      </a:lvl5pPr>
      <a:lvl6pPr marL="2416780" algn="l" defTabSz="483384" rtl="0" eaLnBrk="1" latinLnBrk="0" hangingPunct="1">
        <a:defRPr sz="2200" kern="1200">
          <a:solidFill>
            <a:schemeClr val="tx1"/>
          </a:solidFill>
          <a:latin typeface="+mn-lt"/>
          <a:ea typeface="+mn-ea"/>
          <a:cs typeface="+mn-cs"/>
        </a:defRPr>
      </a:lvl6pPr>
      <a:lvl7pPr marL="2899962" algn="l" defTabSz="483384" rtl="0" eaLnBrk="1" latinLnBrk="0" hangingPunct="1">
        <a:defRPr sz="2200" kern="1200">
          <a:solidFill>
            <a:schemeClr val="tx1"/>
          </a:solidFill>
          <a:latin typeface="+mn-lt"/>
          <a:ea typeface="+mn-ea"/>
          <a:cs typeface="+mn-cs"/>
        </a:defRPr>
      </a:lvl7pPr>
      <a:lvl8pPr marL="3383380" algn="l" defTabSz="483384" rtl="0" eaLnBrk="1" latinLnBrk="0" hangingPunct="1">
        <a:defRPr sz="2200" kern="1200">
          <a:solidFill>
            <a:schemeClr val="tx1"/>
          </a:solidFill>
          <a:latin typeface="+mn-lt"/>
          <a:ea typeface="+mn-ea"/>
          <a:cs typeface="+mn-cs"/>
        </a:defRPr>
      </a:lvl8pPr>
      <a:lvl9pPr marL="3866730" algn="l" defTabSz="483384" rtl="0" eaLnBrk="1" latinLnBrk="0" hangingPunct="1">
        <a:defRPr sz="22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13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618" tIns="48572" rIns="96618" bIns="48572" anchor="ctr"/>
          <a:lstStyle/>
          <a:p>
            <a:pPr algn="ctr" defTabSz="96753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39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55" y="719713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45" r:id="rId1"/>
  </p:sldLayoutIdLst>
  <p:txStyles>
    <p:titleStyle>
      <a:lvl1pPr algn="ctr" defTabSz="48380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3806"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7538"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51124"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35168" algn="ctr" defTabSz="4838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2783" indent="-362783" algn="l" defTabSz="48380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5850" indent="-303358" algn="l" defTabSz="48380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09580" indent="-241826" algn="l" defTabSz="48380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3162" indent="-241826" algn="l" defTabSz="48380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76960" indent="-241826" algn="l" defTabSz="48380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60659" indent="-241826" algn="l" defTabSz="483806" rtl="0" eaLnBrk="1" latinLnBrk="0" hangingPunct="1">
        <a:spcBef>
          <a:spcPct val="20000"/>
        </a:spcBef>
        <a:buFont typeface="Arial"/>
        <a:buChar char="•"/>
        <a:defRPr sz="2400" kern="1200">
          <a:solidFill>
            <a:schemeClr val="tx1"/>
          </a:solidFill>
          <a:latin typeface="+mn-lt"/>
          <a:ea typeface="+mn-ea"/>
          <a:cs typeface="+mn-cs"/>
        </a:defRPr>
      </a:lvl6pPr>
      <a:lvl7pPr marL="3144563" indent="-241826" algn="l" defTabSz="483806" rtl="0" eaLnBrk="1" latinLnBrk="0" hangingPunct="1">
        <a:spcBef>
          <a:spcPct val="20000"/>
        </a:spcBef>
        <a:buFont typeface="Arial"/>
        <a:buChar char="•"/>
        <a:defRPr sz="2400" kern="1200">
          <a:solidFill>
            <a:schemeClr val="tx1"/>
          </a:solidFill>
          <a:latin typeface="+mn-lt"/>
          <a:ea typeface="+mn-ea"/>
          <a:cs typeface="+mn-cs"/>
        </a:defRPr>
      </a:lvl7pPr>
      <a:lvl8pPr marL="3628253" indent="-241826" algn="l" defTabSz="483806" rtl="0" eaLnBrk="1" latinLnBrk="0" hangingPunct="1">
        <a:spcBef>
          <a:spcPct val="20000"/>
        </a:spcBef>
        <a:buFont typeface="Arial"/>
        <a:buChar char="•"/>
        <a:defRPr sz="2400" kern="1200">
          <a:solidFill>
            <a:schemeClr val="tx1"/>
          </a:solidFill>
          <a:latin typeface="+mn-lt"/>
          <a:ea typeface="+mn-ea"/>
          <a:cs typeface="+mn-cs"/>
        </a:defRPr>
      </a:lvl8pPr>
      <a:lvl9pPr marL="4111969" indent="-241826" algn="l" defTabSz="48380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3806" rtl="0" eaLnBrk="1" latinLnBrk="0" hangingPunct="1">
        <a:defRPr sz="2200" kern="1200">
          <a:solidFill>
            <a:schemeClr val="tx1"/>
          </a:solidFill>
          <a:latin typeface="+mn-lt"/>
          <a:ea typeface="+mn-ea"/>
          <a:cs typeface="+mn-cs"/>
        </a:defRPr>
      </a:lvl1pPr>
      <a:lvl2pPr marL="483806" algn="l" defTabSz="483806" rtl="0" eaLnBrk="1" latinLnBrk="0" hangingPunct="1">
        <a:defRPr sz="2200" kern="1200">
          <a:solidFill>
            <a:schemeClr val="tx1"/>
          </a:solidFill>
          <a:latin typeface="+mn-lt"/>
          <a:ea typeface="+mn-ea"/>
          <a:cs typeface="+mn-cs"/>
        </a:defRPr>
      </a:lvl2pPr>
      <a:lvl3pPr marL="967538" algn="l" defTabSz="483806" rtl="0" eaLnBrk="1" latinLnBrk="0" hangingPunct="1">
        <a:defRPr sz="2200" kern="1200">
          <a:solidFill>
            <a:schemeClr val="tx1"/>
          </a:solidFill>
          <a:latin typeface="+mn-lt"/>
          <a:ea typeface="+mn-ea"/>
          <a:cs typeface="+mn-cs"/>
        </a:defRPr>
      </a:lvl3pPr>
      <a:lvl4pPr marL="1451124" algn="l" defTabSz="483806" rtl="0" eaLnBrk="1" latinLnBrk="0" hangingPunct="1">
        <a:defRPr sz="2200" kern="1200">
          <a:solidFill>
            <a:schemeClr val="tx1"/>
          </a:solidFill>
          <a:latin typeface="+mn-lt"/>
          <a:ea typeface="+mn-ea"/>
          <a:cs typeface="+mn-cs"/>
        </a:defRPr>
      </a:lvl4pPr>
      <a:lvl5pPr marL="1935168" algn="l" defTabSz="483806" rtl="0" eaLnBrk="1" latinLnBrk="0" hangingPunct="1">
        <a:defRPr sz="2200" kern="1200">
          <a:solidFill>
            <a:schemeClr val="tx1"/>
          </a:solidFill>
          <a:latin typeface="+mn-lt"/>
          <a:ea typeface="+mn-ea"/>
          <a:cs typeface="+mn-cs"/>
        </a:defRPr>
      </a:lvl5pPr>
      <a:lvl6pPr marL="2418892" algn="l" defTabSz="483806" rtl="0" eaLnBrk="1" latinLnBrk="0" hangingPunct="1">
        <a:defRPr sz="2200" kern="1200">
          <a:solidFill>
            <a:schemeClr val="tx1"/>
          </a:solidFill>
          <a:latin typeface="+mn-lt"/>
          <a:ea typeface="+mn-ea"/>
          <a:cs typeface="+mn-cs"/>
        </a:defRPr>
      </a:lvl6pPr>
      <a:lvl7pPr marL="2902514" algn="l" defTabSz="483806" rtl="0" eaLnBrk="1" latinLnBrk="0" hangingPunct="1">
        <a:defRPr sz="2200" kern="1200">
          <a:solidFill>
            <a:schemeClr val="tx1"/>
          </a:solidFill>
          <a:latin typeface="+mn-lt"/>
          <a:ea typeface="+mn-ea"/>
          <a:cs typeface="+mn-cs"/>
        </a:defRPr>
      </a:lvl7pPr>
      <a:lvl8pPr marL="3386357" algn="l" defTabSz="483806" rtl="0" eaLnBrk="1" latinLnBrk="0" hangingPunct="1">
        <a:defRPr sz="2200" kern="1200">
          <a:solidFill>
            <a:schemeClr val="tx1"/>
          </a:solidFill>
          <a:latin typeface="+mn-lt"/>
          <a:ea typeface="+mn-ea"/>
          <a:cs typeface="+mn-cs"/>
        </a:defRPr>
      </a:lvl8pPr>
      <a:lvl9pPr marL="3870136" algn="l" defTabSz="483806" rtl="0" eaLnBrk="1" latinLnBrk="0" hangingPunct="1">
        <a:defRPr sz="22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10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710" tIns="48618" rIns="96710" bIns="48618" anchor="ctr"/>
          <a:lstStyle/>
          <a:p>
            <a:pPr algn="ctr" defTabSz="96843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367"/>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27" y="7197105"/>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484248"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4248"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8435"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52458"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36962" algn="ctr" defTabSz="48424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3114" indent="-363114" algn="l" defTabSz="484248"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6575" indent="-303634" algn="l" defTabSz="484248"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0684" indent="-242047" algn="l" defTabSz="484248"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4714" indent="-242047" algn="l" defTabSz="48424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78961" indent="-242047" algn="l" defTabSz="48424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63108" indent="-242047" algn="l" defTabSz="484248" rtl="0" eaLnBrk="1" latinLnBrk="0" hangingPunct="1">
        <a:spcBef>
          <a:spcPct val="20000"/>
        </a:spcBef>
        <a:buFont typeface="Arial"/>
        <a:buChar char="•"/>
        <a:defRPr sz="2400" kern="1200">
          <a:solidFill>
            <a:schemeClr val="tx1"/>
          </a:solidFill>
          <a:latin typeface="+mn-lt"/>
          <a:ea typeface="+mn-ea"/>
          <a:cs typeface="+mn-cs"/>
        </a:defRPr>
      </a:lvl6pPr>
      <a:lvl7pPr marL="3147460" indent="-242047" algn="l" defTabSz="484248" rtl="0" eaLnBrk="1" latinLnBrk="0" hangingPunct="1">
        <a:spcBef>
          <a:spcPct val="20000"/>
        </a:spcBef>
        <a:buFont typeface="Arial"/>
        <a:buChar char="•"/>
        <a:defRPr sz="2400" kern="1200">
          <a:solidFill>
            <a:schemeClr val="tx1"/>
          </a:solidFill>
          <a:latin typeface="+mn-lt"/>
          <a:ea typeface="+mn-ea"/>
          <a:cs typeface="+mn-cs"/>
        </a:defRPr>
      </a:lvl7pPr>
      <a:lvl8pPr marL="3631592" indent="-242047" algn="l" defTabSz="484248" rtl="0" eaLnBrk="1" latinLnBrk="0" hangingPunct="1">
        <a:spcBef>
          <a:spcPct val="20000"/>
        </a:spcBef>
        <a:buFont typeface="Arial"/>
        <a:buChar char="•"/>
        <a:defRPr sz="2400" kern="1200">
          <a:solidFill>
            <a:schemeClr val="tx1"/>
          </a:solidFill>
          <a:latin typeface="+mn-lt"/>
          <a:ea typeface="+mn-ea"/>
          <a:cs typeface="+mn-cs"/>
        </a:defRPr>
      </a:lvl8pPr>
      <a:lvl9pPr marL="4115753" indent="-242047" algn="l" defTabSz="48424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4248" rtl="0" eaLnBrk="1" latinLnBrk="0" hangingPunct="1">
        <a:defRPr sz="2200" kern="1200">
          <a:solidFill>
            <a:schemeClr val="tx1"/>
          </a:solidFill>
          <a:latin typeface="+mn-lt"/>
          <a:ea typeface="+mn-ea"/>
          <a:cs typeface="+mn-cs"/>
        </a:defRPr>
      </a:lvl1pPr>
      <a:lvl2pPr marL="484248" algn="l" defTabSz="484248" rtl="0" eaLnBrk="1" latinLnBrk="0" hangingPunct="1">
        <a:defRPr sz="2200" kern="1200">
          <a:solidFill>
            <a:schemeClr val="tx1"/>
          </a:solidFill>
          <a:latin typeface="+mn-lt"/>
          <a:ea typeface="+mn-ea"/>
          <a:cs typeface="+mn-cs"/>
        </a:defRPr>
      </a:lvl2pPr>
      <a:lvl3pPr marL="968435" algn="l" defTabSz="484248" rtl="0" eaLnBrk="1" latinLnBrk="0" hangingPunct="1">
        <a:defRPr sz="2200" kern="1200">
          <a:solidFill>
            <a:schemeClr val="tx1"/>
          </a:solidFill>
          <a:latin typeface="+mn-lt"/>
          <a:ea typeface="+mn-ea"/>
          <a:cs typeface="+mn-cs"/>
        </a:defRPr>
      </a:lvl3pPr>
      <a:lvl4pPr marL="1452458" algn="l" defTabSz="484248" rtl="0" eaLnBrk="1" latinLnBrk="0" hangingPunct="1">
        <a:defRPr sz="2200" kern="1200">
          <a:solidFill>
            <a:schemeClr val="tx1"/>
          </a:solidFill>
          <a:latin typeface="+mn-lt"/>
          <a:ea typeface="+mn-ea"/>
          <a:cs typeface="+mn-cs"/>
        </a:defRPr>
      </a:lvl4pPr>
      <a:lvl5pPr marL="1936962" algn="l" defTabSz="484248" rtl="0" eaLnBrk="1" latinLnBrk="0" hangingPunct="1">
        <a:defRPr sz="2200" kern="1200">
          <a:solidFill>
            <a:schemeClr val="tx1"/>
          </a:solidFill>
          <a:latin typeface="+mn-lt"/>
          <a:ea typeface="+mn-ea"/>
          <a:cs typeface="+mn-cs"/>
        </a:defRPr>
      </a:lvl5pPr>
      <a:lvl6pPr marL="2421100" algn="l" defTabSz="484248" rtl="0" eaLnBrk="1" latinLnBrk="0" hangingPunct="1">
        <a:defRPr sz="2200" kern="1200">
          <a:solidFill>
            <a:schemeClr val="tx1"/>
          </a:solidFill>
          <a:latin typeface="+mn-lt"/>
          <a:ea typeface="+mn-ea"/>
          <a:cs typeface="+mn-cs"/>
        </a:defRPr>
      </a:lvl6pPr>
      <a:lvl7pPr marL="2905183" algn="l" defTabSz="484248" rtl="0" eaLnBrk="1" latinLnBrk="0" hangingPunct="1">
        <a:defRPr sz="2200" kern="1200">
          <a:solidFill>
            <a:schemeClr val="tx1"/>
          </a:solidFill>
          <a:latin typeface="+mn-lt"/>
          <a:ea typeface="+mn-ea"/>
          <a:cs typeface="+mn-cs"/>
        </a:defRPr>
      </a:lvl7pPr>
      <a:lvl8pPr marL="3389476" algn="l" defTabSz="484248" rtl="0" eaLnBrk="1" latinLnBrk="0" hangingPunct="1">
        <a:defRPr sz="2200" kern="1200">
          <a:solidFill>
            <a:schemeClr val="tx1"/>
          </a:solidFill>
          <a:latin typeface="+mn-lt"/>
          <a:ea typeface="+mn-ea"/>
          <a:cs typeface="+mn-cs"/>
        </a:defRPr>
      </a:lvl8pPr>
      <a:lvl9pPr marL="3873696" algn="l" defTabSz="484248" rtl="0" eaLnBrk="1" latinLnBrk="0" hangingPunct="1">
        <a:defRPr sz="22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08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806" tIns="48666" rIns="96806" bIns="48666" anchor="ctr"/>
          <a:lstStyle/>
          <a:p>
            <a:pPr algn="ctr" defTabSz="969371">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338"/>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99" y="7197076"/>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484709"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4709"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69371"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53850"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38834" algn="ctr" defTabSz="48470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3460" indent="-363460" algn="l" defTabSz="484709"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7331" indent="-303922" algn="l" defTabSz="484709"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1836" indent="-242278" algn="l" defTabSz="484709"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6344" indent="-242278" algn="l" defTabSz="48470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81049" indent="-242278" algn="l" defTabSz="48470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65667" indent="-242278" algn="l" defTabSz="484709" rtl="0" eaLnBrk="1" latinLnBrk="0" hangingPunct="1">
        <a:spcBef>
          <a:spcPct val="20000"/>
        </a:spcBef>
        <a:buFont typeface="Arial"/>
        <a:buChar char="•"/>
        <a:defRPr sz="2400" kern="1200">
          <a:solidFill>
            <a:schemeClr val="tx1"/>
          </a:solidFill>
          <a:latin typeface="+mn-lt"/>
          <a:ea typeface="+mn-ea"/>
          <a:cs typeface="+mn-cs"/>
        </a:defRPr>
      </a:lvl6pPr>
      <a:lvl7pPr marL="3150484" indent="-242278" algn="l" defTabSz="484709" rtl="0" eaLnBrk="1" latinLnBrk="0" hangingPunct="1">
        <a:spcBef>
          <a:spcPct val="20000"/>
        </a:spcBef>
        <a:buFont typeface="Arial"/>
        <a:buChar char="•"/>
        <a:defRPr sz="2400" kern="1200">
          <a:solidFill>
            <a:schemeClr val="tx1"/>
          </a:solidFill>
          <a:latin typeface="+mn-lt"/>
          <a:ea typeface="+mn-ea"/>
          <a:cs typeface="+mn-cs"/>
        </a:defRPr>
      </a:lvl7pPr>
      <a:lvl8pPr marL="3635078" indent="-242278" algn="l" defTabSz="484709" rtl="0" eaLnBrk="1" latinLnBrk="0" hangingPunct="1">
        <a:spcBef>
          <a:spcPct val="20000"/>
        </a:spcBef>
        <a:buFont typeface="Arial"/>
        <a:buChar char="•"/>
        <a:defRPr sz="2400" kern="1200">
          <a:solidFill>
            <a:schemeClr val="tx1"/>
          </a:solidFill>
          <a:latin typeface="+mn-lt"/>
          <a:ea typeface="+mn-ea"/>
          <a:cs typeface="+mn-cs"/>
        </a:defRPr>
      </a:lvl8pPr>
      <a:lvl9pPr marL="4119713" indent="-242278" algn="l" defTabSz="484709"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4709" rtl="0" eaLnBrk="1" latinLnBrk="0" hangingPunct="1">
        <a:defRPr sz="2200" kern="1200">
          <a:solidFill>
            <a:schemeClr val="tx1"/>
          </a:solidFill>
          <a:latin typeface="+mn-lt"/>
          <a:ea typeface="+mn-ea"/>
          <a:cs typeface="+mn-cs"/>
        </a:defRPr>
      </a:lvl1pPr>
      <a:lvl2pPr marL="484709" algn="l" defTabSz="484709" rtl="0" eaLnBrk="1" latinLnBrk="0" hangingPunct="1">
        <a:defRPr sz="2200" kern="1200">
          <a:solidFill>
            <a:schemeClr val="tx1"/>
          </a:solidFill>
          <a:latin typeface="+mn-lt"/>
          <a:ea typeface="+mn-ea"/>
          <a:cs typeface="+mn-cs"/>
        </a:defRPr>
      </a:lvl2pPr>
      <a:lvl3pPr marL="969371" algn="l" defTabSz="484709" rtl="0" eaLnBrk="1" latinLnBrk="0" hangingPunct="1">
        <a:defRPr sz="2200" kern="1200">
          <a:solidFill>
            <a:schemeClr val="tx1"/>
          </a:solidFill>
          <a:latin typeface="+mn-lt"/>
          <a:ea typeface="+mn-ea"/>
          <a:cs typeface="+mn-cs"/>
        </a:defRPr>
      </a:lvl3pPr>
      <a:lvl4pPr marL="1453850" algn="l" defTabSz="484709" rtl="0" eaLnBrk="1" latinLnBrk="0" hangingPunct="1">
        <a:defRPr sz="2200" kern="1200">
          <a:solidFill>
            <a:schemeClr val="tx1"/>
          </a:solidFill>
          <a:latin typeface="+mn-lt"/>
          <a:ea typeface="+mn-ea"/>
          <a:cs typeface="+mn-cs"/>
        </a:defRPr>
      </a:lvl4pPr>
      <a:lvl5pPr marL="1938834" algn="l" defTabSz="484709" rtl="0" eaLnBrk="1" latinLnBrk="0" hangingPunct="1">
        <a:defRPr sz="2200" kern="1200">
          <a:solidFill>
            <a:schemeClr val="tx1"/>
          </a:solidFill>
          <a:latin typeface="+mn-lt"/>
          <a:ea typeface="+mn-ea"/>
          <a:cs typeface="+mn-cs"/>
        </a:defRPr>
      </a:lvl5pPr>
      <a:lvl6pPr marL="2423404" algn="l" defTabSz="484709" rtl="0" eaLnBrk="1" latinLnBrk="0" hangingPunct="1">
        <a:defRPr sz="2200" kern="1200">
          <a:solidFill>
            <a:schemeClr val="tx1"/>
          </a:solidFill>
          <a:latin typeface="+mn-lt"/>
          <a:ea typeface="+mn-ea"/>
          <a:cs typeface="+mn-cs"/>
        </a:defRPr>
      </a:lvl6pPr>
      <a:lvl7pPr marL="2907977" algn="l" defTabSz="484709" rtl="0" eaLnBrk="1" latinLnBrk="0" hangingPunct="1">
        <a:defRPr sz="2200" kern="1200">
          <a:solidFill>
            <a:schemeClr val="tx1"/>
          </a:solidFill>
          <a:latin typeface="+mn-lt"/>
          <a:ea typeface="+mn-ea"/>
          <a:cs typeface="+mn-cs"/>
        </a:defRPr>
      </a:lvl7pPr>
      <a:lvl8pPr marL="3392730" algn="l" defTabSz="484709" rtl="0" eaLnBrk="1" latinLnBrk="0" hangingPunct="1">
        <a:defRPr sz="2200" kern="1200">
          <a:solidFill>
            <a:schemeClr val="tx1"/>
          </a:solidFill>
          <a:latin typeface="+mn-lt"/>
          <a:ea typeface="+mn-ea"/>
          <a:cs typeface="+mn-cs"/>
        </a:defRPr>
      </a:lvl8pPr>
      <a:lvl9pPr marL="3877430" algn="l" defTabSz="484709" rtl="0" eaLnBrk="1" latinLnBrk="0" hangingPunct="1">
        <a:defRPr sz="22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05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6906" tIns="48716" rIns="96906" bIns="48716" anchor="ctr"/>
          <a:lstStyle/>
          <a:p>
            <a:pPr algn="ctr" defTabSz="97034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308"/>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9" y="7197046"/>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48519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5192"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0345"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55304"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40783" algn="ctr" defTabSz="48519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3820" indent="-363820" algn="l" defTabSz="48519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8118" indent="-304222" algn="l" defTabSz="48519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3036" indent="-242518" algn="l" defTabSz="48519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8044" indent="-242518" algn="l" defTabSz="48519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83224" indent="-242518" algn="l" defTabSz="48519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68337" indent="-242518" algn="l" defTabSz="485192" rtl="0" eaLnBrk="1" latinLnBrk="0" hangingPunct="1">
        <a:spcBef>
          <a:spcPct val="20000"/>
        </a:spcBef>
        <a:buFont typeface="Arial"/>
        <a:buChar char="•"/>
        <a:defRPr sz="2400" kern="1200">
          <a:solidFill>
            <a:schemeClr val="tx1"/>
          </a:solidFill>
          <a:latin typeface="+mn-lt"/>
          <a:ea typeface="+mn-ea"/>
          <a:cs typeface="+mn-cs"/>
        </a:defRPr>
      </a:lvl6pPr>
      <a:lvl7pPr marL="3153634" indent="-242518" algn="l" defTabSz="485192" rtl="0" eaLnBrk="1" latinLnBrk="0" hangingPunct="1">
        <a:spcBef>
          <a:spcPct val="20000"/>
        </a:spcBef>
        <a:buFont typeface="Arial"/>
        <a:buChar char="•"/>
        <a:defRPr sz="2400" kern="1200">
          <a:solidFill>
            <a:schemeClr val="tx1"/>
          </a:solidFill>
          <a:latin typeface="+mn-lt"/>
          <a:ea typeface="+mn-ea"/>
          <a:cs typeface="+mn-cs"/>
        </a:defRPr>
      </a:lvl7pPr>
      <a:lvl8pPr marL="3638716" indent="-242518" algn="l" defTabSz="485192" rtl="0" eaLnBrk="1" latinLnBrk="0" hangingPunct="1">
        <a:spcBef>
          <a:spcPct val="20000"/>
        </a:spcBef>
        <a:buFont typeface="Arial"/>
        <a:buChar char="•"/>
        <a:defRPr sz="2400" kern="1200">
          <a:solidFill>
            <a:schemeClr val="tx1"/>
          </a:solidFill>
          <a:latin typeface="+mn-lt"/>
          <a:ea typeface="+mn-ea"/>
          <a:cs typeface="+mn-cs"/>
        </a:defRPr>
      </a:lvl8pPr>
      <a:lvl9pPr marL="4123837" indent="-242518" algn="l" defTabSz="48519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5192" rtl="0" eaLnBrk="1" latinLnBrk="0" hangingPunct="1">
        <a:defRPr sz="2200" kern="1200">
          <a:solidFill>
            <a:schemeClr val="tx1"/>
          </a:solidFill>
          <a:latin typeface="+mn-lt"/>
          <a:ea typeface="+mn-ea"/>
          <a:cs typeface="+mn-cs"/>
        </a:defRPr>
      </a:lvl1pPr>
      <a:lvl2pPr marL="485192" algn="l" defTabSz="485192" rtl="0" eaLnBrk="1" latinLnBrk="0" hangingPunct="1">
        <a:defRPr sz="2200" kern="1200">
          <a:solidFill>
            <a:schemeClr val="tx1"/>
          </a:solidFill>
          <a:latin typeface="+mn-lt"/>
          <a:ea typeface="+mn-ea"/>
          <a:cs typeface="+mn-cs"/>
        </a:defRPr>
      </a:lvl2pPr>
      <a:lvl3pPr marL="970345" algn="l" defTabSz="485192" rtl="0" eaLnBrk="1" latinLnBrk="0" hangingPunct="1">
        <a:defRPr sz="2200" kern="1200">
          <a:solidFill>
            <a:schemeClr val="tx1"/>
          </a:solidFill>
          <a:latin typeface="+mn-lt"/>
          <a:ea typeface="+mn-ea"/>
          <a:cs typeface="+mn-cs"/>
        </a:defRPr>
      </a:lvl3pPr>
      <a:lvl4pPr marL="1455304" algn="l" defTabSz="485192" rtl="0" eaLnBrk="1" latinLnBrk="0" hangingPunct="1">
        <a:defRPr sz="2200" kern="1200">
          <a:solidFill>
            <a:schemeClr val="tx1"/>
          </a:solidFill>
          <a:latin typeface="+mn-lt"/>
          <a:ea typeface="+mn-ea"/>
          <a:cs typeface="+mn-cs"/>
        </a:defRPr>
      </a:lvl4pPr>
      <a:lvl5pPr marL="1940783" algn="l" defTabSz="485192" rtl="0" eaLnBrk="1" latinLnBrk="0" hangingPunct="1">
        <a:defRPr sz="2200" kern="1200">
          <a:solidFill>
            <a:schemeClr val="tx1"/>
          </a:solidFill>
          <a:latin typeface="+mn-lt"/>
          <a:ea typeface="+mn-ea"/>
          <a:cs typeface="+mn-cs"/>
        </a:defRPr>
      </a:lvl5pPr>
      <a:lvl6pPr marL="2425817" algn="l" defTabSz="485192" rtl="0" eaLnBrk="1" latinLnBrk="0" hangingPunct="1">
        <a:defRPr sz="2200" kern="1200">
          <a:solidFill>
            <a:schemeClr val="tx1"/>
          </a:solidFill>
          <a:latin typeface="+mn-lt"/>
          <a:ea typeface="+mn-ea"/>
          <a:cs typeface="+mn-cs"/>
        </a:defRPr>
      </a:lvl6pPr>
      <a:lvl7pPr marL="2910887" algn="l" defTabSz="485192" rtl="0" eaLnBrk="1" latinLnBrk="0" hangingPunct="1">
        <a:defRPr sz="2200" kern="1200">
          <a:solidFill>
            <a:schemeClr val="tx1"/>
          </a:solidFill>
          <a:latin typeface="+mn-lt"/>
          <a:ea typeface="+mn-ea"/>
          <a:cs typeface="+mn-cs"/>
        </a:defRPr>
      </a:lvl7pPr>
      <a:lvl8pPr marL="3396124" algn="l" defTabSz="485192" rtl="0" eaLnBrk="1" latinLnBrk="0" hangingPunct="1">
        <a:defRPr sz="2200" kern="1200">
          <a:solidFill>
            <a:schemeClr val="tx1"/>
          </a:solidFill>
          <a:latin typeface="+mn-lt"/>
          <a:ea typeface="+mn-ea"/>
          <a:cs typeface="+mn-cs"/>
        </a:defRPr>
      </a:lvl8pPr>
      <a:lvl9pPr marL="3881329" algn="l" defTabSz="485192" rtl="0" eaLnBrk="1" latinLnBrk="0" hangingPunct="1">
        <a:defRPr sz="22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01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010" tIns="48768" rIns="97010" bIns="48768" anchor="ctr"/>
          <a:lstStyle/>
          <a:p>
            <a:pPr algn="ctr" defTabSz="97135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277"/>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37" y="7197015"/>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53" r:id="rId1"/>
  </p:sldLayoutIdLst>
  <p:txStyles>
    <p:titleStyle>
      <a:lvl1pPr algn="ctr" defTabSz="485699"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5699"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1359"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56825"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42811" algn="ctr" defTabSz="48569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4194" indent="-364194" algn="l" defTabSz="485699"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8938" indent="-304534" algn="l" defTabSz="485699"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4284" indent="-242767" algn="l" defTabSz="485699"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99812" indent="-242767" algn="l" defTabSz="48569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85489" indent="-242767" algn="l" defTabSz="48569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71114" indent="-242767" algn="l" defTabSz="485699" rtl="0" eaLnBrk="1" latinLnBrk="0" hangingPunct="1">
        <a:spcBef>
          <a:spcPct val="20000"/>
        </a:spcBef>
        <a:buFont typeface="Arial"/>
        <a:buChar char="•"/>
        <a:defRPr sz="2400" kern="1200">
          <a:solidFill>
            <a:schemeClr val="tx1"/>
          </a:solidFill>
          <a:latin typeface="+mn-lt"/>
          <a:ea typeface="+mn-ea"/>
          <a:cs typeface="+mn-cs"/>
        </a:defRPr>
      </a:lvl6pPr>
      <a:lvl7pPr marL="3156910" indent="-242767" algn="l" defTabSz="485699" rtl="0" eaLnBrk="1" latinLnBrk="0" hangingPunct="1">
        <a:spcBef>
          <a:spcPct val="20000"/>
        </a:spcBef>
        <a:buFont typeface="Arial"/>
        <a:buChar char="•"/>
        <a:defRPr sz="2400" kern="1200">
          <a:solidFill>
            <a:schemeClr val="tx1"/>
          </a:solidFill>
          <a:latin typeface="+mn-lt"/>
          <a:ea typeface="+mn-ea"/>
          <a:cs typeface="+mn-cs"/>
        </a:defRPr>
      </a:lvl7pPr>
      <a:lvl8pPr marL="3642498" indent="-242767" algn="l" defTabSz="485699" rtl="0" eaLnBrk="1" latinLnBrk="0" hangingPunct="1">
        <a:spcBef>
          <a:spcPct val="20000"/>
        </a:spcBef>
        <a:buFont typeface="Arial"/>
        <a:buChar char="•"/>
        <a:defRPr sz="2400" kern="1200">
          <a:solidFill>
            <a:schemeClr val="tx1"/>
          </a:solidFill>
          <a:latin typeface="+mn-lt"/>
          <a:ea typeface="+mn-ea"/>
          <a:cs typeface="+mn-cs"/>
        </a:defRPr>
      </a:lvl8pPr>
      <a:lvl9pPr marL="4128127" indent="-242767" algn="l" defTabSz="485699"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5699" rtl="0" eaLnBrk="1" latinLnBrk="0" hangingPunct="1">
        <a:defRPr sz="2200" kern="1200">
          <a:solidFill>
            <a:schemeClr val="tx1"/>
          </a:solidFill>
          <a:latin typeface="+mn-lt"/>
          <a:ea typeface="+mn-ea"/>
          <a:cs typeface="+mn-cs"/>
        </a:defRPr>
      </a:lvl1pPr>
      <a:lvl2pPr marL="485699" algn="l" defTabSz="485699" rtl="0" eaLnBrk="1" latinLnBrk="0" hangingPunct="1">
        <a:defRPr sz="2200" kern="1200">
          <a:solidFill>
            <a:schemeClr val="tx1"/>
          </a:solidFill>
          <a:latin typeface="+mn-lt"/>
          <a:ea typeface="+mn-ea"/>
          <a:cs typeface="+mn-cs"/>
        </a:defRPr>
      </a:lvl2pPr>
      <a:lvl3pPr marL="971359" algn="l" defTabSz="485699" rtl="0" eaLnBrk="1" latinLnBrk="0" hangingPunct="1">
        <a:defRPr sz="2200" kern="1200">
          <a:solidFill>
            <a:schemeClr val="tx1"/>
          </a:solidFill>
          <a:latin typeface="+mn-lt"/>
          <a:ea typeface="+mn-ea"/>
          <a:cs typeface="+mn-cs"/>
        </a:defRPr>
      </a:lvl3pPr>
      <a:lvl4pPr marL="1456825" algn="l" defTabSz="485699" rtl="0" eaLnBrk="1" latinLnBrk="0" hangingPunct="1">
        <a:defRPr sz="2200" kern="1200">
          <a:solidFill>
            <a:schemeClr val="tx1"/>
          </a:solidFill>
          <a:latin typeface="+mn-lt"/>
          <a:ea typeface="+mn-ea"/>
          <a:cs typeface="+mn-cs"/>
        </a:defRPr>
      </a:lvl4pPr>
      <a:lvl5pPr marL="1942811" algn="l" defTabSz="485699" rtl="0" eaLnBrk="1" latinLnBrk="0" hangingPunct="1">
        <a:defRPr sz="2200" kern="1200">
          <a:solidFill>
            <a:schemeClr val="tx1"/>
          </a:solidFill>
          <a:latin typeface="+mn-lt"/>
          <a:ea typeface="+mn-ea"/>
          <a:cs typeface="+mn-cs"/>
        </a:defRPr>
      </a:lvl5pPr>
      <a:lvl6pPr marL="2428344" algn="l" defTabSz="485699" rtl="0" eaLnBrk="1" latinLnBrk="0" hangingPunct="1">
        <a:defRPr sz="2200" kern="1200">
          <a:solidFill>
            <a:schemeClr val="tx1"/>
          </a:solidFill>
          <a:latin typeface="+mn-lt"/>
          <a:ea typeface="+mn-ea"/>
          <a:cs typeface="+mn-cs"/>
        </a:defRPr>
      </a:lvl6pPr>
      <a:lvl7pPr marL="2913913" algn="l" defTabSz="485699" rtl="0" eaLnBrk="1" latinLnBrk="0" hangingPunct="1">
        <a:defRPr sz="2200" kern="1200">
          <a:solidFill>
            <a:schemeClr val="tx1"/>
          </a:solidFill>
          <a:latin typeface="+mn-lt"/>
          <a:ea typeface="+mn-ea"/>
          <a:cs typeface="+mn-cs"/>
        </a:defRPr>
      </a:lvl7pPr>
      <a:lvl8pPr marL="3399660" algn="l" defTabSz="485699" rtl="0" eaLnBrk="1" latinLnBrk="0" hangingPunct="1">
        <a:defRPr sz="2200" kern="1200">
          <a:solidFill>
            <a:schemeClr val="tx1"/>
          </a:solidFill>
          <a:latin typeface="+mn-lt"/>
          <a:ea typeface="+mn-ea"/>
          <a:cs typeface="+mn-cs"/>
        </a:defRPr>
      </a:lvl8pPr>
      <a:lvl9pPr marL="3885384" algn="l" defTabSz="485699"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61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018" tIns="47772" rIns="95018" bIns="47772" anchor="ctr"/>
          <a:lstStyle/>
          <a:p>
            <a:pPr algn="ctr" defTabSz="95216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87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35" y="719761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47612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6126"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2168"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28112"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04338" algn="ctr" defTabSz="4761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7023" indent="-357023" algn="l" defTabSz="47612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3422" indent="-298558" algn="l" defTabSz="47612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0381" indent="-237986" algn="l" defTabSz="47612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66402" indent="-237986" algn="l" defTabSz="4761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42390" indent="-237986" algn="l" defTabSz="4761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18426" indent="-237986" algn="l" defTabSz="476126" rtl="0" eaLnBrk="1" latinLnBrk="0" hangingPunct="1">
        <a:spcBef>
          <a:spcPct val="20000"/>
        </a:spcBef>
        <a:buFont typeface="Arial"/>
        <a:buChar char="•"/>
        <a:defRPr sz="2400" kern="1200">
          <a:solidFill>
            <a:schemeClr val="tx1"/>
          </a:solidFill>
          <a:latin typeface="+mn-lt"/>
          <a:ea typeface="+mn-ea"/>
          <a:cs typeface="+mn-cs"/>
        </a:defRPr>
      </a:lvl6pPr>
      <a:lvl7pPr marL="3094552" indent="-237986" algn="l" defTabSz="476126" rtl="0" eaLnBrk="1" latinLnBrk="0" hangingPunct="1">
        <a:spcBef>
          <a:spcPct val="20000"/>
        </a:spcBef>
        <a:buFont typeface="Arial"/>
        <a:buChar char="•"/>
        <a:defRPr sz="2400" kern="1200">
          <a:solidFill>
            <a:schemeClr val="tx1"/>
          </a:solidFill>
          <a:latin typeface="+mn-lt"/>
          <a:ea typeface="+mn-ea"/>
          <a:cs typeface="+mn-cs"/>
        </a:defRPr>
      </a:lvl7pPr>
      <a:lvl8pPr marL="3570662" indent="-237986" algn="l" defTabSz="476126" rtl="0" eaLnBrk="1" latinLnBrk="0" hangingPunct="1">
        <a:spcBef>
          <a:spcPct val="20000"/>
        </a:spcBef>
        <a:buFont typeface="Arial"/>
        <a:buChar char="•"/>
        <a:defRPr sz="2400" kern="1200">
          <a:solidFill>
            <a:schemeClr val="tx1"/>
          </a:solidFill>
          <a:latin typeface="+mn-lt"/>
          <a:ea typeface="+mn-ea"/>
          <a:cs typeface="+mn-cs"/>
        </a:defRPr>
      </a:lvl8pPr>
      <a:lvl9pPr marL="4046776" indent="-237986" algn="l" defTabSz="4761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6126" rtl="0" eaLnBrk="1" latinLnBrk="0" hangingPunct="1">
        <a:defRPr sz="2200" kern="1200">
          <a:solidFill>
            <a:schemeClr val="tx1"/>
          </a:solidFill>
          <a:latin typeface="+mn-lt"/>
          <a:ea typeface="+mn-ea"/>
          <a:cs typeface="+mn-cs"/>
        </a:defRPr>
      </a:lvl1pPr>
      <a:lvl2pPr marL="476126" algn="l" defTabSz="476126" rtl="0" eaLnBrk="1" latinLnBrk="0" hangingPunct="1">
        <a:defRPr sz="2200" kern="1200">
          <a:solidFill>
            <a:schemeClr val="tx1"/>
          </a:solidFill>
          <a:latin typeface="+mn-lt"/>
          <a:ea typeface="+mn-ea"/>
          <a:cs typeface="+mn-cs"/>
        </a:defRPr>
      </a:lvl2pPr>
      <a:lvl3pPr marL="952168" algn="l" defTabSz="476126" rtl="0" eaLnBrk="1" latinLnBrk="0" hangingPunct="1">
        <a:defRPr sz="2200" kern="1200">
          <a:solidFill>
            <a:schemeClr val="tx1"/>
          </a:solidFill>
          <a:latin typeface="+mn-lt"/>
          <a:ea typeface="+mn-ea"/>
          <a:cs typeface="+mn-cs"/>
        </a:defRPr>
      </a:lvl3pPr>
      <a:lvl4pPr marL="1428112" algn="l" defTabSz="476126" rtl="0" eaLnBrk="1" latinLnBrk="0" hangingPunct="1">
        <a:defRPr sz="2200" kern="1200">
          <a:solidFill>
            <a:schemeClr val="tx1"/>
          </a:solidFill>
          <a:latin typeface="+mn-lt"/>
          <a:ea typeface="+mn-ea"/>
          <a:cs typeface="+mn-cs"/>
        </a:defRPr>
      </a:lvl4pPr>
      <a:lvl5pPr marL="1904338" algn="l" defTabSz="476126" rtl="0" eaLnBrk="1" latinLnBrk="0" hangingPunct="1">
        <a:defRPr sz="2200" kern="1200">
          <a:solidFill>
            <a:schemeClr val="tx1"/>
          </a:solidFill>
          <a:latin typeface="+mn-lt"/>
          <a:ea typeface="+mn-ea"/>
          <a:cs typeface="+mn-cs"/>
        </a:defRPr>
      </a:lvl5pPr>
      <a:lvl6pPr marL="2380495" algn="l" defTabSz="476126" rtl="0" eaLnBrk="1" latinLnBrk="0" hangingPunct="1">
        <a:defRPr sz="2200" kern="1200">
          <a:solidFill>
            <a:schemeClr val="tx1"/>
          </a:solidFill>
          <a:latin typeface="+mn-lt"/>
          <a:ea typeface="+mn-ea"/>
          <a:cs typeface="+mn-cs"/>
        </a:defRPr>
      </a:lvl6pPr>
      <a:lvl7pPr marL="2856544" algn="l" defTabSz="476126" rtl="0" eaLnBrk="1" latinLnBrk="0" hangingPunct="1">
        <a:defRPr sz="2200" kern="1200">
          <a:solidFill>
            <a:schemeClr val="tx1"/>
          </a:solidFill>
          <a:latin typeface="+mn-lt"/>
          <a:ea typeface="+mn-ea"/>
          <a:cs typeface="+mn-cs"/>
        </a:defRPr>
      </a:lvl7pPr>
      <a:lvl8pPr marL="3332612" algn="l" defTabSz="476126" rtl="0" eaLnBrk="1" latinLnBrk="0" hangingPunct="1">
        <a:defRPr sz="2200" kern="1200">
          <a:solidFill>
            <a:schemeClr val="tx1"/>
          </a:solidFill>
          <a:latin typeface="+mn-lt"/>
          <a:ea typeface="+mn-ea"/>
          <a:cs typeface="+mn-cs"/>
        </a:defRPr>
      </a:lvl8pPr>
      <a:lvl9pPr marL="3808698" algn="l" defTabSz="476126" rtl="0" eaLnBrk="1" latinLnBrk="0" hangingPunct="1">
        <a:defRPr sz="22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9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118" tIns="48822" rIns="97118" bIns="48822" anchor="ctr"/>
          <a:lstStyle/>
          <a:p>
            <a:pPr algn="ctr" defTabSz="97241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24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05" y="719698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48622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6226"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2412"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58404"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44917" algn="ctr" defTabSz="4862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4583" indent="-364583" algn="l" defTabSz="48622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89788" indent="-304858" algn="l" defTabSz="48622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5580" indent="-243026" algn="l" defTabSz="48622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01648" indent="-243026" algn="l" defTabSz="4862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87854" indent="-243026" algn="l" defTabSz="4862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73997" indent="-243026" algn="l" defTabSz="486226" rtl="0" eaLnBrk="1" latinLnBrk="0" hangingPunct="1">
        <a:spcBef>
          <a:spcPct val="20000"/>
        </a:spcBef>
        <a:buFont typeface="Arial"/>
        <a:buChar char="•"/>
        <a:defRPr sz="2400" kern="1200">
          <a:solidFill>
            <a:schemeClr val="tx1"/>
          </a:solidFill>
          <a:latin typeface="+mn-lt"/>
          <a:ea typeface="+mn-ea"/>
          <a:cs typeface="+mn-cs"/>
        </a:defRPr>
      </a:lvl6pPr>
      <a:lvl7pPr marL="3160312" indent="-243026" algn="l" defTabSz="486226" rtl="0" eaLnBrk="1" latinLnBrk="0" hangingPunct="1">
        <a:spcBef>
          <a:spcPct val="20000"/>
        </a:spcBef>
        <a:buFont typeface="Arial"/>
        <a:buChar char="•"/>
        <a:defRPr sz="2400" kern="1200">
          <a:solidFill>
            <a:schemeClr val="tx1"/>
          </a:solidFill>
          <a:latin typeface="+mn-lt"/>
          <a:ea typeface="+mn-ea"/>
          <a:cs typeface="+mn-cs"/>
        </a:defRPr>
      </a:lvl7pPr>
      <a:lvl8pPr marL="3646432" indent="-243026" algn="l" defTabSz="486226" rtl="0" eaLnBrk="1" latinLnBrk="0" hangingPunct="1">
        <a:spcBef>
          <a:spcPct val="20000"/>
        </a:spcBef>
        <a:buFont typeface="Arial"/>
        <a:buChar char="•"/>
        <a:defRPr sz="2400" kern="1200">
          <a:solidFill>
            <a:schemeClr val="tx1"/>
          </a:solidFill>
          <a:latin typeface="+mn-lt"/>
          <a:ea typeface="+mn-ea"/>
          <a:cs typeface="+mn-cs"/>
        </a:defRPr>
      </a:lvl8pPr>
      <a:lvl9pPr marL="4132582" indent="-243026" algn="l" defTabSz="4862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6226" rtl="0" eaLnBrk="1" latinLnBrk="0" hangingPunct="1">
        <a:defRPr sz="2200" kern="1200">
          <a:solidFill>
            <a:schemeClr val="tx1"/>
          </a:solidFill>
          <a:latin typeface="+mn-lt"/>
          <a:ea typeface="+mn-ea"/>
          <a:cs typeface="+mn-cs"/>
        </a:defRPr>
      </a:lvl1pPr>
      <a:lvl2pPr marL="486226" algn="l" defTabSz="486226" rtl="0" eaLnBrk="1" latinLnBrk="0" hangingPunct="1">
        <a:defRPr sz="2200" kern="1200">
          <a:solidFill>
            <a:schemeClr val="tx1"/>
          </a:solidFill>
          <a:latin typeface="+mn-lt"/>
          <a:ea typeface="+mn-ea"/>
          <a:cs typeface="+mn-cs"/>
        </a:defRPr>
      </a:lvl2pPr>
      <a:lvl3pPr marL="972412" algn="l" defTabSz="486226" rtl="0" eaLnBrk="1" latinLnBrk="0" hangingPunct="1">
        <a:defRPr sz="2200" kern="1200">
          <a:solidFill>
            <a:schemeClr val="tx1"/>
          </a:solidFill>
          <a:latin typeface="+mn-lt"/>
          <a:ea typeface="+mn-ea"/>
          <a:cs typeface="+mn-cs"/>
        </a:defRPr>
      </a:lvl3pPr>
      <a:lvl4pPr marL="1458404" algn="l" defTabSz="486226" rtl="0" eaLnBrk="1" latinLnBrk="0" hangingPunct="1">
        <a:defRPr sz="2200" kern="1200">
          <a:solidFill>
            <a:schemeClr val="tx1"/>
          </a:solidFill>
          <a:latin typeface="+mn-lt"/>
          <a:ea typeface="+mn-ea"/>
          <a:cs typeface="+mn-cs"/>
        </a:defRPr>
      </a:lvl4pPr>
      <a:lvl5pPr marL="1944917" algn="l" defTabSz="486226" rtl="0" eaLnBrk="1" latinLnBrk="0" hangingPunct="1">
        <a:defRPr sz="2200" kern="1200">
          <a:solidFill>
            <a:schemeClr val="tx1"/>
          </a:solidFill>
          <a:latin typeface="+mn-lt"/>
          <a:ea typeface="+mn-ea"/>
          <a:cs typeface="+mn-cs"/>
        </a:defRPr>
      </a:lvl5pPr>
      <a:lvl6pPr marL="2430968" algn="l" defTabSz="486226" rtl="0" eaLnBrk="1" latinLnBrk="0" hangingPunct="1">
        <a:defRPr sz="2200" kern="1200">
          <a:solidFill>
            <a:schemeClr val="tx1"/>
          </a:solidFill>
          <a:latin typeface="+mn-lt"/>
          <a:ea typeface="+mn-ea"/>
          <a:cs typeface="+mn-cs"/>
        </a:defRPr>
      </a:lvl6pPr>
      <a:lvl7pPr marL="2917067" algn="l" defTabSz="486226" rtl="0" eaLnBrk="1" latinLnBrk="0" hangingPunct="1">
        <a:defRPr sz="2200" kern="1200">
          <a:solidFill>
            <a:schemeClr val="tx1"/>
          </a:solidFill>
          <a:latin typeface="+mn-lt"/>
          <a:ea typeface="+mn-ea"/>
          <a:cs typeface="+mn-cs"/>
        </a:defRPr>
      </a:lvl7pPr>
      <a:lvl8pPr marL="3403332" algn="l" defTabSz="486226" rtl="0" eaLnBrk="1" latinLnBrk="0" hangingPunct="1">
        <a:defRPr sz="2200" kern="1200">
          <a:solidFill>
            <a:schemeClr val="tx1"/>
          </a:solidFill>
          <a:latin typeface="+mn-lt"/>
          <a:ea typeface="+mn-ea"/>
          <a:cs typeface="+mn-cs"/>
        </a:defRPr>
      </a:lvl8pPr>
      <a:lvl9pPr marL="3889596" algn="l" defTabSz="486226" rtl="0" eaLnBrk="1" latinLnBrk="0" hangingPunct="1">
        <a:defRPr sz="22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95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230" tIns="48878" rIns="97230" bIns="48878" anchor="ctr"/>
          <a:lstStyle/>
          <a:p>
            <a:pPr algn="ctr" defTabSz="97350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21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71" y="719694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57" r:id="rId1"/>
  </p:sldLayoutIdLst>
  <p:txStyles>
    <p:titleStyle>
      <a:lvl1pPr algn="ctr" defTabSz="48677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6772"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3504"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60042"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47100" algn="ctr" defTabSz="48677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4986" indent="-364986" algn="l" defTabSz="48677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0670" indent="-305194" algn="l" defTabSz="48677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6924" indent="-243295" algn="l" defTabSz="48677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03552" indent="-243295" algn="l" defTabSz="48677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90307" indent="-243295" algn="l" defTabSz="48677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77010" indent="-243295" algn="l" defTabSz="486772" rtl="0" eaLnBrk="1" latinLnBrk="0" hangingPunct="1">
        <a:spcBef>
          <a:spcPct val="20000"/>
        </a:spcBef>
        <a:buFont typeface="Arial"/>
        <a:buChar char="•"/>
        <a:defRPr sz="2400" kern="1200">
          <a:solidFill>
            <a:schemeClr val="tx1"/>
          </a:solidFill>
          <a:latin typeface="+mn-lt"/>
          <a:ea typeface="+mn-ea"/>
          <a:cs typeface="+mn-cs"/>
        </a:defRPr>
      </a:lvl6pPr>
      <a:lvl7pPr marL="3163840" indent="-243295" algn="l" defTabSz="486772" rtl="0" eaLnBrk="1" latinLnBrk="0" hangingPunct="1">
        <a:spcBef>
          <a:spcPct val="20000"/>
        </a:spcBef>
        <a:buFont typeface="Arial"/>
        <a:buChar char="•"/>
        <a:defRPr sz="2400" kern="1200">
          <a:solidFill>
            <a:schemeClr val="tx1"/>
          </a:solidFill>
          <a:latin typeface="+mn-lt"/>
          <a:ea typeface="+mn-ea"/>
          <a:cs typeface="+mn-cs"/>
        </a:defRPr>
      </a:lvl7pPr>
      <a:lvl8pPr marL="3650520" indent="-243295" algn="l" defTabSz="486772" rtl="0" eaLnBrk="1" latinLnBrk="0" hangingPunct="1">
        <a:spcBef>
          <a:spcPct val="20000"/>
        </a:spcBef>
        <a:buFont typeface="Arial"/>
        <a:buChar char="•"/>
        <a:defRPr sz="2400" kern="1200">
          <a:solidFill>
            <a:schemeClr val="tx1"/>
          </a:solidFill>
          <a:latin typeface="+mn-lt"/>
          <a:ea typeface="+mn-ea"/>
          <a:cs typeface="+mn-cs"/>
        </a:defRPr>
      </a:lvl8pPr>
      <a:lvl9pPr marL="4137211" indent="-243295" algn="l" defTabSz="48677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6772" rtl="0" eaLnBrk="1" latinLnBrk="0" hangingPunct="1">
        <a:defRPr sz="2200" kern="1200">
          <a:solidFill>
            <a:schemeClr val="tx1"/>
          </a:solidFill>
          <a:latin typeface="+mn-lt"/>
          <a:ea typeface="+mn-ea"/>
          <a:cs typeface="+mn-cs"/>
        </a:defRPr>
      </a:lvl1pPr>
      <a:lvl2pPr marL="486772" algn="l" defTabSz="486772" rtl="0" eaLnBrk="1" latinLnBrk="0" hangingPunct="1">
        <a:defRPr sz="2200" kern="1200">
          <a:solidFill>
            <a:schemeClr val="tx1"/>
          </a:solidFill>
          <a:latin typeface="+mn-lt"/>
          <a:ea typeface="+mn-ea"/>
          <a:cs typeface="+mn-cs"/>
        </a:defRPr>
      </a:lvl2pPr>
      <a:lvl3pPr marL="973504" algn="l" defTabSz="486772" rtl="0" eaLnBrk="1" latinLnBrk="0" hangingPunct="1">
        <a:defRPr sz="2200" kern="1200">
          <a:solidFill>
            <a:schemeClr val="tx1"/>
          </a:solidFill>
          <a:latin typeface="+mn-lt"/>
          <a:ea typeface="+mn-ea"/>
          <a:cs typeface="+mn-cs"/>
        </a:defRPr>
      </a:lvl3pPr>
      <a:lvl4pPr marL="1460042" algn="l" defTabSz="486772" rtl="0" eaLnBrk="1" latinLnBrk="0" hangingPunct="1">
        <a:defRPr sz="2200" kern="1200">
          <a:solidFill>
            <a:schemeClr val="tx1"/>
          </a:solidFill>
          <a:latin typeface="+mn-lt"/>
          <a:ea typeface="+mn-ea"/>
          <a:cs typeface="+mn-cs"/>
        </a:defRPr>
      </a:lvl4pPr>
      <a:lvl5pPr marL="1947100" algn="l" defTabSz="486772" rtl="0" eaLnBrk="1" latinLnBrk="0" hangingPunct="1">
        <a:defRPr sz="2200" kern="1200">
          <a:solidFill>
            <a:schemeClr val="tx1"/>
          </a:solidFill>
          <a:latin typeface="+mn-lt"/>
          <a:ea typeface="+mn-ea"/>
          <a:cs typeface="+mn-cs"/>
        </a:defRPr>
      </a:lvl5pPr>
      <a:lvl6pPr marL="2433690" algn="l" defTabSz="486772" rtl="0" eaLnBrk="1" latinLnBrk="0" hangingPunct="1">
        <a:defRPr sz="2200" kern="1200">
          <a:solidFill>
            <a:schemeClr val="tx1"/>
          </a:solidFill>
          <a:latin typeface="+mn-lt"/>
          <a:ea typeface="+mn-ea"/>
          <a:cs typeface="+mn-cs"/>
        </a:defRPr>
      </a:lvl6pPr>
      <a:lvl7pPr marL="2920342" algn="l" defTabSz="486772" rtl="0" eaLnBrk="1" latinLnBrk="0" hangingPunct="1">
        <a:defRPr sz="2200" kern="1200">
          <a:solidFill>
            <a:schemeClr val="tx1"/>
          </a:solidFill>
          <a:latin typeface="+mn-lt"/>
          <a:ea typeface="+mn-ea"/>
          <a:cs typeface="+mn-cs"/>
        </a:defRPr>
      </a:lvl7pPr>
      <a:lvl8pPr marL="3407149" algn="l" defTabSz="486772" rtl="0" eaLnBrk="1" latinLnBrk="0" hangingPunct="1">
        <a:defRPr sz="2200" kern="1200">
          <a:solidFill>
            <a:schemeClr val="tx1"/>
          </a:solidFill>
          <a:latin typeface="+mn-lt"/>
          <a:ea typeface="+mn-ea"/>
          <a:cs typeface="+mn-cs"/>
        </a:defRPr>
      </a:lvl8pPr>
      <a:lvl9pPr marL="3893963" algn="l" defTabSz="486772" rtl="0" eaLnBrk="1" latinLnBrk="0" hangingPunct="1">
        <a:defRPr sz="22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91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346" tIns="48936" rIns="97346" bIns="48936" anchor="ctr"/>
          <a:lstStyle/>
          <a:p>
            <a:pPr algn="ctr" defTabSz="97463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17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37" y="719691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59" r:id="rId1"/>
  </p:sldLayoutIdLst>
  <p:txStyles>
    <p:titleStyle>
      <a:lvl1pPr algn="ctr" defTabSz="487337"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7337"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4635"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61739"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49362" algn="ctr" defTabSz="4873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5420" indent="-365420" algn="l" defTabSz="487337"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1584" indent="-305542" algn="l" defTabSz="487337"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8316" indent="-243574" algn="l" defTabSz="487337"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05528" indent="-243574" algn="l" defTabSz="48733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92848" indent="-243574" algn="l" defTabSz="48733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80141" indent="-243574" algn="l" defTabSz="487337" rtl="0" eaLnBrk="1" latinLnBrk="0" hangingPunct="1">
        <a:spcBef>
          <a:spcPct val="20000"/>
        </a:spcBef>
        <a:buFont typeface="Arial"/>
        <a:buChar char="•"/>
        <a:defRPr sz="2400" kern="1200">
          <a:solidFill>
            <a:schemeClr val="tx1"/>
          </a:solidFill>
          <a:latin typeface="+mn-lt"/>
          <a:ea typeface="+mn-ea"/>
          <a:cs typeface="+mn-cs"/>
        </a:defRPr>
      </a:lvl6pPr>
      <a:lvl7pPr marL="3167494" indent="-243574" algn="l" defTabSz="487337" rtl="0" eaLnBrk="1" latinLnBrk="0" hangingPunct="1">
        <a:spcBef>
          <a:spcPct val="20000"/>
        </a:spcBef>
        <a:buFont typeface="Arial"/>
        <a:buChar char="•"/>
        <a:defRPr sz="2400" kern="1200">
          <a:solidFill>
            <a:schemeClr val="tx1"/>
          </a:solidFill>
          <a:latin typeface="+mn-lt"/>
          <a:ea typeface="+mn-ea"/>
          <a:cs typeface="+mn-cs"/>
        </a:defRPr>
      </a:lvl7pPr>
      <a:lvl8pPr marL="3654755" indent="-243574" algn="l" defTabSz="487337" rtl="0" eaLnBrk="1" latinLnBrk="0" hangingPunct="1">
        <a:spcBef>
          <a:spcPct val="20000"/>
        </a:spcBef>
        <a:buFont typeface="Arial"/>
        <a:buChar char="•"/>
        <a:defRPr sz="2400" kern="1200">
          <a:solidFill>
            <a:schemeClr val="tx1"/>
          </a:solidFill>
          <a:latin typeface="+mn-lt"/>
          <a:ea typeface="+mn-ea"/>
          <a:cs typeface="+mn-cs"/>
        </a:defRPr>
      </a:lvl8pPr>
      <a:lvl9pPr marL="4142014" indent="-243574" algn="l" defTabSz="48733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7337" rtl="0" eaLnBrk="1" latinLnBrk="0" hangingPunct="1">
        <a:defRPr sz="2200" kern="1200">
          <a:solidFill>
            <a:schemeClr val="tx1"/>
          </a:solidFill>
          <a:latin typeface="+mn-lt"/>
          <a:ea typeface="+mn-ea"/>
          <a:cs typeface="+mn-cs"/>
        </a:defRPr>
      </a:lvl1pPr>
      <a:lvl2pPr marL="487337" algn="l" defTabSz="487337" rtl="0" eaLnBrk="1" latinLnBrk="0" hangingPunct="1">
        <a:defRPr sz="2200" kern="1200">
          <a:solidFill>
            <a:schemeClr val="tx1"/>
          </a:solidFill>
          <a:latin typeface="+mn-lt"/>
          <a:ea typeface="+mn-ea"/>
          <a:cs typeface="+mn-cs"/>
        </a:defRPr>
      </a:lvl2pPr>
      <a:lvl3pPr marL="974635" algn="l" defTabSz="487337" rtl="0" eaLnBrk="1" latinLnBrk="0" hangingPunct="1">
        <a:defRPr sz="2200" kern="1200">
          <a:solidFill>
            <a:schemeClr val="tx1"/>
          </a:solidFill>
          <a:latin typeface="+mn-lt"/>
          <a:ea typeface="+mn-ea"/>
          <a:cs typeface="+mn-cs"/>
        </a:defRPr>
      </a:lvl3pPr>
      <a:lvl4pPr marL="1461739" algn="l" defTabSz="487337" rtl="0" eaLnBrk="1" latinLnBrk="0" hangingPunct="1">
        <a:defRPr sz="2200" kern="1200">
          <a:solidFill>
            <a:schemeClr val="tx1"/>
          </a:solidFill>
          <a:latin typeface="+mn-lt"/>
          <a:ea typeface="+mn-ea"/>
          <a:cs typeface="+mn-cs"/>
        </a:defRPr>
      </a:lvl4pPr>
      <a:lvl5pPr marL="1949362" algn="l" defTabSz="487337" rtl="0" eaLnBrk="1" latinLnBrk="0" hangingPunct="1">
        <a:defRPr sz="2200" kern="1200">
          <a:solidFill>
            <a:schemeClr val="tx1"/>
          </a:solidFill>
          <a:latin typeface="+mn-lt"/>
          <a:ea typeface="+mn-ea"/>
          <a:cs typeface="+mn-cs"/>
        </a:defRPr>
      </a:lvl5pPr>
      <a:lvl6pPr marL="2436514" algn="l" defTabSz="487337" rtl="0" eaLnBrk="1" latinLnBrk="0" hangingPunct="1">
        <a:defRPr sz="2200" kern="1200">
          <a:solidFill>
            <a:schemeClr val="tx1"/>
          </a:solidFill>
          <a:latin typeface="+mn-lt"/>
          <a:ea typeface="+mn-ea"/>
          <a:cs typeface="+mn-cs"/>
        </a:defRPr>
      </a:lvl6pPr>
      <a:lvl7pPr marL="2923735" algn="l" defTabSz="487337" rtl="0" eaLnBrk="1" latinLnBrk="0" hangingPunct="1">
        <a:defRPr sz="2200" kern="1200">
          <a:solidFill>
            <a:schemeClr val="tx1"/>
          </a:solidFill>
          <a:latin typeface="+mn-lt"/>
          <a:ea typeface="+mn-ea"/>
          <a:cs typeface="+mn-cs"/>
        </a:defRPr>
      </a:lvl7pPr>
      <a:lvl8pPr marL="3411108" algn="l" defTabSz="487337" rtl="0" eaLnBrk="1" latinLnBrk="0" hangingPunct="1">
        <a:defRPr sz="2200" kern="1200">
          <a:solidFill>
            <a:schemeClr val="tx1"/>
          </a:solidFill>
          <a:latin typeface="+mn-lt"/>
          <a:ea typeface="+mn-ea"/>
          <a:cs typeface="+mn-cs"/>
        </a:defRPr>
      </a:lvl8pPr>
      <a:lvl9pPr marL="3898486" algn="l" defTabSz="487337" rtl="0" eaLnBrk="1" latinLnBrk="0" hangingPunct="1">
        <a:defRPr sz="22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88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466" tIns="48996" rIns="97466" bIns="48996" anchor="ctr"/>
          <a:lstStyle/>
          <a:p>
            <a:pPr algn="ctr" defTabSz="97580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14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01" y="719687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48792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7922"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5805"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63494"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51702" algn="ctr" defTabSz="48792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5870" indent="-365870" algn="l" defTabSz="48792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2528" indent="-305902" algn="l" defTabSz="48792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19756" indent="-243862" algn="l" defTabSz="48792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07580" indent="-243862" algn="l" defTabSz="48792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95478" indent="-243862" algn="l" defTabSz="48792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83381" indent="-243862" algn="l" defTabSz="487922" rtl="0" eaLnBrk="1" latinLnBrk="0" hangingPunct="1">
        <a:spcBef>
          <a:spcPct val="20000"/>
        </a:spcBef>
        <a:buFont typeface="Arial"/>
        <a:buChar char="•"/>
        <a:defRPr sz="2400" kern="1200">
          <a:solidFill>
            <a:schemeClr val="tx1"/>
          </a:solidFill>
          <a:latin typeface="+mn-lt"/>
          <a:ea typeface="+mn-ea"/>
          <a:cs typeface="+mn-cs"/>
        </a:defRPr>
      </a:lvl6pPr>
      <a:lvl7pPr marL="3171274" indent="-243862" algn="l" defTabSz="487922" rtl="0" eaLnBrk="1" latinLnBrk="0" hangingPunct="1">
        <a:spcBef>
          <a:spcPct val="20000"/>
        </a:spcBef>
        <a:buFont typeface="Arial"/>
        <a:buChar char="•"/>
        <a:defRPr sz="2400" kern="1200">
          <a:solidFill>
            <a:schemeClr val="tx1"/>
          </a:solidFill>
          <a:latin typeface="+mn-lt"/>
          <a:ea typeface="+mn-ea"/>
          <a:cs typeface="+mn-cs"/>
        </a:defRPr>
      </a:lvl7pPr>
      <a:lvl8pPr marL="3659147" indent="-243862" algn="l" defTabSz="487922" rtl="0" eaLnBrk="1" latinLnBrk="0" hangingPunct="1">
        <a:spcBef>
          <a:spcPct val="20000"/>
        </a:spcBef>
        <a:buFont typeface="Arial"/>
        <a:buChar char="•"/>
        <a:defRPr sz="2400" kern="1200">
          <a:solidFill>
            <a:schemeClr val="tx1"/>
          </a:solidFill>
          <a:latin typeface="+mn-lt"/>
          <a:ea typeface="+mn-ea"/>
          <a:cs typeface="+mn-cs"/>
        </a:defRPr>
      </a:lvl8pPr>
      <a:lvl9pPr marL="4146986" indent="-243862" algn="l" defTabSz="48792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7922" rtl="0" eaLnBrk="1" latinLnBrk="0" hangingPunct="1">
        <a:defRPr sz="2200" kern="1200">
          <a:solidFill>
            <a:schemeClr val="tx1"/>
          </a:solidFill>
          <a:latin typeface="+mn-lt"/>
          <a:ea typeface="+mn-ea"/>
          <a:cs typeface="+mn-cs"/>
        </a:defRPr>
      </a:lvl1pPr>
      <a:lvl2pPr marL="487922" algn="l" defTabSz="487922" rtl="0" eaLnBrk="1" latinLnBrk="0" hangingPunct="1">
        <a:defRPr sz="2200" kern="1200">
          <a:solidFill>
            <a:schemeClr val="tx1"/>
          </a:solidFill>
          <a:latin typeface="+mn-lt"/>
          <a:ea typeface="+mn-ea"/>
          <a:cs typeface="+mn-cs"/>
        </a:defRPr>
      </a:lvl2pPr>
      <a:lvl3pPr marL="975805" algn="l" defTabSz="487922" rtl="0" eaLnBrk="1" latinLnBrk="0" hangingPunct="1">
        <a:defRPr sz="2200" kern="1200">
          <a:solidFill>
            <a:schemeClr val="tx1"/>
          </a:solidFill>
          <a:latin typeface="+mn-lt"/>
          <a:ea typeface="+mn-ea"/>
          <a:cs typeface="+mn-cs"/>
        </a:defRPr>
      </a:lvl3pPr>
      <a:lvl4pPr marL="1463494" algn="l" defTabSz="487922" rtl="0" eaLnBrk="1" latinLnBrk="0" hangingPunct="1">
        <a:defRPr sz="2200" kern="1200">
          <a:solidFill>
            <a:schemeClr val="tx1"/>
          </a:solidFill>
          <a:latin typeface="+mn-lt"/>
          <a:ea typeface="+mn-ea"/>
          <a:cs typeface="+mn-cs"/>
        </a:defRPr>
      </a:lvl4pPr>
      <a:lvl5pPr marL="1951702" algn="l" defTabSz="487922" rtl="0" eaLnBrk="1" latinLnBrk="0" hangingPunct="1">
        <a:defRPr sz="2200" kern="1200">
          <a:solidFill>
            <a:schemeClr val="tx1"/>
          </a:solidFill>
          <a:latin typeface="+mn-lt"/>
          <a:ea typeface="+mn-ea"/>
          <a:cs typeface="+mn-cs"/>
        </a:defRPr>
      </a:lvl5pPr>
      <a:lvl6pPr marL="2439438" algn="l" defTabSz="487922" rtl="0" eaLnBrk="1" latinLnBrk="0" hangingPunct="1">
        <a:defRPr sz="2200" kern="1200">
          <a:solidFill>
            <a:schemeClr val="tx1"/>
          </a:solidFill>
          <a:latin typeface="+mn-lt"/>
          <a:ea typeface="+mn-ea"/>
          <a:cs typeface="+mn-cs"/>
        </a:defRPr>
      </a:lvl6pPr>
      <a:lvl7pPr marL="2927245" algn="l" defTabSz="487922" rtl="0" eaLnBrk="1" latinLnBrk="0" hangingPunct="1">
        <a:defRPr sz="2200" kern="1200">
          <a:solidFill>
            <a:schemeClr val="tx1"/>
          </a:solidFill>
          <a:latin typeface="+mn-lt"/>
          <a:ea typeface="+mn-ea"/>
          <a:cs typeface="+mn-cs"/>
        </a:defRPr>
      </a:lvl7pPr>
      <a:lvl8pPr marL="3415204" algn="l" defTabSz="487922" rtl="0" eaLnBrk="1" latinLnBrk="0" hangingPunct="1">
        <a:defRPr sz="2200" kern="1200">
          <a:solidFill>
            <a:schemeClr val="tx1"/>
          </a:solidFill>
          <a:latin typeface="+mn-lt"/>
          <a:ea typeface="+mn-ea"/>
          <a:cs typeface="+mn-cs"/>
        </a:defRPr>
      </a:lvl8pPr>
      <a:lvl9pPr marL="3903166" algn="l" defTabSz="487922" rtl="0" eaLnBrk="1" latinLnBrk="0" hangingPunct="1">
        <a:defRPr sz="22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84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590" tIns="49058" rIns="97590" bIns="49058" anchor="ctr"/>
          <a:lstStyle/>
          <a:p>
            <a:pPr algn="ctr" defTabSz="97701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103"/>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63" y="719684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48852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8526"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7014"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65309"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54120" algn="ctr" defTabSz="4885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6335" indent="-366335" algn="l" defTabSz="48852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3505" indent="-306274" algn="l" defTabSz="48852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21244" indent="-244159" algn="l" defTabSz="48852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09700" indent="-244159" algn="l" defTabSz="4885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98206" indent="-244159" algn="l" defTabSz="4885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86728" indent="-244159" algn="l" defTabSz="488526" rtl="0" eaLnBrk="1" latinLnBrk="0" hangingPunct="1">
        <a:spcBef>
          <a:spcPct val="20000"/>
        </a:spcBef>
        <a:buFont typeface="Arial"/>
        <a:buChar char="•"/>
        <a:defRPr sz="2400" kern="1200">
          <a:solidFill>
            <a:schemeClr val="tx1"/>
          </a:solidFill>
          <a:latin typeface="+mn-lt"/>
          <a:ea typeface="+mn-ea"/>
          <a:cs typeface="+mn-cs"/>
        </a:defRPr>
      </a:lvl6pPr>
      <a:lvl7pPr marL="3175186" indent="-244159" algn="l" defTabSz="488526" rtl="0" eaLnBrk="1" latinLnBrk="0" hangingPunct="1">
        <a:spcBef>
          <a:spcPct val="20000"/>
        </a:spcBef>
        <a:buFont typeface="Arial"/>
        <a:buChar char="•"/>
        <a:defRPr sz="2400" kern="1200">
          <a:solidFill>
            <a:schemeClr val="tx1"/>
          </a:solidFill>
          <a:latin typeface="+mn-lt"/>
          <a:ea typeface="+mn-ea"/>
          <a:cs typeface="+mn-cs"/>
        </a:defRPr>
      </a:lvl7pPr>
      <a:lvl8pPr marL="3663685" indent="-244159" algn="l" defTabSz="488526" rtl="0" eaLnBrk="1" latinLnBrk="0" hangingPunct="1">
        <a:spcBef>
          <a:spcPct val="20000"/>
        </a:spcBef>
        <a:buFont typeface="Arial"/>
        <a:buChar char="•"/>
        <a:defRPr sz="2400" kern="1200">
          <a:solidFill>
            <a:schemeClr val="tx1"/>
          </a:solidFill>
          <a:latin typeface="+mn-lt"/>
          <a:ea typeface="+mn-ea"/>
          <a:cs typeface="+mn-cs"/>
        </a:defRPr>
      </a:lvl8pPr>
      <a:lvl9pPr marL="4152132" indent="-244159" algn="l" defTabSz="4885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8526" rtl="0" eaLnBrk="1" latinLnBrk="0" hangingPunct="1">
        <a:defRPr sz="2200" kern="1200">
          <a:solidFill>
            <a:schemeClr val="tx1"/>
          </a:solidFill>
          <a:latin typeface="+mn-lt"/>
          <a:ea typeface="+mn-ea"/>
          <a:cs typeface="+mn-cs"/>
        </a:defRPr>
      </a:lvl1pPr>
      <a:lvl2pPr marL="488526" algn="l" defTabSz="488526" rtl="0" eaLnBrk="1" latinLnBrk="0" hangingPunct="1">
        <a:defRPr sz="2200" kern="1200">
          <a:solidFill>
            <a:schemeClr val="tx1"/>
          </a:solidFill>
          <a:latin typeface="+mn-lt"/>
          <a:ea typeface="+mn-ea"/>
          <a:cs typeface="+mn-cs"/>
        </a:defRPr>
      </a:lvl2pPr>
      <a:lvl3pPr marL="977014" algn="l" defTabSz="488526" rtl="0" eaLnBrk="1" latinLnBrk="0" hangingPunct="1">
        <a:defRPr sz="2200" kern="1200">
          <a:solidFill>
            <a:schemeClr val="tx1"/>
          </a:solidFill>
          <a:latin typeface="+mn-lt"/>
          <a:ea typeface="+mn-ea"/>
          <a:cs typeface="+mn-cs"/>
        </a:defRPr>
      </a:lvl3pPr>
      <a:lvl4pPr marL="1465309" algn="l" defTabSz="488526" rtl="0" eaLnBrk="1" latinLnBrk="0" hangingPunct="1">
        <a:defRPr sz="2200" kern="1200">
          <a:solidFill>
            <a:schemeClr val="tx1"/>
          </a:solidFill>
          <a:latin typeface="+mn-lt"/>
          <a:ea typeface="+mn-ea"/>
          <a:cs typeface="+mn-cs"/>
        </a:defRPr>
      </a:lvl4pPr>
      <a:lvl5pPr marL="1954120" algn="l" defTabSz="488526" rtl="0" eaLnBrk="1" latinLnBrk="0" hangingPunct="1">
        <a:defRPr sz="2200" kern="1200">
          <a:solidFill>
            <a:schemeClr val="tx1"/>
          </a:solidFill>
          <a:latin typeface="+mn-lt"/>
          <a:ea typeface="+mn-ea"/>
          <a:cs typeface="+mn-cs"/>
        </a:defRPr>
      </a:lvl5pPr>
      <a:lvl6pPr marL="2442461" algn="l" defTabSz="488526" rtl="0" eaLnBrk="1" latinLnBrk="0" hangingPunct="1">
        <a:defRPr sz="2200" kern="1200">
          <a:solidFill>
            <a:schemeClr val="tx1"/>
          </a:solidFill>
          <a:latin typeface="+mn-lt"/>
          <a:ea typeface="+mn-ea"/>
          <a:cs typeface="+mn-cs"/>
        </a:defRPr>
      </a:lvl6pPr>
      <a:lvl7pPr marL="2930872" algn="l" defTabSz="488526" rtl="0" eaLnBrk="1" latinLnBrk="0" hangingPunct="1">
        <a:defRPr sz="2200" kern="1200">
          <a:solidFill>
            <a:schemeClr val="tx1"/>
          </a:solidFill>
          <a:latin typeface="+mn-lt"/>
          <a:ea typeface="+mn-ea"/>
          <a:cs typeface="+mn-cs"/>
        </a:defRPr>
      </a:lvl7pPr>
      <a:lvl8pPr marL="3419444" algn="l" defTabSz="488526" rtl="0" eaLnBrk="1" latinLnBrk="0" hangingPunct="1">
        <a:defRPr sz="2200" kern="1200">
          <a:solidFill>
            <a:schemeClr val="tx1"/>
          </a:solidFill>
          <a:latin typeface="+mn-lt"/>
          <a:ea typeface="+mn-ea"/>
          <a:cs typeface="+mn-cs"/>
        </a:defRPr>
      </a:lvl8pPr>
      <a:lvl9pPr marL="3908002" algn="l" defTabSz="488526" rtl="0" eaLnBrk="1" latinLnBrk="0" hangingPunct="1">
        <a:defRPr sz="22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80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718" tIns="49122" rIns="97718" bIns="49122" anchor="ctr"/>
          <a:lstStyle/>
          <a:p>
            <a:pPr algn="ctr" defTabSz="97826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06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25" y="719680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65" r:id="rId1"/>
  </p:sldLayoutIdLst>
  <p:txStyles>
    <p:titleStyle>
      <a:lvl1pPr algn="ctr" defTabSz="48915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9150"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8262"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67191"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56616" algn="ctr" defTabSz="48915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6815" indent="-366815" algn="l" defTabSz="48915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4513" indent="-306658" algn="l" defTabSz="48915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22780" indent="-244466" algn="l" defTabSz="48915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11889" indent="-244466" algn="l" defTabSz="48915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01022" indent="-244466" algn="l" defTabSz="48915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90183" indent="-244466" algn="l" defTabSz="489150" rtl="0" eaLnBrk="1" latinLnBrk="0" hangingPunct="1">
        <a:spcBef>
          <a:spcPct val="20000"/>
        </a:spcBef>
        <a:buFont typeface="Arial"/>
        <a:buChar char="•"/>
        <a:defRPr sz="2400" kern="1200">
          <a:solidFill>
            <a:schemeClr val="tx1"/>
          </a:solidFill>
          <a:latin typeface="+mn-lt"/>
          <a:ea typeface="+mn-ea"/>
          <a:cs typeface="+mn-cs"/>
        </a:defRPr>
      </a:lvl6pPr>
      <a:lvl7pPr marL="3179256" indent="-244466" algn="l" defTabSz="489150" rtl="0" eaLnBrk="1" latinLnBrk="0" hangingPunct="1">
        <a:spcBef>
          <a:spcPct val="20000"/>
        </a:spcBef>
        <a:buFont typeface="Arial"/>
        <a:buChar char="•"/>
        <a:defRPr sz="2400" kern="1200">
          <a:solidFill>
            <a:schemeClr val="tx1"/>
          </a:solidFill>
          <a:latin typeface="+mn-lt"/>
          <a:ea typeface="+mn-ea"/>
          <a:cs typeface="+mn-cs"/>
        </a:defRPr>
      </a:lvl7pPr>
      <a:lvl8pPr marL="3668384" indent="-244466" algn="l" defTabSz="489150" rtl="0" eaLnBrk="1" latinLnBrk="0" hangingPunct="1">
        <a:spcBef>
          <a:spcPct val="20000"/>
        </a:spcBef>
        <a:buFont typeface="Arial"/>
        <a:buChar char="•"/>
        <a:defRPr sz="2400" kern="1200">
          <a:solidFill>
            <a:schemeClr val="tx1"/>
          </a:solidFill>
          <a:latin typeface="+mn-lt"/>
          <a:ea typeface="+mn-ea"/>
          <a:cs typeface="+mn-cs"/>
        </a:defRPr>
      </a:lvl8pPr>
      <a:lvl9pPr marL="4157452" indent="-244466" algn="l" defTabSz="48915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9150" rtl="0" eaLnBrk="1" latinLnBrk="0" hangingPunct="1">
        <a:defRPr sz="2200" kern="1200">
          <a:solidFill>
            <a:schemeClr val="tx1"/>
          </a:solidFill>
          <a:latin typeface="+mn-lt"/>
          <a:ea typeface="+mn-ea"/>
          <a:cs typeface="+mn-cs"/>
        </a:defRPr>
      </a:lvl1pPr>
      <a:lvl2pPr marL="489150" algn="l" defTabSz="489150" rtl="0" eaLnBrk="1" latinLnBrk="0" hangingPunct="1">
        <a:defRPr sz="2200" kern="1200">
          <a:solidFill>
            <a:schemeClr val="tx1"/>
          </a:solidFill>
          <a:latin typeface="+mn-lt"/>
          <a:ea typeface="+mn-ea"/>
          <a:cs typeface="+mn-cs"/>
        </a:defRPr>
      </a:lvl2pPr>
      <a:lvl3pPr marL="978262" algn="l" defTabSz="489150" rtl="0" eaLnBrk="1" latinLnBrk="0" hangingPunct="1">
        <a:defRPr sz="2200" kern="1200">
          <a:solidFill>
            <a:schemeClr val="tx1"/>
          </a:solidFill>
          <a:latin typeface="+mn-lt"/>
          <a:ea typeface="+mn-ea"/>
          <a:cs typeface="+mn-cs"/>
        </a:defRPr>
      </a:lvl3pPr>
      <a:lvl4pPr marL="1467191" algn="l" defTabSz="489150" rtl="0" eaLnBrk="1" latinLnBrk="0" hangingPunct="1">
        <a:defRPr sz="2200" kern="1200">
          <a:solidFill>
            <a:schemeClr val="tx1"/>
          </a:solidFill>
          <a:latin typeface="+mn-lt"/>
          <a:ea typeface="+mn-ea"/>
          <a:cs typeface="+mn-cs"/>
        </a:defRPr>
      </a:lvl4pPr>
      <a:lvl5pPr marL="1956616" algn="l" defTabSz="489150" rtl="0" eaLnBrk="1" latinLnBrk="0" hangingPunct="1">
        <a:defRPr sz="2200" kern="1200">
          <a:solidFill>
            <a:schemeClr val="tx1"/>
          </a:solidFill>
          <a:latin typeface="+mn-lt"/>
          <a:ea typeface="+mn-ea"/>
          <a:cs typeface="+mn-cs"/>
        </a:defRPr>
      </a:lvl5pPr>
      <a:lvl6pPr marL="2445584" algn="l" defTabSz="489150" rtl="0" eaLnBrk="1" latinLnBrk="0" hangingPunct="1">
        <a:defRPr sz="2200" kern="1200">
          <a:solidFill>
            <a:schemeClr val="tx1"/>
          </a:solidFill>
          <a:latin typeface="+mn-lt"/>
          <a:ea typeface="+mn-ea"/>
          <a:cs typeface="+mn-cs"/>
        </a:defRPr>
      </a:lvl6pPr>
      <a:lvl7pPr marL="2934616" algn="l" defTabSz="489150" rtl="0" eaLnBrk="1" latinLnBrk="0" hangingPunct="1">
        <a:defRPr sz="2200" kern="1200">
          <a:solidFill>
            <a:schemeClr val="tx1"/>
          </a:solidFill>
          <a:latin typeface="+mn-lt"/>
          <a:ea typeface="+mn-ea"/>
          <a:cs typeface="+mn-cs"/>
        </a:defRPr>
      </a:lvl7pPr>
      <a:lvl8pPr marL="3423822" algn="l" defTabSz="489150" rtl="0" eaLnBrk="1" latinLnBrk="0" hangingPunct="1">
        <a:defRPr sz="2200" kern="1200">
          <a:solidFill>
            <a:schemeClr val="tx1"/>
          </a:solidFill>
          <a:latin typeface="+mn-lt"/>
          <a:ea typeface="+mn-ea"/>
          <a:cs typeface="+mn-cs"/>
        </a:defRPr>
      </a:lvl8pPr>
      <a:lvl9pPr marL="3912994" algn="l" defTabSz="489150" rtl="0" eaLnBrk="1" latinLnBrk="0" hangingPunct="1">
        <a:defRPr sz="22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76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850" tIns="49188" rIns="97850" bIns="49188" anchor="ctr"/>
          <a:lstStyle/>
          <a:p>
            <a:pPr algn="ctr" defTabSz="97954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02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85" y="719676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48979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89794"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79549"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69131"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59190" algn="ctr" defTabSz="4897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7310" indent="-367310" algn="l" defTabSz="48979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5562" indent="-307054" algn="l" defTabSz="48979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24364" indent="-244783" algn="l" defTabSz="48979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14146" indent="-244783" algn="l" defTabSz="48979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03926" indent="-244783" algn="l" defTabSz="48979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93747" indent="-244783" algn="l" defTabSz="489794" rtl="0" eaLnBrk="1" latinLnBrk="0" hangingPunct="1">
        <a:spcBef>
          <a:spcPct val="20000"/>
        </a:spcBef>
        <a:buFont typeface="Arial"/>
        <a:buChar char="•"/>
        <a:defRPr sz="2400" kern="1200">
          <a:solidFill>
            <a:schemeClr val="tx1"/>
          </a:solidFill>
          <a:latin typeface="+mn-lt"/>
          <a:ea typeface="+mn-ea"/>
          <a:cs typeface="+mn-cs"/>
        </a:defRPr>
      </a:lvl6pPr>
      <a:lvl7pPr marL="3183454" indent="-244783" algn="l" defTabSz="489794" rtl="0" eaLnBrk="1" latinLnBrk="0" hangingPunct="1">
        <a:spcBef>
          <a:spcPct val="20000"/>
        </a:spcBef>
        <a:buFont typeface="Arial"/>
        <a:buChar char="•"/>
        <a:defRPr sz="2400" kern="1200">
          <a:solidFill>
            <a:schemeClr val="tx1"/>
          </a:solidFill>
          <a:latin typeface="+mn-lt"/>
          <a:ea typeface="+mn-ea"/>
          <a:cs typeface="+mn-cs"/>
        </a:defRPr>
      </a:lvl7pPr>
      <a:lvl8pPr marL="3673234" indent="-244783" algn="l" defTabSz="489794" rtl="0" eaLnBrk="1" latinLnBrk="0" hangingPunct="1">
        <a:spcBef>
          <a:spcPct val="20000"/>
        </a:spcBef>
        <a:buFont typeface="Arial"/>
        <a:buChar char="•"/>
        <a:defRPr sz="2400" kern="1200">
          <a:solidFill>
            <a:schemeClr val="tx1"/>
          </a:solidFill>
          <a:latin typeface="+mn-lt"/>
          <a:ea typeface="+mn-ea"/>
          <a:cs typeface="+mn-cs"/>
        </a:defRPr>
      </a:lvl8pPr>
      <a:lvl9pPr marL="4162946" indent="-244783" algn="l" defTabSz="48979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89794" rtl="0" eaLnBrk="1" latinLnBrk="0" hangingPunct="1">
        <a:defRPr sz="2200" kern="1200">
          <a:solidFill>
            <a:schemeClr val="tx1"/>
          </a:solidFill>
          <a:latin typeface="+mn-lt"/>
          <a:ea typeface="+mn-ea"/>
          <a:cs typeface="+mn-cs"/>
        </a:defRPr>
      </a:lvl1pPr>
      <a:lvl2pPr marL="489794" algn="l" defTabSz="489794" rtl="0" eaLnBrk="1" latinLnBrk="0" hangingPunct="1">
        <a:defRPr sz="2200" kern="1200">
          <a:solidFill>
            <a:schemeClr val="tx1"/>
          </a:solidFill>
          <a:latin typeface="+mn-lt"/>
          <a:ea typeface="+mn-ea"/>
          <a:cs typeface="+mn-cs"/>
        </a:defRPr>
      </a:lvl2pPr>
      <a:lvl3pPr marL="979549" algn="l" defTabSz="489794" rtl="0" eaLnBrk="1" latinLnBrk="0" hangingPunct="1">
        <a:defRPr sz="2200" kern="1200">
          <a:solidFill>
            <a:schemeClr val="tx1"/>
          </a:solidFill>
          <a:latin typeface="+mn-lt"/>
          <a:ea typeface="+mn-ea"/>
          <a:cs typeface="+mn-cs"/>
        </a:defRPr>
      </a:lvl3pPr>
      <a:lvl4pPr marL="1469131" algn="l" defTabSz="489794" rtl="0" eaLnBrk="1" latinLnBrk="0" hangingPunct="1">
        <a:defRPr sz="2200" kern="1200">
          <a:solidFill>
            <a:schemeClr val="tx1"/>
          </a:solidFill>
          <a:latin typeface="+mn-lt"/>
          <a:ea typeface="+mn-ea"/>
          <a:cs typeface="+mn-cs"/>
        </a:defRPr>
      </a:lvl4pPr>
      <a:lvl5pPr marL="1959190" algn="l" defTabSz="489794" rtl="0" eaLnBrk="1" latinLnBrk="0" hangingPunct="1">
        <a:defRPr sz="2200" kern="1200">
          <a:solidFill>
            <a:schemeClr val="tx1"/>
          </a:solidFill>
          <a:latin typeface="+mn-lt"/>
          <a:ea typeface="+mn-ea"/>
          <a:cs typeface="+mn-cs"/>
        </a:defRPr>
      </a:lvl5pPr>
      <a:lvl6pPr marL="2448818" algn="l" defTabSz="489794" rtl="0" eaLnBrk="1" latinLnBrk="0" hangingPunct="1">
        <a:defRPr sz="2200" kern="1200">
          <a:solidFill>
            <a:schemeClr val="tx1"/>
          </a:solidFill>
          <a:latin typeface="+mn-lt"/>
          <a:ea typeface="+mn-ea"/>
          <a:cs typeface="+mn-cs"/>
        </a:defRPr>
      </a:lvl6pPr>
      <a:lvl7pPr marL="2938496" algn="l" defTabSz="489794" rtl="0" eaLnBrk="1" latinLnBrk="0" hangingPunct="1">
        <a:defRPr sz="2200" kern="1200">
          <a:solidFill>
            <a:schemeClr val="tx1"/>
          </a:solidFill>
          <a:latin typeface="+mn-lt"/>
          <a:ea typeface="+mn-ea"/>
          <a:cs typeface="+mn-cs"/>
        </a:defRPr>
      </a:lvl7pPr>
      <a:lvl8pPr marL="3428366" algn="l" defTabSz="489794" rtl="0" eaLnBrk="1" latinLnBrk="0" hangingPunct="1">
        <a:defRPr sz="2200" kern="1200">
          <a:solidFill>
            <a:schemeClr val="tx1"/>
          </a:solidFill>
          <a:latin typeface="+mn-lt"/>
          <a:ea typeface="+mn-ea"/>
          <a:cs typeface="+mn-cs"/>
        </a:defRPr>
      </a:lvl8pPr>
      <a:lvl9pPr marL="3918142" algn="l" defTabSz="489794" rtl="0" eaLnBrk="1" latinLnBrk="0" hangingPunct="1">
        <a:defRPr sz="22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72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7986" tIns="49256" rIns="97986" bIns="49256" anchor="ctr"/>
          <a:lstStyle/>
          <a:p>
            <a:pPr algn="ctr" defTabSz="98087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984"/>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45" y="7196722"/>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69" r:id="rId1"/>
  </p:sldLayoutIdLst>
  <p:txStyles>
    <p:titleStyle>
      <a:lvl1pPr algn="ctr" defTabSz="490457"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0457"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0875"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71130"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61842" algn="ctr" defTabSz="4904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7820" indent="-367820" algn="l" defTabSz="490457"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6650" indent="-307462" algn="l" defTabSz="490457"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26024" indent="-245114" algn="l" defTabSz="490457"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16485" indent="-245114" algn="l" defTabSz="49045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06928" indent="-245114" algn="l" defTabSz="49045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97418" indent="-245114" algn="l" defTabSz="490457" rtl="0" eaLnBrk="1" latinLnBrk="0" hangingPunct="1">
        <a:spcBef>
          <a:spcPct val="20000"/>
        </a:spcBef>
        <a:buFont typeface="Arial"/>
        <a:buChar char="•"/>
        <a:defRPr sz="2400" kern="1200">
          <a:solidFill>
            <a:schemeClr val="tx1"/>
          </a:solidFill>
          <a:latin typeface="+mn-lt"/>
          <a:ea typeface="+mn-ea"/>
          <a:cs typeface="+mn-cs"/>
        </a:defRPr>
      </a:lvl6pPr>
      <a:lvl7pPr marL="3187786" indent="-245114" algn="l" defTabSz="490457" rtl="0" eaLnBrk="1" latinLnBrk="0" hangingPunct="1">
        <a:spcBef>
          <a:spcPct val="20000"/>
        </a:spcBef>
        <a:buFont typeface="Arial"/>
        <a:buChar char="•"/>
        <a:defRPr sz="2400" kern="1200">
          <a:solidFill>
            <a:schemeClr val="tx1"/>
          </a:solidFill>
          <a:latin typeface="+mn-lt"/>
          <a:ea typeface="+mn-ea"/>
          <a:cs typeface="+mn-cs"/>
        </a:defRPr>
      </a:lvl7pPr>
      <a:lvl8pPr marL="3678232" indent="-245114" algn="l" defTabSz="490457" rtl="0" eaLnBrk="1" latinLnBrk="0" hangingPunct="1">
        <a:spcBef>
          <a:spcPct val="20000"/>
        </a:spcBef>
        <a:buFont typeface="Arial"/>
        <a:buChar char="•"/>
        <a:defRPr sz="2400" kern="1200">
          <a:solidFill>
            <a:schemeClr val="tx1"/>
          </a:solidFill>
          <a:latin typeface="+mn-lt"/>
          <a:ea typeface="+mn-ea"/>
          <a:cs typeface="+mn-cs"/>
        </a:defRPr>
      </a:lvl8pPr>
      <a:lvl9pPr marL="4168614" indent="-245114" algn="l" defTabSz="4904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0457" rtl="0" eaLnBrk="1" latinLnBrk="0" hangingPunct="1">
        <a:defRPr sz="2200" kern="1200">
          <a:solidFill>
            <a:schemeClr val="tx1"/>
          </a:solidFill>
          <a:latin typeface="+mn-lt"/>
          <a:ea typeface="+mn-ea"/>
          <a:cs typeface="+mn-cs"/>
        </a:defRPr>
      </a:lvl1pPr>
      <a:lvl2pPr marL="490457" algn="l" defTabSz="490457" rtl="0" eaLnBrk="1" latinLnBrk="0" hangingPunct="1">
        <a:defRPr sz="2200" kern="1200">
          <a:solidFill>
            <a:schemeClr val="tx1"/>
          </a:solidFill>
          <a:latin typeface="+mn-lt"/>
          <a:ea typeface="+mn-ea"/>
          <a:cs typeface="+mn-cs"/>
        </a:defRPr>
      </a:lvl2pPr>
      <a:lvl3pPr marL="980875" algn="l" defTabSz="490457" rtl="0" eaLnBrk="1" latinLnBrk="0" hangingPunct="1">
        <a:defRPr sz="2200" kern="1200">
          <a:solidFill>
            <a:schemeClr val="tx1"/>
          </a:solidFill>
          <a:latin typeface="+mn-lt"/>
          <a:ea typeface="+mn-ea"/>
          <a:cs typeface="+mn-cs"/>
        </a:defRPr>
      </a:lvl3pPr>
      <a:lvl4pPr marL="1471130" algn="l" defTabSz="490457" rtl="0" eaLnBrk="1" latinLnBrk="0" hangingPunct="1">
        <a:defRPr sz="2200" kern="1200">
          <a:solidFill>
            <a:schemeClr val="tx1"/>
          </a:solidFill>
          <a:latin typeface="+mn-lt"/>
          <a:ea typeface="+mn-ea"/>
          <a:cs typeface="+mn-cs"/>
        </a:defRPr>
      </a:lvl4pPr>
      <a:lvl5pPr marL="1961842" algn="l" defTabSz="490457" rtl="0" eaLnBrk="1" latinLnBrk="0" hangingPunct="1">
        <a:defRPr sz="2200" kern="1200">
          <a:solidFill>
            <a:schemeClr val="tx1"/>
          </a:solidFill>
          <a:latin typeface="+mn-lt"/>
          <a:ea typeface="+mn-ea"/>
          <a:cs typeface="+mn-cs"/>
        </a:defRPr>
      </a:lvl5pPr>
      <a:lvl6pPr marL="2452150" algn="l" defTabSz="490457" rtl="0" eaLnBrk="1" latinLnBrk="0" hangingPunct="1">
        <a:defRPr sz="2200" kern="1200">
          <a:solidFill>
            <a:schemeClr val="tx1"/>
          </a:solidFill>
          <a:latin typeface="+mn-lt"/>
          <a:ea typeface="+mn-ea"/>
          <a:cs typeface="+mn-cs"/>
        </a:defRPr>
      </a:lvl6pPr>
      <a:lvl7pPr marL="2942495" algn="l" defTabSz="490457" rtl="0" eaLnBrk="1" latinLnBrk="0" hangingPunct="1">
        <a:defRPr sz="2200" kern="1200">
          <a:solidFill>
            <a:schemeClr val="tx1"/>
          </a:solidFill>
          <a:latin typeface="+mn-lt"/>
          <a:ea typeface="+mn-ea"/>
          <a:cs typeface="+mn-cs"/>
        </a:defRPr>
      </a:lvl7pPr>
      <a:lvl8pPr marL="3433057" algn="l" defTabSz="490457" rtl="0" eaLnBrk="1" latinLnBrk="0" hangingPunct="1">
        <a:defRPr sz="2200" kern="1200">
          <a:solidFill>
            <a:schemeClr val="tx1"/>
          </a:solidFill>
          <a:latin typeface="+mn-lt"/>
          <a:ea typeface="+mn-ea"/>
          <a:cs typeface="+mn-cs"/>
        </a:defRPr>
      </a:lvl8pPr>
      <a:lvl9pPr marL="3923446" algn="l" defTabSz="490457" rtl="0" eaLnBrk="1" latinLnBrk="0" hangingPunct="1">
        <a:defRPr sz="22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68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8126" tIns="49326" rIns="98126" bIns="49326" anchor="ctr"/>
          <a:lstStyle/>
          <a:p>
            <a:pPr algn="ctr" defTabSz="98224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942"/>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03" y="7196680"/>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49114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1140"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2240"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73188"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64572" algn="ctr" defTabSz="491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8345" indent="-368345" algn="l" defTabSz="49114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7770" indent="-307882" algn="l" defTabSz="49114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27746" indent="-245464" algn="l" defTabSz="49114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18900" indent="-245464" algn="l" defTabSz="4911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10026" indent="-245464" algn="l" defTabSz="4911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01198" indent="-245464" algn="l" defTabSz="491140" rtl="0" eaLnBrk="1" latinLnBrk="0" hangingPunct="1">
        <a:spcBef>
          <a:spcPct val="20000"/>
        </a:spcBef>
        <a:buFont typeface="Arial"/>
        <a:buChar char="•"/>
        <a:defRPr sz="2400" kern="1200">
          <a:solidFill>
            <a:schemeClr val="tx1"/>
          </a:solidFill>
          <a:latin typeface="+mn-lt"/>
          <a:ea typeface="+mn-ea"/>
          <a:cs typeface="+mn-cs"/>
        </a:defRPr>
      </a:lvl6pPr>
      <a:lvl7pPr marL="3192248" indent="-245464" algn="l" defTabSz="491140" rtl="0" eaLnBrk="1" latinLnBrk="0" hangingPunct="1">
        <a:spcBef>
          <a:spcPct val="20000"/>
        </a:spcBef>
        <a:buFont typeface="Arial"/>
        <a:buChar char="•"/>
        <a:defRPr sz="2400" kern="1200">
          <a:solidFill>
            <a:schemeClr val="tx1"/>
          </a:solidFill>
          <a:latin typeface="+mn-lt"/>
          <a:ea typeface="+mn-ea"/>
          <a:cs typeface="+mn-cs"/>
        </a:defRPr>
      </a:lvl7pPr>
      <a:lvl8pPr marL="3683377" indent="-245464" algn="l" defTabSz="491140" rtl="0" eaLnBrk="1" latinLnBrk="0" hangingPunct="1">
        <a:spcBef>
          <a:spcPct val="20000"/>
        </a:spcBef>
        <a:buFont typeface="Arial"/>
        <a:buChar char="•"/>
        <a:defRPr sz="2400" kern="1200">
          <a:solidFill>
            <a:schemeClr val="tx1"/>
          </a:solidFill>
          <a:latin typeface="+mn-lt"/>
          <a:ea typeface="+mn-ea"/>
          <a:cs typeface="+mn-cs"/>
        </a:defRPr>
      </a:lvl8pPr>
      <a:lvl9pPr marL="4174452" indent="-245464" algn="l" defTabSz="4911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1140" rtl="0" eaLnBrk="1" latinLnBrk="0" hangingPunct="1">
        <a:defRPr sz="2200" kern="1200">
          <a:solidFill>
            <a:schemeClr val="tx1"/>
          </a:solidFill>
          <a:latin typeface="+mn-lt"/>
          <a:ea typeface="+mn-ea"/>
          <a:cs typeface="+mn-cs"/>
        </a:defRPr>
      </a:lvl1pPr>
      <a:lvl2pPr marL="491140" algn="l" defTabSz="491140" rtl="0" eaLnBrk="1" latinLnBrk="0" hangingPunct="1">
        <a:defRPr sz="2200" kern="1200">
          <a:solidFill>
            <a:schemeClr val="tx1"/>
          </a:solidFill>
          <a:latin typeface="+mn-lt"/>
          <a:ea typeface="+mn-ea"/>
          <a:cs typeface="+mn-cs"/>
        </a:defRPr>
      </a:lvl2pPr>
      <a:lvl3pPr marL="982240" algn="l" defTabSz="491140" rtl="0" eaLnBrk="1" latinLnBrk="0" hangingPunct="1">
        <a:defRPr sz="2200" kern="1200">
          <a:solidFill>
            <a:schemeClr val="tx1"/>
          </a:solidFill>
          <a:latin typeface="+mn-lt"/>
          <a:ea typeface="+mn-ea"/>
          <a:cs typeface="+mn-cs"/>
        </a:defRPr>
      </a:lvl3pPr>
      <a:lvl4pPr marL="1473188" algn="l" defTabSz="491140" rtl="0" eaLnBrk="1" latinLnBrk="0" hangingPunct="1">
        <a:defRPr sz="2200" kern="1200">
          <a:solidFill>
            <a:schemeClr val="tx1"/>
          </a:solidFill>
          <a:latin typeface="+mn-lt"/>
          <a:ea typeface="+mn-ea"/>
          <a:cs typeface="+mn-cs"/>
        </a:defRPr>
      </a:lvl4pPr>
      <a:lvl5pPr marL="1964572" algn="l" defTabSz="491140" rtl="0" eaLnBrk="1" latinLnBrk="0" hangingPunct="1">
        <a:defRPr sz="2200" kern="1200">
          <a:solidFill>
            <a:schemeClr val="tx1"/>
          </a:solidFill>
          <a:latin typeface="+mn-lt"/>
          <a:ea typeface="+mn-ea"/>
          <a:cs typeface="+mn-cs"/>
        </a:defRPr>
      </a:lvl5pPr>
      <a:lvl6pPr marL="2455583" algn="l" defTabSz="491140" rtl="0" eaLnBrk="1" latinLnBrk="0" hangingPunct="1">
        <a:defRPr sz="2200" kern="1200">
          <a:solidFill>
            <a:schemeClr val="tx1"/>
          </a:solidFill>
          <a:latin typeface="+mn-lt"/>
          <a:ea typeface="+mn-ea"/>
          <a:cs typeface="+mn-cs"/>
        </a:defRPr>
      </a:lvl6pPr>
      <a:lvl7pPr marL="2946616" algn="l" defTabSz="491140" rtl="0" eaLnBrk="1" latinLnBrk="0" hangingPunct="1">
        <a:defRPr sz="2200" kern="1200">
          <a:solidFill>
            <a:schemeClr val="tx1"/>
          </a:solidFill>
          <a:latin typeface="+mn-lt"/>
          <a:ea typeface="+mn-ea"/>
          <a:cs typeface="+mn-cs"/>
        </a:defRPr>
      </a:lvl7pPr>
      <a:lvl8pPr marL="3437886" algn="l" defTabSz="491140" rtl="0" eaLnBrk="1" latinLnBrk="0" hangingPunct="1">
        <a:defRPr sz="2200" kern="1200">
          <a:solidFill>
            <a:schemeClr val="tx1"/>
          </a:solidFill>
          <a:latin typeface="+mn-lt"/>
          <a:ea typeface="+mn-ea"/>
          <a:cs typeface="+mn-cs"/>
        </a:defRPr>
      </a:lvl8pPr>
      <a:lvl9pPr marL="3928938" algn="l" defTabSz="491140" rtl="0" eaLnBrk="1" latinLnBrk="0" hangingPunct="1">
        <a:defRPr sz="22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64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8270" tIns="49398" rIns="98270" bIns="49398" anchor="ctr"/>
          <a:lstStyle/>
          <a:p>
            <a:pPr algn="ctr" defTabSz="98364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89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59" y="719663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73" r:id="rId1"/>
  </p:sldLayoutIdLst>
  <p:txStyles>
    <p:titleStyle>
      <a:lvl1pPr algn="ctr" defTabSz="49184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1842"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3644"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75312"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67380" algn="ctr" defTabSz="4918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8885" indent="-368885" algn="l" defTabSz="49184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98922" indent="-308314" algn="l" defTabSz="49184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29518" indent="-245824" algn="l" defTabSz="49184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21383" indent="-245824" algn="l" defTabSz="49184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13212" indent="-245824" algn="l" defTabSz="49184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05086" indent="-245824" algn="l" defTabSz="491842" rtl="0" eaLnBrk="1" latinLnBrk="0" hangingPunct="1">
        <a:spcBef>
          <a:spcPct val="20000"/>
        </a:spcBef>
        <a:buFont typeface="Arial"/>
        <a:buChar char="•"/>
        <a:defRPr sz="2400" kern="1200">
          <a:solidFill>
            <a:schemeClr val="tx1"/>
          </a:solidFill>
          <a:latin typeface="+mn-lt"/>
          <a:ea typeface="+mn-ea"/>
          <a:cs typeface="+mn-cs"/>
        </a:defRPr>
      </a:lvl6pPr>
      <a:lvl7pPr marL="3196846" indent="-245824" algn="l" defTabSz="491842" rtl="0" eaLnBrk="1" latinLnBrk="0" hangingPunct="1">
        <a:spcBef>
          <a:spcPct val="20000"/>
        </a:spcBef>
        <a:buFont typeface="Arial"/>
        <a:buChar char="•"/>
        <a:defRPr sz="2400" kern="1200">
          <a:solidFill>
            <a:schemeClr val="tx1"/>
          </a:solidFill>
          <a:latin typeface="+mn-lt"/>
          <a:ea typeface="+mn-ea"/>
          <a:cs typeface="+mn-cs"/>
        </a:defRPr>
      </a:lvl7pPr>
      <a:lvl8pPr marL="3688685" indent="-245824" algn="l" defTabSz="491842" rtl="0" eaLnBrk="1" latinLnBrk="0" hangingPunct="1">
        <a:spcBef>
          <a:spcPct val="20000"/>
        </a:spcBef>
        <a:buFont typeface="Arial"/>
        <a:buChar char="•"/>
        <a:defRPr sz="2400" kern="1200">
          <a:solidFill>
            <a:schemeClr val="tx1"/>
          </a:solidFill>
          <a:latin typeface="+mn-lt"/>
          <a:ea typeface="+mn-ea"/>
          <a:cs typeface="+mn-cs"/>
        </a:defRPr>
      </a:lvl8pPr>
      <a:lvl9pPr marL="4180495" indent="-245824" algn="l" defTabSz="49184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1842" rtl="0" eaLnBrk="1" latinLnBrk="0" hangingPunct="1">
        <a:defRPr sz="2200" kern="1200">
          <a:solidFill>
            <a:schemeClr val="tx1"/>
          </a:solidFill>
          <a:latin typeface="+mn-lt"/>
          <a:ea typeface="+mn-ea"/>
          <a:cs typeface="+mn-cs"/>
        </a:defRPr>
      </a:lvl1pPr>
      <a:lvl2pPr marL="491842" algn="l" defTabSz="491842" rtl="0" eaLnBrk="1" latinLnBrk="0" hangingPunct="1">
        <a:defRPr sz="2200" kern="1200">
          <a:solidFill>
            <a:schemeClr val="tx1"/>
          </a:solidFill>
          <a:latin typeface="+mn-lt"/>
          <a:ea typeface="+mn-ea"/>
          <a:cs typeface="+mn-cs"/>
        </a:defRPr>
      </a:lvl2pPr>
      <a:lvl3pPr marL="983644" algn="l" defTabSz="491842" rtl="0" eaLnBrk="1" latinLnBrk="0" hangingPunct="1">
        <a:defRPr sz="2200" kern="1200">
          <a:solidFill>
            <a:schemeClr val="tx1"/>
          </a:solidFill>
          <a:latin typeface="+mn-lt"/>
          <a:ea typeface="+mn-ea"/>
          <a:cs typeface="+mn-cs"/>
        </a:defRPr>
      </a:lvl3pPr>
      <a:lvl4pPr marL="1475312" algn="l" defTabSz="491842" rtl="0" eaLnBrk="1" latinLnBrk="0" hangingPunct="1">
        <a:defRPr sz="2200" kern="1200">
          <a:solidFill>
            <a:schemeClr val="tx1"/>
          </a:solidFill>
          <a:latin typeface="+mn-lt"/>
          <a:ea typeface="+mn-ea"/>
          <a:cs typeface="+mn-cs"/>
        </a:defRPr>
      </a:lvl4pPr>
      <a:lvl5pPr marL="1967380" algn="l" defTabSz="491842" rtl="0" eaLnBrk="1" latinLnBrk="0" hangingPunct="1">
        <a:defRPr sz="2200" kern="1200">
          <a:solidFill>
            <a:schemeClr val="tx1"/>
          </a:solidFill>
          <a:latin typeface="+mn-lt"/>
          <a:ea typeface="+mn-ea"/>
          <a:cs typeface="+mn-cs"/>
        </a:defRPr>
      </a:lvl5pPr>
      <a:lvl6pPr marL="2459125" algn="l" defTabSz="491842" rtl="0" eaLnBrk="1" latinLnBrk="0" hangingPunct="1">
        <a:defRPr sz="2200" kern="1200">
          <a:solidFill>
            <a:schemeClr val="tx1"/>
          </a:solidFill>
          <a:latin typeface="+mn-lt"/>
          <a:ea typeface="+mn-ea"/>
          <a:cs typeface="+mn-cs"/>
        </a:defRPr>
      </a:lvl6pPr>
      <a:lvl7pPr marL="2950864" algn="l" defTabSz="491842" rtl="0" eaLnBrk="1" latinLnBrk="0" hangingPunct="1">
        <a:defRPr sz="2200" kern="1200">
          <a:solidFill>
            <a:schemeClr val="tx1"/>
          </a:solidFill>
          <a:latin typeface="+mn-lt"/>
          <a:ea typeface="+mn-ea"/>
          <a:cs typeface="+mn-cs"/>
        </a:defRPr>
      </a:lvl7pPr>
      <a:lvl8pPr marL="3442853" algn="l" defTabSz="491842" rtl="0" eaLnBrk="1" latinLnBrk="0" hangingPunct="1">
        <a:defRPr sz="2200" kern="1200">
          <a:solidFill>
            <a:schemeClr val="tx1"/>
          </a:solidFill>
          <a:latin typeface="+mn-lt"/>
          <a:ea typeface="+mn-ea"/>
          <a:cs typeface="+mn-cs"/>
        </a:defRPr>
      </a:lvl8pPr>
      <a:lvl9pPr marL="3934597" algn="l" defTabSz="491842"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60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066" tIns="47796" rIns="95066" bIns="47796" anchor="ctr"/>
          <a:lstStyle/>
          <a:p>
            <a:pPr algn="ctr" defTabSz="95262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86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21" y="719759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476357"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6357"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2624"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28796"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05253" algn="ctr" defTabSz="476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7196" indent="-357196" algn="l" defTabSz="476357"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3782" indent="-298702" algn="l" defTabSz="476357"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0957" indent="-238102" algn="l" defTabSz="476357"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67194" indent="-238102" algn="l" defTabSz="47635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43416" indent="-238102" algn="l" defTabSz="47635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19686" indent="-238102" algn="l" defTabSz="476357" rtl="0" eaLnBrk="1" latinLnBrk="0" hangingPunct="1">
        <a:spcBef>
          <a:spcPct val="20000"/>
        </a:spcBef>
        <a:buFont typeface="Arial"/>
        <a:buChar char="•"/>
        <a:defRPr sz="2400" kern="1200">
          <a:solidFill>
            <a:schemeClr val="tx1"/>
          </a:solidFill>
          <a:latin typeface="+mn-lt"/>
          <a:ea typeface="+mn-ea"/>
          <a:cs typeface="+mn-cs"/>
        </a:defRPr>
      </a:lvl6pPr>
      <a:lvl7pPr marL="3096038" indent="-238102" algn="l" defTabSz="476357" rtl="0" eaLnBrk="1" latinLnBrk="0" hangingPunct="1">
        <a:spcBef>
          <a:spcPct val="20000"/>
        </a:spcBef>
        <a:buFont typeface="Arial"/>
        <a:buChar char="•"/>
        <a:defRPr sz="2400" kern="1200">
          <a:solidFill>
            <a:schemeClr val="tx1"/>
          </a:solidFill>
          <a:latin typeface="+mn-lt"/>
          <a:ea typeface="+mn-ea"/>
          <a:cs typeface="+mn-cs"/>
        </a:defRPr>
      </a:lvl7pPr>
      <a:lvl8pPr marL="3572376" indent="-238102" algn="l" defTabSz="476357" rtl="0" eaLnBrk="1" latinLnBrk="0" hangingPunct="1">
        <a:spcBef>
          <a:spcPct val="20000"/>
        </a:spcBef>
        <a:buFont typeface="Arial"/>
        <a:buChar char="•"/>
        <a:defRPr sz="2400" kern="1200">
          <a:solidFill>
            <a:schemeClr val="tx1"/>
          </a:solidFill>
          <a:latin typeface="+mn-lt"/>
          <a:ea typeface="+mn-ea"/>
          <a:cs typeface="+mn-cs"/>
        </a:defRPr>
      </a:lvl8pPr>
      <a:lvl9pPr marL="4048720" indent="-238102" algn="l" defTabSz="4763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6357" rtl="0" eaLnBrk="1" latinLnBrk="0" hangingPunct="1">
        <a:defRPr sz="2200" kern="1200">
          <a:solidFill>
            <a:schemeClr val="tx1"/>
          </a:solidFill>
          <a:latin typeface="+mn-lt"/>
          <a:ea typeface="+mn-ea"/>
          <a:cs typeface="+mn-cs"/>
        </a:defRPr>
      </a:lvl1pPr>
      <a:lvl2pPr marL="476357" algn="l" defTabSz="476357" rtl="0" eaLnBrk="1" latinLnBrk="0" hangingPunct="1">
        <a:defRPr sz="2200" kern="1200">
          <a:solidFill>
            <a:schemeClr val="tx1"/>
          </a:solidFill>
          <a:latin typeface="+mn-lt"/>
          <a:ea typeface="+mn-ea"/>
          <a:cs typeface="+mn-cs"/>
        </a:defRPr>
      </a:lvl2pPr>
      <a:lvl3pPr marL="952624" algn="l" defTabSz="476357" rtl="0" eaLnBrk="1" latinLnBrk="0" hangingPunct="1">
        <a:defRPr sz="2200" kern="1200">
          <a:solidFill>
            <a:schemeClr val="tx1"/>
          </a:solidFill>
          <a:latin typeface="+mn-lt"/>
          <a:ea typeface="+mn-ea"/>
          <a:cs typeface="+mn-cs"/>
        </a:defRPr>
      </a:lvl3pPr>
      <a:lvl4pPr marL="1428796" algn="l" defTabSz="476357" rtl="0" eaLnBrk="1" latinLnBrk="0" hangingPunct="1">
        <a:defRPr sz="2200" kern="1200">
          <a:solidFill>
            <a:schemeClr val="tx1"/>
          </a:solidFill>
          <a:latin typeface="+mn-lt"/>
          <a:ea typeface="+mn-ea"/>
          <a:cs typeface="+mn-cs"/>
        </a:defRPr>
      </a:lvl4pPr>
      <a:lvl5pPr marL="1905253" algn="l" defTabSz="476357" rtl="0" eaLnBrk="1" latinLnBrk="0" hangingPunct="1">
        <a:defRPr sz="2200" kern="1200">
          <a:solidFill>
            <a:schemeClr val="tx1"/>
          </a:solidFill>
          <a:latin typeface="+mn-lt"/>
          <a:ea typeface="+mn-ea"/>
          <a:cs typeface="+mn-cs"/>
        </a:defRPr>
      </a:lvl5pPr>
      <a:lvl6pPr marL="2381647" algn="l" defTabSz="476357" rtl="0" eaLnBrk="1" latinLnBrk="0" hangingPunct="1">
        <a:defRPr sz="2200" kern="1200">
          <a:solidFill>
            <a:schemeClr val="tx1"/>
          </a:solidFill>
          <a:latin typeface="+mn-lt"/>
          <a:ea typeface="+mn-ea"/>
          <a:cs typeface="+mn-cs"/>
        </a:defRPr>
      </a:lvl6pPr>
      <a:lvl7pPr marL="2857912" algn="l" defTabSz="476357" rtl="0" eaLnBrk="1" latinLnBrk="0" hangingPunct="1">
        <a:defRPr sz="2200" kern="1200">
          <a:solidFill>
            <a:schemeClr val="tx1"/>
          </a:solidFill>
          <a:latin typeface="+mn-lt"/>
          <a:ea typeface="+mn-ea"/>
          <a:cs typeface="+mn-cs"/>
        </a:defRPr>
      </a:lvl7pPr>
      <a:lvl8pPr marL="3334211" algn="l" defTabSz="476357" rtl="0" eaLnBrk="1" latinLnBrk="0" hangingPunct="1">
        <a:defRPr sz="2200" kern="1200">
          <a:solidFill>
            <a:schemeClr val="tx1"/>
          </a:solidFill>
          <a:latin typeface="+mn-lt"/>
          <a:ea typeface="+mn-ea"/>
          <a:cs typeface="+mn-cs"/>
        </a:defRPr>
      </a:lvl8pPr>
      <a:lvl9pPr marL="3810527" algn="l" defTabSz="476357" rtl="0" eaLnBrk="1" latinLnBrk="0" hangingPunct="1">
        <a:defRPr sz="22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59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8418" tIns="49472" rIns="98418" bIns="49472" anchor="ctr"/>
          <a:lstStyle/>
          <a:p>
            <a:pPr algn="ctr" defTabSz="98508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85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15" y="719659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492563"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2563"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5088"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77532"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70266" algn="ctr" defTabSz="4925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69440" indent="-369440" algn="l" defTabSz="492563"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0106" indent="-308758" algn="l" defTabSz="492563"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31338" indent="-246194" algn="l" defTabSz="492563"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23936" indent="-246194" algn="l" defTabSz="49256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16492" indent="-246194" algn="l" defTabSz="49256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09082" indent="-246194" algn="l" defTabSz="492563" rtl="0" eaLnBrk="1" latinLnBrk="0" hangingPunct="1">
        <a:spcBef>
          <a:spcPct val="20000"/>
        </a:spcBef>
        <a:buFont typeface="Arial"/>
        <a:buChar char="•"/>
        <a:defRPr sz="2400" kern="1200">
          <a:solidFill>
            <a:schemeClr val="tx1"/>
          </a:solidFill>
          <a:latin typeface="+mn-lt"/>
          <a:ea typeface="+mn-ea"/>
          <a:cs typeface="+mn-cs"/>
        </a:defRPr>
      </a:lvl6pPr>
      <a:lvl7pPr marL="3201582" indent="-246194" algn="l" defTabSz="492563" rtl="0" eaLnBrk="1" latinLnBrk="0" hangingPunct="1">
        <a:spcBef>
          <a:spcPct val="20000"/>
        </a:spcBef>
        <a:buFont typeface="Arial"/>
        <a:buChar char="•"/>
        <a:defRPr sz="2400" kern="1200">
          <a:solidFill>
            <a:schemeClr val="tx1"/>
          </a:solidFill>
          <a:latin typeface="+mn-lt"/>
          <a:ea typeface="+mn-ea"/>
          <a:cs typeface="+mn-cs"/>
        </a:defRPr>
      </a:lvl7pPr>
      <a:lvl8pPr marL="3694146" indent="-246194" algn="l" defTabSz="492563" rtl="0" eaLnBrk="1" latinLnBrk="0" hangingPunct="1">
        <a:spcBef>
          <a:spcPct val="20000"/>
        </a:spcBef>
        <a:buFont typeface="Arial"/>
        <a:buChar char="•"/>
        <a:defRPr sz="2400" kern="1200">
          <a:solidFill>
            <a:schemeClr val="tx1"/>
          </a:solidFill>
          <a:latin typeface="+mn-lt"/>
          <a:ea typeface="+mn-ea"/>
          <a:cs typeface="+mn-cs"/>
        </a:defRPr>
      </a:lvl8pPr>
      <a:lvl9pPr marL="4186710" indent="-246194" algn="l" defTabSz="49256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2563" rtl="0" eaLnBrk="1" latinLnBrk="0" hangingPunct="1">
        <a:defRPr sz="2200" kern="1200">
          <a:solidFill>
            <a:schemeClr val="tx1"/>
          </a:solidFill>
          <a:latin typeface="+mn-lt"/>
          <a:ea typeface="+mn-ea"/>
          <a:cs typeface="+mn-cs"/>
        </a:defRPr>
      </a:lvl1pPr>
      <a:lvl2pPr marL="492563" algn="l" defTabSz="492563" rtl="0" eaLnBrk="1" latinLnBrk="0" hangingPunct="1">
        <a:defRPr sz="2200" kern="1200">
          <a:solidFill>
            <a:schemeClr val="tx1"/>
          </a:solidFill>
          <a:latin typeface="+mn-lt"/>
          <a:ea typeface="+mn-ea"/>
          <a:cs typeface="+mn-cs"/>
        </a:defRPr>
      </a:lvl2pPr>
      <a:lvl3pPr marL="985088" algn="l" defTabSz="492563" rtl="0" eaLnBrk="1" latinLnBrk="0" hangingPunct="1">
        <a:defRPr sz="2200" kern="1200">
          <a:solidFill>
            <a:schemeClr val="tx1"/>
          </a:solidFill>
          <a:latin typeface="+mn-lt"/>
          <a:ea typeface="+mn-ea"/>
          <a:cs typeface="+mn-cs"/>
        </a:defRPr>
      </a:lvl3pPr>
      <a:lvl4pPr marL="1477532" algn="l" defTabSz="492563" rtl="0" eaLnBrk="1" latinLnBrk="0" hangingPunct="1">
        <a:defRPr sz="2200" kern="1200">
          <a:solidFill>
            <a:schemeClr val="tx1"/>
          </a:solidFill>
          <a:latin typeface="+mn-lt"/>
          <a:ea typeface="+mn-ea"/>
          <a:cs typeface="+mn-cs"/>
        </a:defRPr>
      </a:lvl4pPr>
      <a:lvl5pPr marL="1970266" algn="l" defTabSz="492563" rtl="0" eaLnBrk="1" latinLnBrk="0" hangingPunct="1">
        <a:defRPr sz="2200" kern="1200">
          <a:solidFill>
            <a:schemeClr val="tx1"/>
          </a:solidFill>
          <a:latin typeface="+mn-lt"/>
          <a:ea typeface="+mn-ea"/>
          <a:cs typeface="+mn-cs"/>
        </a:defRPr>
      </a:lvl5pPr>
      <a:lvl6pPr marL="2462766" algn="l" defTabSz="492563" rtl="0" eaLnBrk="1" latinLnBrk="0" hangingPunct="1">
        <a:defRPr sz="2200" kern="1200">
          <a:solidFill>
            <a:schemeClr val="tx1"/>
          </a:solidFill>
          <a:latin typeface="+mn-lt"/>
          <a:ea typeface="+mn-ea"/>
          <a:cs typeface="+mn-cs"/>
        </a:defRPr>
      </a:lvl6pPr>
      <a:lvl7pPr marL="2955232" algn="l" defTabSz="492563" rtl="0" eaLnBrk="1" latinLnBrk="0" hangingPunct="1">
        <a:defRPr sz="2200" kern="1200">
          <a:solidFill>
            <a:schemeClr val="tx1"/>
          </a:solidFill>
          <a:latin typeface="+mn-lt"/>
          <a:ea typeface="+mn-ea"/>
          <a:cs typeface="+mn-cs"/>
        </a:defRPr>
      </a:lvl7pPr>
      <a:lvl8pPr marL="3447958" algn="l" defTabSz="492563" rtl="0" eaLnBrk="1" latinLnBrk="0" hangingPunct="1">
        <a:defRPr sz="2200" kern="1200">
          <a:solidFill>
            <a:schemeClr val="tx1"/>
          </a:solidFill>
          <a:latin typeface="+mn-lt"/>
          <a:ea typeface="+mn-ea"/>
          <a:cs typeface="+mn-cs"/>
        </a:defRPr>
      </a:lvl8pPr>
      <a:lvl9pPr marL="3940424" algn="l" defTabSz="492563" rtl="0" eaLnBrk="1" latinLnBrk="0" hangingPunct="1">
        <a:defRPr sz="22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55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8570" tIns="49548" rIns="98570" bIns="49548" anchor="ctr"/>
          <a:lstStyle/>
          <a:p>
            <a:pPr algn="ctr" defTabSz="986593">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80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69" y="719654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9330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3304"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6593"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79812"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73230" algn="ctr" defTabSz="4933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0009" indent="-370009" algn="l" defTabSz="49330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1322" indent="-309214" algn="l" defTabSz="49330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33208" indent="-246574" algn="l" defTabSz="49330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26558" indent="-246574" algn="l" defTabSz="49330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19867" indent="-246574" algn="l" defTabSz="49330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13186" indent="-246574" algn="l" defTabSz="493304" rtl="0" eaLnBrk="1" latinLnBrk="0" hangingPunct="1">
        <a:spcBef>
          <a:spcPct val="20000"/>
        </a:spcBef>
        <a:buFont typeface="Arial"/>
        <a:buChar char="•"/>
        <a:defRPr sz="2400" kern="1200">
          <a:solidFill>
            <a:schemeClr val="tx1"/>
          </a:solidFill>
          <a:latin typeface="+mn-lt"/>
          <a:ea typeface="+mn-ea"/>
          <a:cs typeface="+mn-cs"/>
        </a:defRPr>
      </a:lvl6pPr>
      <a:lvl7pPr marL="3206450" indent="-246574" algn="l" defTabSz="493304" rtl="0" eaLnBrk="1" latinLnBrk="0" hangingPunct="1">
        <a:spcBef>
          <a:spcPct val="20000"/>
        </a:spcBef>
        <a:buFont typeface="Arial"/>
        <a:buChar char="•"/>
        <a:defRPr sz="2400" kern="1200">
          <a:solidFill>
            <a:schemeClr val="tx1"/>
          </a:solidFill>
          <a:latin typeface="+mn-lt"/>
          <a:ea typeface="+mn-ea"/>
          <a:cs typeface="+mn-cs"/>
        </a:defRPr>
      </a:lvl7pPr>
      <a:lvl8pPr marL="3699768" indent="-246574" algn="l" defTabSz="493304" rtl="0" eaLnBrk="1" latinLnBrk="0" hangingPunct="1">
        <a:spcBef>
          <a:spcPct val="20000"/>
        </a:spcBef>
        <a:buFont typeface="Arial"/>
        <a:buChar char="•"/>
        <a:defRPr sz="2400" kern="1200">
          <a:solidFill>
            <a:schemeClr val="tx1"/>
          </a:solidFill>
          <a:latin typeface="+mn-lt"/>
          <a:ea typeface="+mn-ea"/>
          <a:cs typeface="+mn-cs"/>
        </a:defRPr>
      </a:lvl8pPr>
      <a:lvl9pPr marL="4193093" indent="-246574" algn="l" defTabSz="49330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3304" rtl="0" eaLnBrk="1" latinLnBrk="0" hangingPunct="1">
        <a:defRPr sz="2200" kern="1200">
          <a:solidFill>
            <a:schemeClr val="tx1"/>
          </a:solidFill>
          <a:latin typeface="+mn-lt"/>
          <a:ea typeface="+mn-ea"/>
          <a:cs typeface="+mn-cs"/>
        </a:defRPr>
      </a:lvl1pPr>
      <a:lvl2pPr marL="493304" algn="l" defTabSz="493304" rtl="0" eaLnBrk="1" latinLnBrk="0" hangingPunct="1">
        <a:defRPr sz="2200" kern="1200">
          <a:solidFill>
            <a:schemeClr val="tx1"/>
          </a:solidFill>
          <a:latin typeface="+mn-lt"/>
          <a:ea typeface="+mn-ea"/>
          <a:cs typeface="+mn-cs"/>
        </a:defRPr>
      </a:lvl2pPr>
      <a:lvl3pPr marL="986593" algn="l" defTabSz="493304" rtl="0" eaLnBrk="1" latinLnBrk="0" hangingPunct="1">
        <a:defRPr sz="2200" kern="1200">
          <a:solidFill>
            <a:schemeClr val="tx1"/>
          </a:solidFill>
          <a:latin typeface="+mn-lt"/>
          <a:ea typeface="+mn-ea"/>
          <a:cs typeface="+mn-cs"/>
        </a:defRPr>
      </a:lvl3pPr>
      <a:lvl4pPr marL="1479812" algn="l" defTabSz="493304" rtl="0" eaLnBrk="1" latinLnBrk="0" hangingPunct="1">
        <a:defRPr sz="2200" kern="1200">
          <a:solidFill>
            <a:schemeClr val="tx1"/>
          </a:solidFill>
          <a:latin typeface="+mn-lt"/>
          <a:ea typeface="+mn-ea"/>
          <a:cs typeface="+mn-cs"/>
        </a:defRPr>
      </a:lvl4pPr>
      <a:lvl5pPr marL="1973230" algn="l" defTabSz="493304" rtl="0" eaLnBrk="1" latinLnBrk="0" hangingPunct="1">
        <a:defRPr sz="2200" kern="1200">
          <a:solidFill>
            <a:schemeClr val="tx1"/>
          </a:solidFill>
          <a:latin typeface="+mn-lt"/>
          <a:ea typeface="+mn-ea"/>
          <a:cs typeface="+mn-cs"/>
        </a:defRPr>
      </a:lvl5pPr>
      <a:lvl6pPr marL="2466515" algn="l" defTabSz="493304" rtl="0" eaLnBrk="1" latinLnBrk="0" hangingPunct="1">
        <a:defRPr sz="2200" kern="1200">
          <a:solidFill>
            <a:schemeClr val="tx1"/>
          </a:solidFill>
          <a:latin typeface="+mn-lt"/>
          <a:ea typeface="+mn-ea"/>
          <a:cs typeface="+mn-cs"/>
        </a:defRPr>
      </a:lvl6pPr>
      <a:lvl7pPr marL="2959735" algn="l" defTabSz="493304" rtl="0" eaLnBrk="1" latinLnBrk="0" hangingPunct="1">
        <a:defRPr sz="2200" kern="1200">
          <a:solidFill>
            <a:schemeClr val="tx1"/>
          </a:solidFill>
          <a:latin typeface="+mn-lt"/>
          <a:ea typeface="+mn-ea"/>
          <a:cs typeface="+mn-cs"/>
        </a:defRPr>
      </a:lvl7pPr>
      <a:lvl8pPr marL="3453202" algn="l" defTabSz="493304" rtl="0" eaLnBrk="1" latinLnBrk="0" hangingPunct="1">
        <a:defRPr sz="2200" kern="1200">
          <a:solidFill>
            <a:schemeClr val="tx1"/>
          </a:solidFill>
          <a:latin typeface="+mn-lt"/>
          <a:ea typeface="+mn-ea"/>
          <a:cs typeface="+mn-cs"/>
        </a:defRPr>
      </a:lvl8pPr>
      <a:lvl9pPr marL="3946414" algn="l" defTabSz="493304" rtl="0" eaLnBrk="1" latinLnBrk="0" hangingPunct="1">
        <a:defRPr sz="22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50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8726" tIns="49626" rIns="98726" bIns="49626" anchor="ctr"/>
          <a:lstStyle/>
          <a:p>
            <a:pPr algn="ctr" defTabSz="98813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762"/>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23" y="7196500"/>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79" r:id="rId1"/>
  </p:sldLayoutIdLst>
  <p:txStyles>
    <p:titleStyle>
      <a:lvl1pPr algn="ctr" defTabSz="49406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4064"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8138"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82151"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76297" algn="ctr" defTabSz="494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0594" indent="-370594" algn="l" defTabSz="49406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2570" indent="-309682" algn="l" defTabSz="49406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35128" indent="-246964" algn="l" defTabSz="49406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29249" indent="-246964" algn="l" defTabSz="49406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23330" indent="-246964" algn="l" defTabSz="49406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17398" indent="-246964" algn="l" defTabSz="494064" rtl="0" eaLnBrk="1" latinLnBrk="0" hangingPunct="1">
        <a:spcBef>
          <a:spcPct val="20000"/>
        </a:spcBef>
        <a:buFont typeface="Arial"/>
        <a:buChar char="•"/>
        <a:defRPr sz="2400" kern="1200">
          <a:solidFill>
            <a:schemeClr val="tx1"/>
          </a:solidFill>
          <a:latin typeface="+mn-lt"/>
          <a:ea typeface="+mn-ea"/>
          <a:cs typeface="+mn-cs"/>
        </a:defRPr>
      </a:lvl6pPr>
      <a:lvl7pPr marL="3211458" indent="-246964" algn="l" defTabSz="494064" rtl="0" eaLnBrk="1" latinLnBrk="0" hangingPunct="1">
        <a:spcBef>
          <a:spcPct val="20000"/>
        </a:spcBef>
        <a:buFont typeface="Arial"/>
        <a:buChar char="•"/>
        <a:defRPr sz="2400" kern="1200">
          <a:solidFill>
            <a:schemeClr val="tx1"/>
          </a:solidFill>
          <a:latin typeface="+mn-lt"/>
          <a:ea typeface="+mn-ea"/>
          <a:cs typeface="+mn-cs"/>
        </a:defRPr>
      </a:lvl7pPr>
      <a:lvl8pPr marL="3705542" indent="-246964" algn="l" defTabSz="494064" rtl="0" eaLnBrk="1" latinLnBrk="0" hangingPunct="1">
        <a:spcBef>
          <a:spcPct val="20000"/>
        </a:spcBef>
        <a:buFont typeface="Arial"/>
        <a:buChar char="•"/>
        <a:defRPr sz="2400" kern="1200">
          <a:solidFill>
            <a:schemeClr val="tx1"/>
          </a:solidFill>
          <a:latin typeface="+mn-lt"/>
          <a:ea typeface="+mn-ea"/>
          <a:cs typeface="+mn-cs"/>
        </a:defRPr>
      </a:lvl8pPr>
      <a:lvl9pPr marL="4199644" indent="-246964" algn="l" defTabSz="49406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4064" rtl="0" eaLnBrk="1" latinLnBrk="0" hangingPunct="1">
        <a:defRPr sz="2200" kern="1200">
          <a:solidFill>
            <a:schemeClr val="tx1"/>
          </a:solidFill>
          <a:latin typeface="+mn-lt"/>
          <a:ea typeface="+mn-ea"/>
          <a:cs typeface="+mn-cs"/>
        </a:defRPr>
      </a:lvl1pPr>
      <a:lvl2pPr marL="494064" algn="l" defTabSz="494064" rtl="0" eaLnBrk="1" latinLnBrk="0" hangingPunct="1">
        <a:defRPr sz="2200" kern="1200">
          <a:solidFill>
            <a:schemeClr val="tx1"/>
          </a:solidFill>
          <a:latin typeface="+mn-lt"/>
          <a:ea typeface="+mn-ea"/>
          <a:cs typeface="+mn-cs"/>
        </a:defRPr>
      </a:lvl2pPr>
      <a:lvl3pPr marL="988138" algn="l" defTabSz="494064" rtl="0" eaLnBrk="1" latinLnBrk="0" hangingPunct="1">
        <a:defRPr sz="2200" kern="1200">
          <a:solidFill>
            <a:schemeClr val="tx1"/>
          </a:solidFill>
          <a:latin typeface="+mn-lt"/>
          <a:ea typeface="+mn-ea"/>
          <a:cs typeface="+mn-cs"/>
        </a:defRPr>
      </a:lvl3pPr>
      <a:lvl4pPr marL="1482151" algn="l" defTabSz="494064" rtl="0" eaLnBrk="1" latinLnBrk="0" hangingPunct="1">
        <a:defRPr sz="2200" kern="1200">
          <a:solidFill>
            <a:schemeClr val="tx1"/>
          </a:solidFill>
          <a:latin typeface="+mn-lt"/>
          <a:ea typeface="+mn-ea"/>
          <a:cs typeface="+mn-cs"/>
        </a:defRPr>
      </a:lvl4pPr>
      <a:lvl5pPr marL="1976297" algn="l" defTabSz="494064" rtl="0" eaLnBrk="1" latinLnBrk="0" hangingPunct="1">
        <a:defRPr sz="2200" kern="1200">
          <a:solidFill>
            <a:schemeClr val="tx1"/>
          </a:solidFill>
          <a:latin typeface="+mn-lt"/>
          <a:ea typeface="+mn-ea"/>
          <a:cs typeface="+mn-cs"/>
        </a:defRPr>
      </a:lvl5pPr>
      <a:lvl6pPr marL="2470375" algn="l" defTabSz="494064" rtl="0" eaLnBrk="1" latinLnBrk="0" hangingPunct="1">
        <a:defRPr sz="2200" kern="1200">
          <a:solidFill>
            <a:schemeClr val="tx1"/>
          </a:solidFill>
          <a:latin typeface="+mn-lt"/>
          <a:ea typeface="+mn-ea"/>
          <a:cs typeface="+mn-cs"/>
        </a:defRPr>
      </a:lvl6pPr>
      <a:lvl7pPr marL="2964356" algn="l" defTabSz="494064" rtl="0" eaLnBrk="1" latinLnBrk="0" hangingPunct="1">
        <a:defRPr sz="2200" kern="1200">
          <a:solidFill>
            <a:schemeClr val="tx1"/>
          </a:solidFill>
          <a:latin typeface="+mn-lt"/>
          <a:ea typeface="+mn-ea"/>
          <a:cs typeface="+mn-cs"/>
        </a:defRPr>
      </a:lvl7pPr>
      <a:lvl8pPr marL="3458584" algn="l" defTabSz="494064" rtl="0" eaLnBrk="1" latinLnBrk="0" hangingPunct="1">
        <a:defRPr sz="2200" kern="1200">
          <a:solidFill>
            <a:schemeClr val="tx1"/>
          </a:solidFill>
          <a:latin typeface="+mn-lt"/>
          <a:ea typeface="+mn-ea"/>
          <a:cs typeface="+mn-cs"/>
        </a:defRPr>
      </a:lvl8pPr>
      <a:lvl9pPr marL="3952576" algn="l" defTabSz="494064" rtl="0" eaLnBrk="1" latinLnBrk="0" hangingPunct="1">
        <a:defRPr sz="22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45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8886" tIns="49706" rIns="98886" bIns="49706" anchor="ctr"/>
          <a:lstStyle/>
          <a:p>
            <a:pPr algn="ctr" defTabSz="98972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714"/>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75" y="7196452"/>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81" r:id="rId1"/>
  </p:sldLayoutIdLst>
  <p:txStyles>
    <p:titleStyle>
      <a:lvl1pPr algn="ctr" defTabSz="49484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4844"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89722"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84551"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79465" algn="ctr" defTabSz="49484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1194" indent="-371194" algn="l" defTabSz="49484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3850" indent="-310162" algn="l" defTabSz="49484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37108" indent="-247364" algn="l" defTabSz="49484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32009" indent="-247364" algn="l" defTabSz="49484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26908" indent="-247364" algn="l" defTabSz="49484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21718" indent="-247364" algn="l" defTabSz="494844" rtl="0" eaLnBrk="1" latinLnBrk="0" hangingPunct="1">
        <a:spcBef>
          <a:spcPct val="20000"/>
        </a:spcBef>
        <a:buFont typeface="Arial"/>
        <a:buChar char="•"/>
        <a:defRPr sz="2400" kern="1200">
          <a:solidFill>
            <a:schemeClr val="tx1"/>
          </a:solidFill>
          <a:latin typeface="+mn-lt"/>
          <a:ea typeface="+mn-ea"/>
          <a:cs typeface="+mn-cs"/>
        </a:defRPr>
      </a:lvl6pPr>
      <a:lvl7pPr marL="3216602" indent="-247364" algn="l" defTabSz="494844" rtl="0" eaLnBrk="1" latinLnBrk="0" hangingPunct="1">
        <a:spcBef>
          <a:spcPct val="20000"/>
        </a:spcBef>
        <a:buFont typeface="Arial"/>
        <a:buChar char="•"/>
        <a:defRPr sz="2400" kern="1200">
          <a:solidFill>
            <a:schemeClr val="tx1"/>
          </a:solidFill>
          <a:latin typeface="+mn-lt"/>
          <a:ea typeface="+mn-ea"/>
          <a:cs typeface="+mn-cs"/>
        </a:defRPr>
      </a:lvl7pPr>
      <a:lvl8pPr marL="3711482" indent="-247364" algn="l" defTabSz="494844" rtl="0" eaLnBrk="1" latinLnBrk="0" hangingPunct="1">
        <a:spcBef>
          <a:spcPct val="20000"/>
        </a:spcBef>
        <a:buFont typeface="Arial"/>
        <a:buChar char="•"/>
        <a:defRPr sz="2400" kern="1200">
          <a:solidFill>
            <a:schemeClr val="tx1"/>
          </a:solidFill>
          <a:latin typeface="+mn-lt"/>
          <a:ea typeface="+mn-ea"/>
          <a:cs typeface="+mn-cs"/>
        </a:defRPr>
      </a:lvl8pPr>
      <a:lvl9pPr marL="4206364" indent="-247364" algn="l" defTabSz="49484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4844" rtl="0" eaLnBrk="1" latinLnBrk="0" hangingPunct="1">
        <a:defRPr sz="2200" kern="1200">
          <a:solidFill>
            <a:schemeClr val="tx1"/>
          </a:solidFill>
          <a:latin typeface="+mn-lt"/>
          <a:ea typeface="+mn-ea"/>
          <a:cs typeface="+mn-cs"/>
        </a:defRPr>
      </a:lvl1pPr>
      <a:lvl2pPr marL="494844" algn="l" defTabSz="494844" rtl="0" eaLnBrk="1" latinLnBrk="0" hangingPunct="1">
        <a:defRPr sz="2200" kern="1200">
          <a:solidFill>
            <a:schemeClr val="tx1"/>
          </a:solidFill>
          <a:latin typeface="+mn-lt"/>
          <a:ea typeface="+mn-ea"/>
          <a:cs typeface="+mn-cs"/>
        </a:defRPr>
      </a:lvl2pPr>
      <a:lvl3pPr marL="989722" algn="l" defTabSz="494844" rtl="0" eaLnBrk="1" latinLnBrk="0" hangingPunct="1">
        <a:defRPr sz="2200" kern="1200">
          <a:solidFill>
            <a:schemeClr val="tx1"/>
          </a:solidFill>
          <a:latin typeface="+mn-lt"/>
          <a:ea typeface="+mn-ea"/>
          <a:cs typeface="+mn-cs"/>
        </a:defRPr>
      </a:lvl3pPr>
      <a:lvl4pPr marL="1484551" algn="l" defTabSz="494844" rtl="0" eaLnBrk="1" latinLnBrk="0" hangingPunct="1">
        <a:defRPr sz="2200" kern="1200">
          <a:solidFill>
            <a:schemeClr val="tx1"/>
          </a:solidFill>
          <a:latin typeface="+mn-lt"/>
          <a:ea typeface="+mn-ea"/>
          <a:cs typeface="+mn-cs"/>
        </a:defRPr>
      </a:lvl4pPr>
      <a:lvl5pPr marL="1979465" algn="l" defTabSz="494844" rtl="0" eaLnBrk="1" latinLnBrk="0" hangingPunct="1">
        <a:defRPr sz="2200" kern="1200">
          <a:solidFill>
            <a:schemeClr val="tx1"/>
          </a:solidFill>
          <a:latin typeface="+mn-lt"/>
          <a:ea typeface="+mn-ea"/>
          <a:cs typeface="+mn-cs"/>
        </a:defRPr>
      </a:lvl5pPr>
      <a:lvl6pPr marL="2474335" algn="l" defTabSz="494844" rtl="0" eaLnBrk="1" latinLnBrk="0" hangingPunct="1">
        <a:defRPr sz="2200" kern="1200">
          <a:solidFill>
            <a:schemeClr val="tx1"/>
          </a:solidFill>
          <a:latin typeface="+mn-lt"/>
          <a:ea typeface="+mn-ea"/>
          <a:cs typeface="+mn-cs"/>
        </a:defRPr>
      </a:lvl6pPr>
      <a:lvl7pPr marL="2969107" algn="l" defTabSz="494844" rtl="0" eaLnBrk="1" latinLnBrk="0" hangingPunct="1">
        <a:defRPr sz="2200" kern="1200">
          <a:solidFill>
            <a:schemeClr val="tx1"/>
          </a:solidFill>
          <a:latin typeface="+mn-lt"/>
          <a:ea typeface="+mn-ea"/>
          <a:cs typeface="+mn-cs"/>
        </a:defRPr>
      </a:lvl7pPr>
      <a:lvl8pPr marL="3464104" algn="l" defTabSz="494844" rtl="0" eaLnBrk="1" latinLnBrk="0" hangingPunct="1">
        <a:defRPr sz="2200" kern="1200">
          <a:solidFill>
            <a:schemeClr val="tx1"/>
          </a:solidFill>
          <a:latin typeface="+mn-lt"/>
          <a:ea typeface="+mn-ea"/>
          <a:cs typeface="+mn-cs"/>
        </a:defRPr>
      </a:lvl8pPr>
      <a:lvl9pPr marL="3958906" algn="l" defTabSz="494844" rtl="0" eaLnBrk="1" latinLnBrk="0" hangingPunct="1">
        <a:defRPr sz="22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40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9050" tIns="49788" rIns="99050" bIns="49788" anchor="ctr"/>
          <a:lstStyle/>
          <a:p>
            <a:pPr algn="ctr" defTabSz="99134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66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25" y="719640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83" r:id="rId1"/>
  </p:sldLayoutIdLst>
  <p:txStyles>
    <p:titleStyle>
      <a:lvl1pPr algn="ctr" defTabSz="49566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5660"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91345"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87010"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82712" algn="ctr" defTabSz="4956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1809" indent="-371809" algn="l" defTabSz="49566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5165" indent="-310654" algn="l" defTabSz="49566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39137" indent="-247774" algn="l" defTabSz="49566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34839" indent="-247774" algn="l" defTabSz="4956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30597" indent="-247774" algn="l" defTabSz="4956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26162" indent="-247774" algn="l" defTabSz="495660" rtl="0" eaLnBrk="1" latinLnBrk="0" hangingPunct="1">
        <a:spcBef>
          <a:spcPct val="20000"/>
        </a:spcBef>
        <a:buFont typeface="Arial"/>
        <a:buChar char="•"/>
        <a:defRPr sz="2400" kern="1200">
          <a:solidFill>
            <a:schemeClr val="tx1"/>
          </a:solidFill>
          <a:latin typeface="+mn-lt"/>
          <a:ea typeface="+mn-ea"/>
          <a:cs typeface="+mn-cs"/>
        </a:defRPr>
      </a:lvl6pPr>
      <a:lvl7pPr marL="3221890" indent="-247774" algn="l" defTabSz="495660" rtl="0" eaLnBrk="1" latinLnBrk="0" hangingPunct="1">
        <a:spcBef>
          <a:spcPct val="20000"/>
        </a:spcBef>
        <a:buFont typeface="Arial"/>
        <a:buChar char="•"/>
        <a:defRPr sz="2400" kern="1200">
          <a:solidFill>
            <a:schemeClr val="tx1"/>
          </a:solidFill>
          <a:latin typeface="+mn-lt"/>
          <a:ea typeface="+mn-ea"/>
          <a:cs typeface="+mn-cs"/>
        </a:defRPr>
      </a:lvl7pPr>
      <a:lvl8pPr marL="3717577" indent="-247774" algn="l" defTabSz="495660" rtl="0" eaLnBrk="1" latinLnBrk="0" hangingPunct="1">
        <a:spcBef>
          <a:spcPct val="20000"/>
        </a:spcBef>
        <a:buFont typeface="Arial"/>
        <a:buChar char="•"/>
        <a:defRPr sz="2400" kern="1200">
          <a:solidFill>
            <a:schemeClr val="tx1"/>
          </a:solidFill>
          <a:latin typeface="+mn-lt"/>
          <a:ea typeface="+mn-ea"/>
          <a:cs typeface="+mn-cs"/>
        </a:defRPr>
      </a:lvl8pPr>
      <a:lvl9pPr marL="4213252" indent="-247774" algn="l" defTabSz="49566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5660" rtl="0" eaLnBrk="1" latinLnBrk="0" hangingPunct="1">
        <a:defRPr sz="2200" kern="1200">
          <a:solidFill>
            <a:schemeClr val="tx1"/>
          </a:solidFill>
          <a:latin typeface="+mn-lt"/>
          <a:ea typeface="+mn-ea"/>
          <a:cs typeface="+mn-cs"/>
        </a:defRPr>
      </a:lvl1pPr>
      <a:lvl2pPr marL="495660" algn="l" defTabSz="495660" rtl="0" eaLnBrk="1" latinLnBrk="0" hangingPunct="1">
        <a:defRPr sz="2200" kern="1200">
          <a:solidFill>
            <a:schemeClr val="tx1"/>
          </a:solidFill>
          <a:latin typeface="+mn-lt"/>
          <a:ea typeface="+mn-ea"/>
          <a:cs typeface="+mn-cs"/>
        </a:defRPr>
      </a:lvl2pPr>
      <a:lvl3pPr marL="991345" algn="l" defTabSz="495660" rtl="0" eaLnBrk="1" latinLnBrk="0" hangingPunct="1">
        <a:defRPr sz="2200" kern="1200">
          <a:solidFill>
            <a:schemeClr val="tx1"/>
          </a:solidFill>
          <a:latin typeface="+mn-lt"/>
          <a:ea typeface="+mn-ea"/>
          <a:cs typeface="+mn-cs"/>
        </a:defRPr>
      </a:lvl3pPr>
      <a:lvl4pPr marL="1487010" algn="l" defTabSz="495660" rtl="0" eaLnBrk="1" latinLnBrk="0" hangingPunct="1">
        <a:defRPr sz="2200" kern="1200">
          <a:solidFill>
            <a:schemeClr val="tx1"/>
          </a:solidFill>
          <a:latin typeface="+mn-lt"/>
          <a:ea typeface="+mn-ea"/>
          <a:cs typeface="+mn-cs"/>
        </a:defRPr>
      </a:lvl4pPr>
      <a:lvl5pPr marL="1982712" algn="l" defTabSz="495660" rtl="0" eaLnBrk="1" latinLnBrk="0" hangingPunct="1">
        <a:defRPr sz="2200" kern="1200">
          <a:solidFill>
            <a:schemeClr val="tx1"/>
          </a:solidFill>
          <a:latin typeface="+mn-lt"/>
          <a:ea typeface="+mn-ea"/>
          <a:cs typeface="+mn-cs"/>
        </a:defRPr>
      </a:lvl5pPr>
      <a:lvl6pPr marL="2478394" algn="l" defTabSz="495660" rtl="0" eaLnBrk="1" latinLnBrk="0" hangingPunct="1">
        <a:defRPr sz="2200" kern="1200">
          <a:solidFill>
            <a:schemeClr val="tx1"/>
          </a:solidFill>
          <a:latin typeface="+mn-lt"/>
          <a:ea typeface="+mn-ea"/>
          <a:cs typeface="+mn-cs"/>
        </a:defRPr>
      </a:lvl6pPr>
      <a:lvl7pPr marL="2973978" algn="l" defTabSz="495660" rtl="0" eaLnBrk="1" latinLnBrk="0" hangingPunct="1">
        <a:defRPr sz="2200" kern="1200">
          <a:solidFill>
            <a:schemeClr val="tx1"/>
          </a:solidFill>
          <a:latin typeface="+mn-lt"/>
          <a:ea typeface="+mn-ea"/>
          <a:cs typeface="+mn-cs"/>
        </a:defRPr>
      </a:lvl7pPr>
      <a:lvl8pPr marL="3469762" algn="l" defTabSz="495660" rtl="0" eaLnBrk="1" latinLnBrk="0" hangingPunct="1">
        <a:defRPr sz="2200" kern="1200">
          <a:solidFill>
            <a:schemeClr val="tx1"/>
          </a:solidFill>
          <a:latin typeface="+mn-lt"/>
          <a:ea typeface="+mn-ea"/>
          <a:cs typeface="+mn-cs"/>
        </a:defRPr>
      </a:lvl8pPr>
      <a:lvl9pPr marL="3965402" algn="l" defTabSz="495660" rtl="0" eaLnBrk="1" latinLnBrk="0" hangingPunct="1">
        <a:defRPr sz="22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35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9218" tIns="49872" rIns="99218" bIns="49872" anchor="ctr"/>
          <a:lstStyle/>
          <a:p>
            <a:pPr algn="ctr" defTabSz="99300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61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75" y="719635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49650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6500"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93008"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89530"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86042" algn="ctr" defTabSz="4965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2439" indent="-372439" algn="l" defTabSz="49650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6526" indent="-311158" algn="l" defTabSz="49650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41216" indent="-248194" algn="l" defTabSz="49650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37762" indent="-248194" algn="l" defTabSz="4965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34377" indent="-248194" algn="l" defTabSz="4965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30749" indent="-248194" algn="l" defTabSz="496500" rtl="0" eaLnBrk="1" latinLnBrk="0" hangingPunct="1">
        <a:spcBef>
          <a:spcPct val="20000"/>
        </a:spcBef>
        <a:buFont typeface="Arial"/>
        <a:buChar char="•"/>
        <a:defRPr sz="2400" kern="1200">
          <a:solidFill>
            <a:schemeClr val="tx1"/>
          </a:solidFill>
          <a:latin typeface="+mn-lt"/>
          <a:ea typeface="+mn-ea"/>
          <a:cs typeface="+mn-cs"/>
        </a:defRPr>
      </a:lvl6pPr>
      <a:lvl7pPr marL="3227308" indent="-248194" algn="l" defTabSz="496500" rtl="0" eaLnBrk="1" latinLnBrk="0" hangingPunct="1">
        <a:spcBef>
          <a:spcPct val="20000"/>
        </a:spcBef>
        <a:buFont typeface="Arial"/>
        <a:buChar char="•"/>
        <a:defRPr sz="2400" kern="1200">
          <a:solidFill>
            <a:schemeClr val="tx1"/>
          </a:solidFill>
          <a:latin typeface="+mn-lt"/>
          <a:ea typeface="+mn-ea"/>
          <a:cs typeface="+mn-cs"/>
        </a:defRPr>
      </a:lvl7pPr>
      <a:lvl8pPr marL="3723827" indent="-248194" algn="l" defTabSz="496500" rtl="0" eaLnBrk="1" latinLnBrk="0" hangingPunct="1">
        <a:spcBef>
          <a:spcPct val="20000"/>
        </a:spcBef>
        <a:buFont typeface="Arial"/>
        <a:buChar char="•"/>
        <a:defRPr sz="2400" kern="1200">
          <a:solidFill>
            <a:schemeClr val="tx1"/>
          </a:solidFill>
          <a:latin typeface="+mn-lt"/>
          <a:ea typeface="+mn-ea"/>
          <a:cs typeface="+mn-cs"/>
        </a:defRPr>
      </a:lvl8pPr>
      <a:lvl9pPr marL="4220308" indent="-248194" algn="l" defTabSz="49650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6500" rtl="0" eaLnBrk="1" latinLnBrk="0" hangingPunct="1">
        <a:defRPr sz="2200" kern="1200">
          <a:solidFill>
            <a:schemeClr val="tx1"/>
          </a:solidFill>
          <a:latin typeface="+mn-lt"/>
          <a:ea typeface="+mn-ea"/>
          <a:cs typeface="+mn-cs"/>
        </a:defRPr>
      </a:lvl1pPr>
      <a:lvl2pPr marL="496500" algn="l" defTabSz="496500" rtl="0" eaLnBrk="1" latinLnBrk="0" hangingPunct="1">
        <a:defRPr sz="2200" kern="1200">
          <a:solidFill>
            <a:schemeClr val="tx1"/>
          </a:solidFill>
          <a:latin typeface="+mn-lt"/>
          <a:ea typeface="+mn-ea"/>
          <a:cs typeface="+mn-cs"/>
        </a:defRPr>
      </a:lvl2pPr>
      <a:lvl3pPr marL="993008" algn="l" defTabSz="496500" rtl="0" eaLnBrk="1" latinLnBrk="0" hangingPunct="1">
        <a:defRPr sz="2200" kern="1200">
          <a:solidFill>
            <a:schemeClr val="tx1"/>
          </a:solidFill>
          <a:latin typeface="+mn-lt"/>
          <a:ea typeface="+mn-ea"/>
          <a:cs typeface="+mn-cs"/>
        </a:defRPr>
      </a:lvl3pPr>
      <a:lvl4pPr marL="1489530" algn="l" defTabSz="496500" rtl="0" eaLnBrk="1" latinLnBrk="0" hangingPunct="1">
        <a:defRPr sz="2200" kern="1200">
          <a:solidFill>
            <a:schemeClr val="tx1"/>
          </a:solidFill>
          <a:latin typeface="+mn-lt"/>
          <a:ea typeface="+mn-ea"/>
          <a:cs typeface="+mn-cs"/>
        </a:defRPr>
      </a:lvl4pPr>
      <a:lvl5pPr marL="1986042" algn="l" defTabSz="496500" rtl="0" eaLnBrk="1" latinLnBrk="0" hangingPunct="1">
        <a:defRPr sz="2200" kern="1200">
          <a:solidFill>
            <a:schemeClr val="tx1"/>
          </a:solidFill>
          <a:latin typeface="+mn-lt"/>
          <a:ea typeface="+mn-ea"/>
          <a:cs typeface="+mn-cs"/>
        </a:defRPr>
      </a:lvl5pPr>
      <a:lvl6pPr marL="2482552" algn="l" defTabSz="496500" rtl="0" eaLnBrk="1" latinLnBrk="0" hangingPunct="1">
        <a:defRPr sz="2200" kern="1200">
          <a:solidFill>
            <a:schemeClr val="tx1"/>
          </a:solidFill>
          <a:latin typeface="+mn-lt"/>
          <a:ea typeface="+mn-ea"/>
          <a:cs typeface="+mn-cs"/>
        </a:defRPr>
      </a:lvl6pPr>
      <a:lvl7pPr marL="2979008" algn="l" defTabSz="496500" rtl="0" eaLnBrk="1" latinLnBrk="0" hangingPunct="1">
        <a:defRPr sz="2200" kern="1200">
          <a:solidFill>
            <a:schemeClr val="tx1"/>
          </a:solidFill>
          <a:latin typeface="+mn-lt"/>
          <a:ea typeface="+mn-ea"/>
          <a:cs typeface="+mn-cs"/>
        </a:defRPr>
      </a:lvl7pPr>
      <a:lvl8pPr marL="3475564" algn="l" defTabSz="496500" rtl="0" eaLnBrk="1" latinLnBrk="0" hangingPunct="1">
        <a:defRPr sz="2200" kern="1200">
          <a:solidFill>
            <a:schemeClr val="tx1"/>
          </a:solidFill>
          <a:latin typeface="+mn-lt"/>
          <a:ea typeface="+mn-ea"/>
          <a:cs typeface="+mn-cs"/>
        </a:defRPr>
      </a:lvl8pPr>
      <a:lvl9pPr marL="3972079" algn="l" defTabSz="496500" rtl="0" eaLnBrk="1" latinLnBrk="0" hangingPunct="1">
        <a:defRPr sz="22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30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9390" tIns="49958" rIns="99390" bIns="49958" anchor="ctr"/>
          <a:lstStyle/>
          <a:p>
            <a:pPr algn="ctr" defTabSz="994711">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563"/>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23" y="719630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9736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7360"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94711"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92109"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89461" algn="ctr" defTabSz="4973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3084" indent="-373084" algn="l" defTabSz="49736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7919" indent="-311674" algn="l" defTabSz="49736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43344" indent="-248624" algn="l" defTabSz="49736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40755" indent="-248624" algn="l" defTabSz="4973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38246" indent="-248624" algn="l" defTabSz="4973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35446" indent="-248624" algn="l" defTabSz="497360" rtl="0" eaLnBrk="1" latinLnBrk="0" hangingPunct="1">
        <a:spcBef>
          <a:spcPct val="20000"/>
        </a:spcBef>
        <a:buFont typeface="Arial"/>
        <a:buChar char="•"/>
        <a:defRPr sz="2400" kern="1200">
          <a:solidFill>
            <a:schemeClr val="tx1"/>
          </a:solidFill>
          <a:latin typeface="+mn-lt"/>
          <a:ea typeface="+mn-ea"/>
          <a:cs typeface="+mn-cs"/>
        </a:defRPr>
      </a:lvl6pPr>
      <a:lvl7pPr marL="3232855" indent="-248624" algn="l" defTabSz="497360" rtl="0" eaLnBrk="1" latinLnBrk="0" hangingPunct="1">
        <a:spcBef>
          <a:spcPct val="20000"/>
        </a:spcBef>
        <a:buFont typeface="Arial"/>
        <a:buChar char="•"/>
        <a:defRPr sz="2400" kern="1200">
          <a:solidFill>
            <a:schemeClr val="tx1"/>
          </a:solidFill>
          <a:latin typeface="+mn-lt"/>
          <a:ea typeface="+mn-ea"/>
          <a:cs typeface="+mn-cs"/>
        </a:defRPr>
      </a:lvl7pPr>
      <a:lvl8pPr marL="3730267" indent="-248624" algn="l" defTabSz="497360" rtl="0" eaLnBrk="1" latinLnBrk="0" hangingPunct="1">
        <a:spcBef>
          <a:spcPct val="20000"/>
        </a:spcBef>
        <a:buFont typeface="Arial"/>
        <a:buChar char="•"/>
        <a:defRPr sz="2400" kern="1200">
          <a:solidFill>
            <a:schemeClr val="tx1"/>
          </a:solidFill>
          <a:latin typeface="+mn-lt"/>
          <a:ea typeface="+mn-ea"/>
          <a:cs typeface="+mn-cs"/>
        </a:defRPr>
      </a:lvl8pPr>
      <a:lvl9pPr marL="4227551" indent="-248624" algn="l" defTabSz="49736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7360" rtl="0" eaLnBrk="1" latinLnBrk="0" hangingPunct="1">
        <a:defRPr sz="2200" kern="1200">
          <a:solidFill>
            <a:schemeClr val="tx1"/>
          </a:solidFill>
          <a:latin typeface="+mn-lt"/>
          <a:ea typeface="+mn-ea"/>
          <a:cs typeface="+mn-cs"/>
        </a:defRPr>
      </a:lvl1pPr>
      <a:lvl2pPr marL="497360" algn="l" defTabSz="497360" rtl="0" eaLnBrk="1" latinLnBrk="0" hangingPunct="1">
        <a:defRPr sz="2200" kern="1200">
          <a:solidFill>
            <a:schemeClr val="tx1"/>
          </a:solidFill>
          <a:latin typeface="+mn-lt"/>
          <a:ea typeface="+mn-ea"/>
          <a:cs typeface="+mn-cs"/>
        </a:defRPr>
      </a:lvl2pPr>
      <a:lvl3pPr marL="994711" algn="l" defTabSz="497360" rtl="0" eaLnBrk="1" latinLnBrk="0" hangingPunct="1">
        <a:defRPr sz="2200" kern="1200">
          <a:solidFill>
            <a:schemeClr val="tx1"/>
          </a:solidFill>
          <a:latin typeface="+mn-lt"/>
          <a:ea typeface="+mn-ea"/>
          <a:cs typeface="+mn-cs"/>
        </a:defRPr>
      </a:lvl3pPr>
      <a:lvl4pPr marL="1492109" algn="l" defTabSz="497360" rtl="0" eaLnBrk="1" latinLnBrk="0" hangingPunct="1">
        <a:defRPr sz="2200" kern="1200">
          <a:solidFill>
            <a:schemeClr val="tx1"/>
          </a:solidFill>
          <a:latin typeface="+mn-lt"/>
          <a:ea typeface="+mn-ea"/>
          <a:cs typeface="+mn-cs"/>
        </a:defRPr>
      </a:lvl4pPr>
      <a:lvl5pPr marL="1989461" algn="l" defTabSz="497360" rtl="0" eaLnBrk="1" latinLnBrk="0" hangingPunct="1">
        <a:defRPr sz="2200" kern="1200">
          <a:solidFill>
            <a:schemeClr val="tx1"/>
          </a:solidFill>
          <a:latin typeface="+mn-lt"/>
          <a:ea typeface="+mn-ea"/>
          <a:cs typeface="+mn-cs"/>
        </a:defRPr>
      </a:lvl5pPr>
      <a:lvl6pPr marL="2486821" algn="l" defTabSz="497360" rtl="0" eaLnBrk="1" latinLnBrk="0" hangingPunct="1">
        <a:defRPr sz="2200" kern="1200">
          <a:solidFill>
            <a:schemeClr val="tx1"/>
          </a:solidFill>
          <a:latin typeface="+mn-lt"/>
          <a:ea typeface="+mn-ea"/>
          <a:cs typeface="+mn-cs"/>
        </a:defRPr>
      </a:lvl6pPr>
      <a:lvl7pPr marL="2984167" algn="l" defTabSz="497360" rtl="0" eaLnBrk="1" latinLnBrk="0" hangingPunct="1">
        <a:defRPr sz="2200" kern="1200">
          <a:solidFill>
            <a:schemeClr val="tx1"/>
          </a:solidFill>
          <a:latin typeface="+mn-lt"/>
          <a:ea typeface="+mn-ea"/>
          <a:cs typeface="+mn-cs"/>
        </a:defRPr>
      </a:lvl7pPr>
      <a:lvl8pPr marL="3481549" algn="l" defTabSz="497360" rtl="0" eaLnBrk="1" latinLnBrk="0" hangingPunct="1">
        <a:defRPr sz="2200" kern="1200">
          <a:solidFill>
            <a:schemeClr val="tx1"/>
          </a:solidFill>
          <a:latin typeface="+mn-lt"/>
          <a:ea typeface="+mn-ea"/>
          <a:cs typeface="+mn-cs"/>
        </a:defRPr>
      </a:lvl8pPr>
      <a:lvl9pPr marL="3978916" algn="l" defTabSz="497360" rtl="0" eaLnBrk="1" latinLnBrk="0" hangingPunct="1">
        <a:defRPr sz="22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25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9566" tIns="50046" rIns="99566" bIns="50046" anchor="ctr"/>
          <a:lstStyle/>
          <a:p>
            <a:pPr algn="ctr" defTabSz="99646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51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71" y="719624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89" r:id="rId1"/>
  </p:sldLayoutIdLst>
  <p:txStyles>
    <p:titleStyle>
      <a:lvl1pPr algn="ctr" defTabSz="49824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8240"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96468"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94749"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92959" algn="ctr" defTabSz="4982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3744" indent="-373744" algn="l" defTabSz="49824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09345" indent="-312202" algn="l" defTabSz="49824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45528" indent="-249064" algn="l" defTabSz="49824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43817" indent="-249064" algn="l" defTabSz="4982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42205" indent="-249064" algn="l" defTabSz="4982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40264" indent="-249064" algn="l" defTabSz="498240" rtl="0" eaLnBrk="1" latinLnBrk="0" hangingPunct="1">
        <a:spcBef>
          <a:spcPct val="20000"/>
        </a:spcBef>
        <a:buFont typeface="Arial"/>
        <a:buChar char="•"/>
        <a:defRPr sz="2400" kern="1200">
          <a:solidFill>
            <a:schemeClr val="tx1"/>
          </a:solidFill>
          <a:latin typeface="+mn-lt"/>
          <a:ea typeface="+mn-ea"/>
          <a:cs typeface="+mn-cs"/>
        </a:defRPr>
      </a:lvl6pPr>
      <a:lvl7pPr marL="3238549" indent="-249064" algn="l" defTabSz="498240" rtl="0" eaLnBrk="1" latinLnBrk="0" hangingPunct="1">
        <a:spcBef>
          <a:spcPct val="20000"/>
        </a:spcBef>
        <a:buFont typeface="Arial"/>
        <a:buChar char="•"/>
        <a:defRPr sz="2400" kern="1200">
          <a:solidFill>
            <a:schemeClr val="tx1"/>
          </a:solidFill>
          <a:latin typeface="+mn-lt"/>
          <a:ea typeface="+mn-ea"/>
          <a:cs typeface="+mn-cs"/>
        </a:defRPr>
      </a:lvl7pPr>
      <a:lvl8pPr marL="3736866" indent="-249064" algn="l" defTabSz="498240" rtl="0" eaLnBrk="1" latinLnBrk="0" hangingPunct="1">
        <a:spcBef>
          <a:spcPct val="20000"/>
        </a:spcBef>
        <a:buFont typeface="Arial"/>
        <a:buChar char="•"/>
        <a:defRPr sz="2400" kern="1200">
          <a:solidFill>
            <a:schemeClr val="tx1"/>
          </a:solidFill>
          <a:latin typeface="+mn-lt"/>
          <a:ea typeface="+mn-ea"/>
          <a:cs typeface="+mn-cs"/>
        </a:defRPr>
      </a:lvl8pPr>
      <a:lvl9pPr marL="4234996" indent="-249064" algn="l" defTabSz="4982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8240" rtl="0" eaLnBrk="1" latinLnBrk="0" hangingPunct="1">
        <a:defRPr sz="2200" kern="1200">
          <a:solidFill>
            <a:schemeClr val="tx1"/>
          </a:solidFill>
          <a:latin typeface="+mn-lt"/>
          <a:ea typeface="+mn-ea"/>
          <a:cs typeface="+mn-cs"/>
        </a:defRPr>
      </a:lvl1pPr>
      <a:lvl2pPr marL="498240" algn="l" defTabSz="498240" rtl="0" eaLnBrk="1" latinLnBrk="0" hangingPunct="1">
        <a:defRPr sz="2200" kern="1200">
          <a:solidFill>
            <a:schemeClr val="tx1"/>
          </a:solidFill>
          <a:latin typeface="+mn-lt"/>
          <a:ea typeface="+mn-ea"/>
          <a:cs typeface="+mn-cs"/>
        </a:defRPr>
      </a:lvl2pPr>
      <a:lvl3pPr marL="996468" algn="l" defTabSz="498240" rtl="0" eaLnBrk="1" latinLnBrk="0" hangingPunct="1">
        <a:defRPr sz="2200" kern="1200">
          <a:solidFill>
            <a:schemeClr val="tx1"/>
          </a:solidFill>
          <a:latin typeface="+mn-lt"/>
          <a:ea typeface="+mn-ea"/>
          <a:cs typeface="+mn-cs"/>
        </a:defRPr>
      </a:lvl3pPr>
      <a:lvl4pPr marL="1494749" algn="l" defTabSz="498240" rtl="0" eaLnBrk="1" latinLnBrk="0" hangingPunct="1">
        <a:defRPr sz="2200" kern="1200">
          <a:solidFill>
            <a:schemeClr val="tx1"/>
          </a:solidFill>
          <a:latin typeface="+mn-lt"/>
          <a:ea typeface="+mn-ea"/>
          <a:cs typeface="+mn-cs"/>
        </a:defRPr>
      </a:lvl4pPr>
      <a:lvl5pPr marL="1992959" algn="l" defTabSz="498240" rtl="0" eaLnBrk="1" latinLnBrk="0" hangingPunct="1">
        <a:defRPr sz="2200" kern="1200">
          <a:solidFill>
            <a:schemeClr val="tx1"/>
          </a:solidFill>
          <a:latin typeface="+mn-lt"/>
          <a:ea typeface="+mn-ea"/>
          <a:cs typeface="+mn-cs"/>
        </a:defRPr>
      </a:lvl5pPr>
      <a:lvl6pPr marL="2491204" algn="l" defTabSz="498240" rtl="0" eaLnBrk="1" latinLnBrk="0" hangingPunct="1">
        <a:defRPr sz="2200" kern="1200">
          <a:solidFill>
            <a:schemeClr val="tx1"/>
          </a:solidFill>
          <a:latin typeface="+mn-lt"/>
          <a:ea typeface="+mn-ea"/>
          <a:cs typeface="+mn-cs"/>
        </a:defRPr>
      </a:lvl6pPr>
      <a:lvl7pPr marL="2989446" algn="l" defTabSz="498240" rtl="0" eaLnBrk="1" latinLnBrk="0" hangingPunct="1">
        <a:defRPr sz="2200" kern="1200">
          <a:solidFill>
            <a:schemeClr val="tx1"/>
          </a:solidFill>
          <a:latin typeface="+mn-lt"/>
          <a:ea typeface="+mn-ea"/>
          <a:cs typeface="+mn-cs"/>
        </a:defRPr>
      </a:lvl7pPr>
      <a:lvl8pPr marL="3487680" algn="l" defTabSz="498240" rtl="0" eaLnBrk="1" latinLnBrk="0" hangingPunct="1">
        <a:defRPr sz="2200" kern="1200">
          <a:solidFill>
            <a:schemeClr val="tx1"/>
          </a:solidFill>
          <a:latin typeface="+mn-lt"/>
          <a:ea typeface="+mn-ea"/>
          <a:cs typeface="+mn-cs"/>
        </a:defRPr>
      </a:lvl8pPr>
      <a:lvl9pPr marL="3985916" algn="l" defTabSz="498240" rtl="0" eaLnBrk="1" latinLnBrk="0" hangingPunct="1">
        <a:defRPr sz="22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19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9746" tIns="50136" rIns="99746" bIns="50136" anchor="ctr"/>
          <a:lstStyle/>
          <a:p>
            <a:pPr algn="ctr" defTabSz="99826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45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17" y="719619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91" r:id="rId1"/>
  </p:sldLayoutIdLst>
  <p:txStyles>
    <p:titleStyle>
      <a:lvl1pPr algn="ctr" defTabSz="49914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99140"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98268"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97448"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96546" algn="ctr" defTabSz="4991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4419" indent="-374419" algn="l" defTabSz="49914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10803" indent="-312742" algn="l" defTabSz="49914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47778" indent="-249514" algn="l" defTabSz="49914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46960" indent="-249514" algn="l" defTabSz="4991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46254" indent="-249514" algn="l" defTabSz="4991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45192" indent="-249514" algn="l" defTabSz="499140" rtl="0" eaLnBrk="1" latinLnBrk="0" hangingPunct="1">
        <a:spcBef>
          <a:spcPct val="20000"/>
        </a:spcBef>
        <a:buFont typeface="Arial"/>
        <a:buChar char="•"/>
        <a:defRPr sz="2400" kern="1200">
          <a:solidFill>
            <a:schemeClr val="tx1"/>
          </a:solidFill>
          <a:latin typeface="+mn-lt"/>
          <a:ea typeface="+mn-ea"/>
          <a:cs typeface="+mn-cs"/>
        </a:defRPr>
      </a:lvl6pPr>
      <a:lvl7pPr marL="3244381" indent="-249514" algn="l" defTabSz="499140" rtl="0" eaLnBrk="1" latinLnBrk="0" hangingPunct="1">
        <a:spcBef>
          <a:spcPct val="20000"/>
        </a:spcBef>
        <a:buFont typeface="Arial"/>
        <a:buChar char="•"/>
        <a:defRPr sz="2400" kern="1200">
          <a:solidFill>
            <a:schemeClr val="tx1"/>
          </a:solidFill>
          <a:latin typeface="+mn-lt"/>
          <a:ea typeface="+mn-ea"/>
          <a:cs typeface="+mn-cs"/>
        </a:defRPr>
      </a:lvl7pPr>
      <a:lvl8pPr marL="3743615" indent="-249514" algn="l" defTabSz="499140" rtl="0" eaLnBrk="1" latinLnBrk="0" hangingPunct="1">
        <a:spcBef>
          <a:spcPct val="20000"/>
        </a:spcBef>
        <a:buFont typeface="Arial"/>
        <a:buChar char="•"/>
        <a:defRPr sz="2400" kern="1200">
          <a:solidFill>
            <a:schemeClr val="tx1"/>
          </a:solidFill>
          <a:latin typeface="+mn-lt"/>
          <a:ea typeface="+mn-ea"/>
          <a:cs typeface="+mn-cs"/>
        </a:defRPr>
      </a:lvl8pPr>
      <a:lvl9pPr marL="4242623" indent="-249514" algn="l" defTabSz="4991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99140" rtl="0" eaLnBrk="1" latinLnBrk="0" hangingPunct="1">
        <a:defRPr sz="2200" kern="1200">
          <a:solidFill>
            <a:schemeClr val="tx1"/>
          </a:solidFill>
          <a:latin typeface="+mn-lt"/>
          <a:ea typeface="+mn-ea"/>
          <a:cs typeface="+mn-cs"/>
        </a:defRPr>
      </a:lvl1pPr>
      <a:lvl2pPr marL="499140" algn="l" defTabSz="499140" rtl="0" eaLnBrk="1" latinLnBrk="0" hangingPunct="1">
        <a:defRPr sz="2200" kern="1200">
          <a:solidFill>
            <a:schemeClr val="tx1"/>
          </a:solidFill>
          <a:latin typeface="+mn-lt"/>
          <a:ea typeface="+mn-ea"/>
          <a:cs typeface="+mn-cs"/>
        </a:defRPr>
      </a:lvl2pPr>
      <a:lvl3pPr marL="998268" algn="l" defTabSz="499140" rtl="0" eaLnBrk="1" latinLnBrk="0" hangingPunct="1">
        <a:defRPr sz="2200" kern="1200">
          <a:solidFill>
            <a:schemeClr val="tx1"/>
          </a:solidFill>
          <a:latin typeface="+mn-lt"/>
          <a:ea typeface="+mn-ea"/>
          <a:cs typeface="+mn-cs"/>
        </a:defRPr>
      </a:lvl3pPr>
      <a:lvl4pPr marL="1497448" algn="l" defTabSz="499140" rtl="0" eaLnBrk="1" latinLnBrk="0" hangingPunct="1">
        <a:defRPr sz="2200" kern="1200">
          <a:solidFill>
            <a:schemeClr val="tx1"/>
          </a:solidFill>
          <a:latin typeface="+mn-lt"/>
          <a:ea typeface="+mn-ea"/>
          <a:cs typeface="+mn-cs"/>
        </a:defRPr>
      </a:lvl4pPr>
      <a:lvl5pPr marL="1996546" algn="l" defTabSz="499140" rtl="0" eaLnBrk="1" latinLnBrk="0" hangingPunct="1">
        <a:defRPr sz="2200" kern="1200">
          <a:solidFill>
            <a:schemeClr val="tx1"/>
          </a:solidFill>
          <a:latin typeface="+mn-lt"/>
          <a:ea typeface="+mn-ea"/>
          <a:cs typeface="+mn-cs"/>
        </a:defRPr>
      </a:lvl5pPr>
      <a:lvl6pPr marL="2495688" algn="l" defTabSz="499140" rtl="0" eaLnBrk="1" latinLnBrk="0" hangingPunct="1">
        <a:defRPr sz="2200" kern="1200">
          <a:solidFill>
            <a:schemeClr val="tx1"/>
          </a:solidFill>
          <a:latin typeface="+mn-lt"/>
          <a:ea typeface="+mn-ea"/>
          <a:cs typeface="+mn-cs"/>
        </a:defRPr>
      </a:lvl6pPr>
      <a:lvl7pPr marL="2994845" algn="l" defTabSz="499140" rtl="0" eaLnBrk="1" latinLnBrk="0" hangingPunct="1">
        <a:defRPr sz="2200" kern="1200">
          <a:solidFill>
            <a:schemeClr val="tx1"/>
          </a:solidFill>
          <a:latin typeface="+mn-lt"/>
          <a:ea typeface="+mn-ea"/>
          <a:cs typeface="+mn-cs"/>
        </a:defRPr>
      </a:lvl7pPr>
      <a:lvl8pPr marL="3493958" algn="l" defTabSz="499140" rtl="0" eaLnBrk="1" latinLnBrk="0" hangingPunct="1">
        <a:defRPr sz="2200" kern="1200">
          <a:solidFill>
            <a:schemeClr val="tx1"/>
          </a:solidFill>
          <a:latin typeface="+mn-lt"/>
          <a:ea typeface="+mn-ea"/>
          <a:cs typeface="+mn-cs"/>
        </a:defRPr>
      </a:lvl8pPr>
      <a:lvl9pPr marL="3993098" algn="l" defTabSz="499140" rtl="0" eaLnBrk="1" latinLnBrk="0" hangingPunct="1">
        <a:defRPr sz="22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14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9930" tIns="50228" rIns="99930" bIns="50228" anchor="ctr"/>
          <a:lstStyle/>
          <a:p>
            <a:pPr algn="ctr" defTabSz="100010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40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61" y="719613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93" r:id="rId1"/>
  </p:sldLayoutIdLst>
  <p:txStyles>
    <p:titleStyle>
      <a:lvl1pPr algn="ctr" defTabSz="50006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0060"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00108"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00208"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00226" algn="ctr" defTabSz="5000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5109" indent="-375109" algn="l" defTabSz="50006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12293" indent="-313294" algn="l" defTabSz="50006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50078" indent="-249974" algn="l" defTabSz="50006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50180" indent="-249974" algn="l" defTabSz="5000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50394" indent="-249974" algn="l" defTabSz="5000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50252" indent="-249974" algn="l" defTabSz="500060" rtl="0" eaLnBrk="1" latinLnBrk="0" hangingPunct="1">
        <a:spcBef>
          <a:spcPct val="20000"/>
        </a:spcBef>
        <a:buFont typeface="Arial"/>
        <a:buChar char="•"/>
        <a:defRPr sz="2400" kern="1200">
          <a:solidFill>
            <a:schemeClr val="tx1"/>
          </a:solidFill>
          <a:latin typeface="+mn-lt"/>
          <a:ea typeface="+mn-ea"/>
          <a:cs typeface="+mn-cs"/>
        </a:defRPr>
      </a:lvl6pPr>
      <a:lvl7pPr marL="3250360" indent="-249974" algn="l" defTabSz="500060" rtl="0" eaLnBrk="1" latinLnBrk="0" hangingPunct="1">
        <a:spcBef>
          <a:spcPct val="20000"/>
        </a:spcBef>
        <a:buFont typeface="Arial"/>
        <a:buChar char="•"/>
        <a:defRPr sz="2400" kern="1200">
          <a:solidFill>
            <a:schemeClr val="tx1"/>
          </a:solidFill>
          <a:latin typeface="+mn-lt"/>
          <a:ea typeface="+mn-ea"/>
          <a:cs typeface="+mn-cs"/>
        </a:defRPr>
      </a:lvl7pPr>
      <a:lvl8pPr marL="3750514" indent="-249974" algn="l" defTabSz="500060" rtl="0" eaLnBrk="1" latinLnBrk="0" hangingPunct="1">
        <a:spcBef>
          <a:spcPct val="20000"/>
        </a:spcBef>
        <a:buFont typeface="Arial"/>
        <a:buChar char="•"/>
        <a:defRPr sz="2400" kern="1200">
          <a:solidFill>
            <a:schemeClr val="tx1"/>
          </a:solidFill>
          <a:latin typeface="+mn-lt"/>
          <a:ea typeface="+mn-ea"/>
          <a:cs typeface="+mn-cs"/>
        </a:defRPr>
      </a:lvl8pPr>
      <a:lvl9pPr marL="4250436" indent="-249974" algn="l" defTabSz="50006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0060" rtl="0" eaLnBrk="1" latinLnBrk="0" hangingPunct="1">
        <a:defRPr sz="2200" kern="1200">
          <a:solidFill>
            <a:schemeClr val="tx1"/>
          </a:solidFill>
          <a:latin typeface="+mn-lt"/>
          <a:ea typeface="+mn-ea"/>
          <a:cs typeface="+mn-cs"/>
        </a:defRPr>
      </a:lvl1pPr>
      <a:lvl2pPr marL="500060" algn="l" defTabSz="500060" rtl="0" eaLnBrk="1" latinLnBrk="0" hangingPunct="1">
        <a:defRPr sz="2200" kern="1200">
          <a:solidFill>
            <a:schemeClr val="tx1"/>
          </a:solidFill>
          <a:latin typeface="+mn-lt"/>
          <a:ea typeface="+mn-ea"/>
          <a:cs typeface="+mn-cs"/>
        </a:defRPr>
      </a:lvl2pPr>
      <a:lvl3pPr marL="1000108" algn="l" defTabSz="500060" rtl="0" eaLnBrk="1" latinLnBrk="0" hangingPunct="1">
        <a:defRPr sz="2200" kern="1200">
          <a:solidFill>
            <a:schemeClr val="tx1"/>
          </a:solidFill>
          <a:latin typeface="+mn-lt"/>
          <a:ea typeface="+mn-ea"/>
          <a:cs typeface="+mn-cs"/>
        </a:defRPr>
      </a:lvl3pPr>
      <a:lvl4pPr marL="1500208" algn="l" defTabSz="500060" rtl="0" eaLnBrk="1" latinLnBrk="0" hangingPunct="1">
        <a:defRPr sz="2200" kern="1200">
          <a:solidFill>
            <a:schemeClr val="tx1"/>
          </a:solidFill>
          <a:latin typeface="+mn-lt"/>
          <a:ea typeface="+mn-ea"/>
          <a:cs typeface="+mn-cs"/>
        </a:defRPr>
      </a:lvl4pPr>
      <a:lvl5pPr marL="2000226" algn="l" defTabSz="500060" rtl="0" eaLnBrk="1" latinLnBrk="0" hangingPunct="1">
        <a:defRPr sz="2200" kern="1200">
          <a:solidFill>
            <a:schemeClr val="tx1"/>
          </a:solidFill>
          <a:latin typeface="+mn-lt"/>
          <a:ea typeface="+mn-ea"/>
          <a:cs typeface="+mn-cs"/>
        </a:defRPr>
      </a:lvl5pPr>
      <a:lvl6pPr marL="2500288" algn="l" defTabSz="500060" rtl="0" eaLnBrk="1" latinLnBrk="0" hangingPunct="1">
        <a:defRPr sz="2200" kern="1200">
          <a:solidFill>
            <a:schemeClr val="tx1"/>
          </a:solidFill>
          <a:latin typeface="+mn-lt"/>
          <a:ea typeface="+mn-ea"/>
          <a:cs typeface="+mn-cs"/>
        </a:defRPr>
      </a:lvl6pPr>
      <a:lvl7pPr marL="3000364" algn="l" defTabSz="500060" rtl="0" eaLnBrk="1" latinLnBrk="0" hangingPunct="1">
        <a:defRPr sz="2200" kern="1200">
          <a:solidFill>
            <a:schemeClr val="tx1"/>
          </a:solidFill>
          <a:latin typeface="+mn-lt"/>
          <a:ea typeface="+mn-ea"/>
          <a:cs typeface="+mn-cs"/>
        </a:defRPr>
      </a:lvl7pPr>
      <a:lvl8pPr marL="3500394" algn="l" defTabSz="500060" rtl="0" eaLnBrk="1" latinLnBrk="0" hangingPunct="1">
        <a:defRPr sz="2200" kern="1200">
          <a:solidFill>
            <a:schemeClr val="tx1"/>
          </a:solidFill>
          <a:latin typeface="+mn-lt"/>
          <a:ea typeface="+mn-ea"/>
          <a:cs typeface="+mn-cs"/>
        </a:defRPr>
      </a:lvl8pPr>
      <a:lvl9pPr marL="4000454" algn="l" defTabSz="500060"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54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270" tIns="47898" rIns="95270" bIns="47898" anchor="ctr"/>
          <a:lstStyle/>
          <a:p>
            <a:pPr algn="ctr" defTabSz="95456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79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59" y="719753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47733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7336"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4562"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1703"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09154" algn="ctr" defTabSz="47733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7930" indent="-357930" algn="l" defTabSz="47733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5328" indent="-299314" algn="l" defTabSz="47733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3405" indent="-238591" algn="l" defTabSz="47733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0560" indent="-238591" algn="l" defTabSz="47733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47794" indent="-238591" algn="l" defTabSz="47733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25040" indent="-238591" algn="l" defTabSz="477336" rtl="0" eaLnBrk="1" latinLnBrk="0" hangingPunct="1">
        <a:spcBef>
          <a:spcPct val="20000"/>
        </a:spcBef>
        <a:buFont typeface="Arial"/>
        <a:buChar char="•"/>
        <a:defRPr sz="2400" kern="1200">
          <a:solidFill>
            <a:schemeClr val="tx1"/>
          </a:solidFill>
          <a:latin typeface="+mn-lt"/>
          <a:ea typeface="+mn-ea"/>
          <a:cs typeface="+mn-cs"/>
        </a:defRPr>
      </a:lvl6pPr>
      <a:lvl7pPr marL="3102362" indent="-238591" algn="l" defTabSz="477336" rtl="0" eaLnBrk="1" latinLnBrk="0" hangingPunct="1">
        <a:spcBef>
          <a:spcPct val="20000"/>
        </a:spcBef>
        <a:buFont typeface="Arial"/>
        <a:buChar char="•"/>
        <a:defRPr sz="2400" kern="1200">
          <a:solidFill>
            <a:schemeClr val="tx1"/>
          </a:solidFill>
          <a:latin typeface="+mn-lt"/>
          <a:ea typeface="+mn-ea"/>
          <a:cs typeface="+mn-cs"/>
        </a:defRPr>
      </a:lvl7pPr>
      <a:lvl8pPr marL="3579698" indent="-238591" algn="l" defTabSz="477336" rtl="0" eaLnBrk="1" latinLnBrk="0" hangingPunct="1">
        <a:spcBef>
          <a:spcPct val="20000"/>
        </a:spcBef>
        <a:buFont typeface="Arial"/>
        <a:buChar char="•"/>
        <a:defRPr sz="2400" kern="1200">
          <a:solidFill>
            <a:schemeClr val="tx1"/>
          </a:solidFill>
          <a:latin typeface="+mn-lt"/>
          <a:ea typeface="+mn-ea"/>
          <a:cs typeface="+mn-cs"/>
        </a:defRPr>
      </a:lvl8pPr>
      <a:lvl9pPr marL="4056982" indent="-238591" algn="l" defTabSz="47733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7336" rtl="0" eaLnBrk="1" latinLnBrk="0" hangingPunct="1">
        <a:defRPr sz="2200" kern="1200">
          <a:solidFill>
            <a:schemeClr val="tx1"/>
          </a:solidFill>
          <a:latin typeface="+mn-lt"/>
          <a:ea typeface="+mn-ea"/>
          <a:cs typeface="+mn-cs"/>
        </a:defRPr>
      </a:lvl1pPr>
      <a:lvl2pPr marL="477336" algn="l" defTabSz="477336" rtl="0" eaLnBrk="1" latinLnBrk="0" hangingPunct="1">
        <a:defRPr sz="2200" kern="1200">
          <a:solidFill>
            <a:schemeClr val="tx1"/>
          </a:solidFill>
          <a:latin typeface="+mn-lt"/>
          <a:ea typeface="+mn-ea"/>
          <a:cs typeface="+mn-cs"/>
        </a:defRPr>
      </a:lvl2pPr>
      <a:lvl3pPr marL="954562" algn="l" defTabSz="477336" rtl="0" eaLnBrk="1" latinLnBrk="0" hangingPunct="1">
        <a:defRPr sz="2200" kern="1200">
          <a:solidFill>
            <a:schemeClr val="tx1"/>
          </a:solidFill>
          <a:latin typeface="+mn-lt"/>
          <a:ea typeface="+mn-ea"/>
          <a:cs typeface="+mn-cs"/>
        </a:defRPr>
      </a:lvl3pPr>
      <a:lvl4pPr marL="1431703" algn="l" defTabSz="477336" rtl="0" eaLnBrk="1" latinLnBrk="0" hangingPunct="1">
        <a:defRPr sz="2200" kern="1200">
          <a:solidFill>
            <a:schemeClr val="tx1"/>
          </a:solidFill>
          <a:latin typeface="+mn-lt"/>
          <a:ea typeface="+mn-ea"/>
          <a:cs typeface="+mn-cs"/>
        </a:defRPr>
      </a:lvl4pPr>
      <a:lvl5pPr marL="1909154" algn="l" defTabSz="477336" rtl="0" eaLnBrk="1" latinLnBrk="0" hangingPunct="1">
        <a:defRPr sz="2200" kern="1200">
          <a:solidFill>
            <a:schemeClr val="tx1"/>
          </a:solidFill>
          <a:latin typeface="+mn-lt"/>
          <a:ea typeface="+mn-ea"/>
          <a:cs typeface="+mn-cs"/>
        </a:defRPr>
      </a:lvl5pPr>
      <a:lvl6pPr marL="2386542" algn="l" defTabSz="477336" rtl="0" eaLnBrk="1" latinLnBrk="0" hangingPunct="1">
        <a:defRPr sz="2200" kern="1200">
          <a:solidFill>
            <a:schemeClr val="tx1"/>
          </a:solidFill>
          <a:latin typeface="+mn-lt"/>
          <a:ea typeface="+mn-ea"/>
          <a:cs typeface="+mn-cs"/>
        </a:defRPr>
      </a:lvl6pPr>
      <a:lvl7pPr marL="2863726" algn="l" defTabSz="477336" rtl="0" eaLnBrk="1" latinLnBrk="0" hangingPunct="1">
        <a:defRPr sz="2200" kern="1200">
          <a:solidFill>
            <a:schemeClr val="tx1"/>
          </a:solidFill>
          <a:latin typeface="+mn-lt"/>
          <a:ea typeface="+mn-ea"/>
          <a:cs typeface="+mn-cs"/>
        </a:defRPr>
      </a:lvl7pPr>
      <a:lvl8pPr marL="3341018" algn="l" defTabSz="477336" rtl="0" eaLnBrk="1" latinLnBrk="0" hangingPunct="1">
        <a:defRPr sz="2200" kern="1200">
          <a:solidFill>
            <a:schemeClr val="tx1"/>
          </a:solidFill>
          <a:latin typeface="+mn-lt"/>
          <a:ea typeface="+mn-ea"/>
          <a:cs typeface="+mn-cs"/>
        </a:defRPr>
      </a:lvl8pPr>
      <a:lvl9pPr marL="3818312" algn="l" defTabSz="477336" rtl="0" eaLnBrk="1" latinLnBrk="0" hangingPunct="1">
        <a:defRPr sz="22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0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0118" tIns="50322" rIns="100118" bIns="50322" anchor="ctr"/>
          <a:lstStyle/>
          <a:p>
            <a:pPr algn="ctr" defTabSz="100198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34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05" y="719608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95" r:id="rId1"/>
  </p:sldLayoutIdLst>
  <p:txStyles>
    <p:titleStyle>
      <a:lvl1pPr algn="ctr" defTabSz="50100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1000"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01988"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03028"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03986" algn="ctr" defTabSz="50100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5814" indent="-375814" algn="l" defTabSz="50100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13816" indent="-313858" algn="l" defTabSz="50100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52428" indent="-250444" algn="l" defTabSz="50100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53470" indent="-250444" algn="l" defTabSz="5010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54624" indent="-250444" algn="l" defTabSz="5010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55424" indent="-250444" algn="l" defTabSz="501000" rtl="0" eaLnBrk="1" latinLnBrk="0" hangingPunct="1">
        <a:spcBef>
          <a:spcPct val="20000"/>
        </a:spcBef>
        <a:buFont typeface="Arial"/>
        <a:buChar char="•"/>
        <a:defRPr sz="2400" kern="1200">
          <a:solidFill>
            <a:schemeClr val="tx1"/>
          </a:solidFill>
          <a:latin typeface="+mn-lt"/>
          <a:ea typeface="+mn-ea"/>
          <a:cs typeface="+mn-cs"/>
        </a:defRPr>
      </a:lvl6pPr>
      <a:lvl7pPr marL="3256476" indent="-250444" algn="l" defTabSz="501000" rtl="0" eaLnBrk="1" latinLnBrk="0" hangingPunct="1">
        <a:spcBef>
          <a:spcPct val="20000"/>
        </a:spcBef>
        <a:buFont typeface="Arial"/>
        <a:buChar char="•"/>
        <a:defRPr sz="2400" kern="1200">
          <a:solidFill>
            <a:schemeClr val="tx1"/>
          </a:solidFill>
          <a:latin typeface="+mn-lt"/>
          <a:ea typeface="+mn-ea"/>
          <a:cs typeface="+mn-cs"/>
        </a:defRPr>
      </a:lvl7pPr>
      <a:lvl8pPr marL="3757564" indent="-250444" algn="l" defTabSz="501000" rtl="0" eaLnBrk="1" latinLnBrk="0" hangingPunct="1">
        <a:spcBef>
          <a:spcPct val="20000"/>
        </a:spcBef>
        <a:buFont typeface="Arial"/>
        <a:buChar char="•"/>
        <a:defRPr sz="2400" kern="1200">
          <a:solidFill>
            <a:schemeClr val="tx1"/>
          </a:solidFill>
          <a:latin typeface="+mn-lt"/>
          <a:ea typeface="+mn-ea"/>
          <a:cs typeface="+mn-cs"/>
        </a:defRPr>
      </a:lvl8pPr>
      <a:lvl9pPr marL="4258435" indent="-250444" algn="l" defTabSz="50100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1000" rtl="0" eaLnBrk="1" latinLnBrk="0" hangingPunct="1">
        <a:defRPr sz="2200" kern="1200">
          <a:solidFill>
            <a:schemeClr val="tx1"/>
          </a:solidFill>
          <a:latin typeface="+mn-lt"/>
          <a:ea typeface="+mn-ea"/>
          <a:cs typeface="+mn-cs"/>
        </a:defRPr>
      </a:lvl1pPr>
      <a:lvl2pPr marL="501000" algn="l" defTabSz="501000" rtl="0" eaLnBrk="1" latinLnBrk="0" hangingPunct="1">
        <a:defRPr sz="2200" kern="1200">
          <a:solidFill>
            <a:schemeClr val="tx1"/>
          </a:solidFill>
          <a:latin typeface="+mn-lt"/>
          <a:ea typeface="+mn-ea"/>
          <a:cs typeface="+mn-cs"/>
        </a:defRPr>
      </a:lvl2pPr>
      <a:lvl3pPr marL="1001988" algn="l" defTabSz="501000" rtl="0" eaLnBrk="1" latinLnBrk="0" hangingPunct="1">
        <a:defRPr sz="2200" kern="1200">
          <a:solidFill>
            <a:schemeClr val="tx1"/>
          </a:solidFill>
          <a:latin typeface="+mn-lt"/>
          <a:ea typeface="+mn-ea"/>
          <a:cs typeface="+mn-cs"/>
        </a:defRPr>
      </a:lvl3pPr>
      <a:lvl4pPr marL="1503028" algn="l" defTabSz="501000" rtl="0" eaLnBrk="1" latinLnBrk="0" hangingPunct="1">
        <a:defRPr sz="2200" kern="1200">
          <a:solidFill>
            <a:schemeClr val="tx1"/>
          </a:solidFill>
          <a:latin typeface="+mn-lt"/>
          <a:ea typeface="+mn-ea"/>
          <a:cs typeface="+mn-cs"/>
        </a:defRPr>
      </a:lvl4pPr>
      <a:lvl5pPr marL="2003986" algn="l" defTabSz="501000" rtl="0" eaLnBrk="1" latinLnBrk="0" hangingPunct="1">
        <a:defRPr sz="2200" kern="1200">
          <a:solidFill>
            <a:schemeClr val="tx1"/>
          </a:solidFill>
          <a:latin typeface="+mn-lt"/>
          <a:ea typeface="+mn-ea"/>
          <a:cs typeface="+mn-cs"/>
        </a:defRPr>
      </a:lvl5pPr>
      <a:lvl6pPr marL="2504988" algn="l" defTabSz="501000" rtl="0" eaLnBrk="1" latinLnBrk="0" hangingPunct="1">
        <a:defRPr sz="2200" kern="1200">
          <a:solidFill>
            <a:schemeClr val="tx1"/>
          </a:solidFill>
          <a:latin typeface="+mn-lt"/>
          <a:ea typeface="+mn-ea"/>
          <a:cs typeface="+mn-cs"/>
        </a:defRPr>
      </a:lvl6pPr>
      <a:lvl7pPr marL="3006004" algn="l" defTabSz="501000" rtl="0" eaLnBrk="1" latinLnBrk="0" hangingPunct="1">
        <a:defRPr sz="2200" kern="1200">
          <a:solidFill>
            <a:schemeClr val="tx1"/>
          </a:solidFill>
          <a:latin typeface="+mn-lt"/>
          <a:ea typeface="+mn-ea"/>
          <a:cs typeface="+mn-cs"/>
        </a:defRPr>
      </a:lvl7pPr>
      <a:lvl8pPr marL="3506980" algn="l" defTabSz="501000" rtl="0" eaLnBrk="1" latinLnBrk="0" hangingPunct="1">
        <a:defRPr sz="2200" kern="1200">
          <a:solidFill>
            <a:schemeClr val="tx1"/>
          </a:solidFill>
          <a:latin typeface="+mn-lt"/>
          <a:ea typeface="+mn-ea"/>
          <a:cs typeface="+mn-cs"/>
        </a:defRPr>
      </a:lvl8pPr>
      <a:lvl9pPr marL="4007984" algn="l" defTabSz="501000" rtl="0" eaLnBrk="1" latinLnBrk="0" hangingPunct="1">
        <a:defRPr sz="22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402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0310" tIns="50418" rIns="100310" bIns="50418" anchor="ctr"/>
          <a:lstStyle/>
          <a:p>
            <a:pPr algn="ctr" defTabSz="100390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287"/>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47" y="7196025"/>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97" r:id="rId1"/>
  </p:sldLayoutIdLst>
  <p:txStyles>
    <p:titleStyle>
      <a:lvl1pPr algn="ctr" defTabSz="50196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1960"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03908"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05908"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07841" algn="ctr" defTabSz="501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6534" indent="-376534" algn="l" defTabSz="50196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15378" indent="-314434" algn="l" defTabSz="50196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54828" indent="-250924" algn="l" defTabSz="50196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56844" indent="-250924" algn="l" defTabSz="5019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58944" indent="-250924" algn="l" defTabSz="5019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60724" indent="-250924" algn="l" defTabSz="501960" rtl="0" eaLnBrk="1" latinLnBrk="0" hangingPunct="1">
        <a:spcBef>
          <a:spcPct val="20000"/>
        </a:spcBef>
        <a:buFont typeface="Arial"/>
        <a:buChar char="•"/>
        <a:defRPr sz="2400" kern="1200">
          <a:solidFill>
            <a:schemeClr val="tx1"/>
          </a:solidFill>
          <a:latin typeface="+mn-lt"/>
          <a:ea typeface="+mn-ea"/>
          <a:cs typeface="+mn-cs"/>
        </a:defRPr>
      </a:lvl6pPr>
      <a:lvl7pPr marL="3262740" indent="-250924" algn="l" defTabSz="501960" rtl="0" eaLnBrk="1" latinLnBrk="0" hangingPunct="1">
        <a:spcBef>
          <a:spcPct val="20000"/>
        </a:spcBef>
        <a:buFont typeface="Arial"/>
        <a:buChar char="•"/>
        <a:defRPr sz="2400" kern="1200">
          <a:solidFill>
            <a:schemeClr val="tx1"/>
          </a:solidFill>
          <a:latin typeface="+mn-lt"/>
          <a:ea typeface="+mn-ea"/>
          <a:cs typeface="+mn-cs"/>
        </a:defRPr>
      </a:lvl7pPr>
      <a:lvl8pPr marL="3764764" indent="-250924" algn="l" defTabSz="501960" rtl="0" eaLnBrk="1" latinLnBrk="0" hangingPunct="1">
        <a:spcBef>
          <a:spcPct val="20000"/>
        </a:spcBef>
        <a:buFont typeface="Arial"/>
        <a:buChar char="•"/>
        <a:defRPr sz="2400" kern="1200">
          <a:solidFill>
            <a:schemeClr val="tx1"/>
          </a:solidFill>
          <a:latin typeface="+mn-lt"/>
          <a:ea typeface="+mn-ea"/>
          <a:cs typeface="+mn-cs"/>
        </a:defRPr>
      </a:lvl8pPr>
      <a:lvl9pPr marL="4266620" indent="-250924" algn="l" defTabSz="50196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1960" rtl="0" eaLnBrk="1" latinLnBrk="0" hangingPunct="1">
        <a:defRPr sz="2200" kern="1200">
          <a:solidFill>
            <a:schemeClr val="tx1"/>
          </a:solidFill>
          <a:latin typeface="+mn-lt"/>
          <a:ea typeface="+mn-ea"/>
          <a:cs typeface="+mn-cs"/>
        </a:defRPr>
      </a:lvl1pPr>
      <a:lvl2pPr marL="501960" algn="l" defTabSz="501960" rtl="0" eaLnBrk="1" latinLnBrk="0" hangingPunct="1">
        <a:defRPr sz="2200" kern="1200">
          <a:solidFill>
            <a:schemeClr val="tx1"/>
          </a:solidFill>
          <a:latin typeface="+mn-lt"/>
          <a:ea typeface="+mn-ea"/>
          <a:cs typeface="+mn-cs"/>
        </a:defRPr>
      </a:lvl2pPr>
      <a:lvl3pPr marL="1003908" algn="l" defTabSz="501960" rtl="0" eaLnBrk="1" latinLnBrk="0" hangingPunct="1">
        <a:defRPr sz="2200" kern="1200">
          <a:solidFill>
            <a:schemeClr val="tx1"/>
          </a:solidFill>
          <a:latin typeface="+mn-lt"/>
          <a:ea typeface="+mn-ea"/>
          <a:cs typeface="+mn-cs"/>
        </a:defRPr>
      </a:lvl3pPr>
      <a:lvl4pPr marL="1505908" algn="l" defTabSz="501960" rtl="0" eaLnBrk="1" latinLnBrk="0" hangingPunct="1">
        <a:defRPr sz="2200" kern="1200">
          <a:solidFill>
            <a:schemeClr val="tx1"/>
          </a:solidFill>
          <a:latin typeface="+mn-lt"/>
          <a:ea typeface="+mn-ea"/>
          <a:cs typeface="+mn-cs"/>
        </a:defRPr>
      </a:lvl4pPr>
      <a:lvl5pPr marL="2007841" algn="l" defTabSz="501960" rtl="0" eaLnBrk="1" latinLnBrk="0" hangingPunct="1">
        <a:defRPr sz="2200" kern="1200">
          <a:solidFill>
            <a:schemeClr val="tx1"/>
          </a:solidFill>
          <a:latin typeface="+mn-lt"/>
          <a:ea typeface="+mn-ea"/>
          <a:cs typeface="+mn-cs"/>
        </a:defRPr>
      </a:lvl5pPr>
      <a:lvl6pPr marL="2509812" algn="l" defTabSz="501960" rtl="0" eaLnBrk="1" latinLnBrk="0" hangingPunct="1">
        <a:defRPr sz="2200" kern="1200">
          <a:solidFill>
            <a:schemeClr val="tx1"/>
          </a:solidFill>
          <a:latin typeface="+mn-lt"/>
          <a:ea typeface="+mn-ea"/>
          <a:cs typeface="+mn-cs"/>
        </a:defRPr>
      </a:lvl6pPr>
      <a:lvl7pPr marL="3011764" algn="l" defTabSz="501960" rtl="0" eaLnBrk="1" latinLnBrk="0" hangingPunct="1">
        <a:defRPr sz="2200" kern="1200">
          <a:solidFill>
            <a:schemeClr val="tx1"/>
          </a:solidFill>
          <a:latin typeface="+mn-lt"/>
          <a:ea typeface="+mn-ea"/>
          <a:cs typeface="+mn-cs"/>
        </a:defRPr>
      </a:lvl7pPr>
      <a:lvl8pPr marL="3513719" algn="l" defTabSz="501960" rtl="0" eaLnBrk="1" latinLnBrk="0" hangingPunct="1">
        <a:defRPr sz="2200" kern="1200">
          <a:solidFill>
            <a:schemeClr val="tx1"/>
          </a:solidFill>
          <a:latin typeface="+mn-lt"/>
          <a:ea typeface="+mn-ea"/>
          <a:cs typeface="+mn-cs"/>
        </a:defRPr>
      </a:lvl8pPr>
      <a:lvl9pPr marL="4015691" algn="l" defTabSz="501960" rtl="0" eaLnBrk="1" latinLnBrk="0" hangingPunct="1">
        <a:defRPr sz="22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97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0506" tIns="50516" rIns="100506" bIns="50516" anchor="ctr"/>
          <a:lstStyle/>
          <a:p>
            <a:pPr algn="ctr" defTabSz="100588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228"/>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89" y="7195966"/>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99" r:id="rId1"/>
  </p:sldLayoutIdLst>
  <p:txStyles>
    <p:titleStyle>
      <a:lvl1pPr algn="ctr" defTabSz="50294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2940"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05880"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08848"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11781" algn="ctr" defTabSz="502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7269" indent="-377269" algn="l" defTabSz="50294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16995" indent="-315022" algn="l" defTabSz="50294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57298" indent="-251414" algn="l" defTabSz="50294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60299" indent="-251414" algn="l" defTabSz="5029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63354" indent="-251414" algn="l" defTabSz="5029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66140" indent="-251414" algn="l" defTabSz="502940" rtl="0" eaLnBrk="1" latinLnBrk="0" hangingPunct="1">
        <a:spcBef>
          <a:spcPct val="20000"/>
        </a:spcBef>
        <a:buFont typeface="Arial"/>
        <a:buChar char="•"/>
        <a:defRPr sz="2400" kern="1200">
          <a:solidFill>
            <a:schemeClr val="tx1"/>
          </a:solidFill>
          <a:latin typeface="+mn-lt"/>
          <a:ea typeface="+mn-ea"/>
          <a:cs typeface="+mn-cs"/>
        </a:defRPr>
      </a:lvl6pPr>
      <a:lvl7pPr marL="3269143" indent="-251414" algn="l" defTabSz="502940" rtl="0" eaLnBrk="1" latinLnBrk="0" hangingPunct="1">
        <a:spcBef>
          <a:spcPct val="20000"/>
        </a:spcBef>
        <a:buFont typeface="Arial"/>
        <a:buChar char="•"/>
        <a:defRPr sz="2400" kern="1200">
          <a:solidFill>
            <a:schemeClr val="tx1"/>
          </a:solidFill>
          <a:latin typeface="+mn-lt"/>
          <a:ea typeface="+mn-ea"/>
          <a:cs typeface="+mn-cs"/>
        </a:defRPr>
      </a:lvl7pPr>
      <a:lvl8pPr marL="3772114" indent="-251414" algn="l" defTabSz="502940" rtl="0" eaLnBrk="1" latinLnBrk="0" hangingPunct="1">
        <a:spcBef>
          <a:spcPct val="20000"/>
        </a:spcBef>
        <a:buFont typeface="Arial"/>
        <a:buChar char="•"/>
        <a:defRPr sz="2400" kern="1200">
          <a:solidFill>
            <a:schemeClr val="tx1"/>
          </a:solidFill>
          <a:latin typeface="+mn-lt"/>
          <a:ea typeface="+mn-ea"/>
          <a:cs typeface="+mn-cs"/>
        </a:defRPr>
      </a:lvl8pPr>
      <a:lvl9pPr marL="4274998" indent="-251414" algn="l" defTabSz="5029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2940" rtl="0" eaLnBrk="1" latinLnBrk="0" hangingPunct="1">
        <a:defRPr sz="2200" kern="1200">
          <a:solidFill>
            <a:schemeClr val="tx1"/>
          </a:solidFill>
          <a:latin typeface="+mn-lt"/>
          <a:ea typeface="+mn-ea"/>
          <a:cs typeface="+mn-cs"/>
        </a:defRPr>
      </a:lvl1pPr>
      <a:lvl2pPr marL="502940" algn="l" defTabSz="502940" rtl="0" eaLnBrk="1" latinLnBrk="0" hangingPunct="1">
        <a:defRPr sz="2200" kern="1200">
          <a:solidFill>
            <a:schemeClr val="tx1"/>
          </a:solidFill>
          <a:latin typeface="+mn-lt"/>
          <a:ea typeface="+mn-ea"/>
          <a:cs typeface="+mn-cs"/>
        </a:defRPr>
      </a:lvl2pPr>
      <a:lvl3pPr marL="1005880" algn="l" defTabSz="502940" rtl="0" eaLnBrk="1" latinLnBrk="0" hangingPunct="1">
        <a:defRPr sz="2200" kern="1200">
          <a:solidFill>
            <a:schemeClr val="tx1"/>
          </a:solidFill>
          <a:latin typeface="+mn-lt"/>
          <a:ea typeface="+mn-ea"/>
          <a:cs typeface="+mn-cs"/>
        </a:defRPr>
      </a:lvl3pPr>
      <a:lvl4pPr marL="1508848" algn="l" defTabSz="502940" rtl="0" eaLnBrk="1" latinLnBrk="0" hangingPunct="1">
        <a:defRPr sz="2200" kern="1200">
          <a:solidFill>
            <a:schemeClr val="tx1"/>
          </a:solidFill>
          <a:latin typeface="+mn-lt"/>
          <a:ea typeface="+mn-ea"/>
          <a:cs typeface="+mn-cs"/>
        </a:defRPr>
      </a:lvl4pPr>
      <a:lvl5pPr marL="2011781" algn="l" defTabSz="502940" rtl="0" eaLnBrk="1" latinLnBrk="0" hangingPunct="1">
        <a:defRPr sz="2200" kern="1200">
          <a:solidFill>
            <a:schemeClr val="tx1"/>
          </a:solidFill>
          <a:latin typeface="+mn-lt"/>
          <a:ea typeface="+mn-ea"/>
          <a:cs typeface="+mn-cs"/>
        </a:defRPr>
      </a:lvl5pPr>
      <a:lvl6pPr marL="2514736" algn="l" defTabSz="502940" rtl="0" eaLnBrk="1" latinLnBrk="0" hangingPunct="1">
        <a:defRPr sz="2200" kern="1200">
          <a:solidFill>
            <a:schemeClr val="tx1"/>
          </a:solidFill>
          <a:latin typeface="+mn-lt"/>
          <a:ea typeface="+mn-ea"/>
          <a:cs typeface="+mn-cs"/>
        </a:defRPr>
      </a:lvl6pPr>
      <a:lvl7pPr marL="3017644" algn="l" defTabSz="502940" rtl="0" eaLnBrk="1" latinLnBrk="0" hangingPunct="1">
        <a:defRPr sz="2200" kern="1200">
          <a:solidFill>
            <a:schemeClr val="tx1"/>
          </a:solidFill>
          <a:latin typeface="+mn-lt"/>
          <a:ea typeface="+mn-ea"/>
          <a:cs typeface="+mn-cs"/>
        </a:defRPr>
      </a:lvl7pPr>
      <a:lvl8pPr marL="3520621" algn="l" defTabSz="502940" rtl="0" eaLnBrk="1" latinLnBrk="0" hangingPunct="1">
        <a:defRPr sz="2200" kern="1200">
          <a:solidFill>
            <a:schemeClr val="tx1"/>
          </a:solidFill>
          <a:latin typeface="+mn-lt"/>
          <a:ea typeface="+mn-ea"/>
          <a:cs typeface="+mn-cs"/>
        </a:defRPr>
      </a:lvl8pPr>
      <a:lvl9pPr marL="4023570" algn="l" defTabSz="502940" rtl="0" eaLnBrk="1" latinLnBrk="0" hangingPunct="1">
        <a:defRPr sz="22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91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0706" tIns="50616" rIns="100706" bIns="50616" anchor="ctr"/>
          <a:lstStyle/>
          <a:p>
            <a:pPr algn="ctr" defTabSz="100790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168"/>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29" y="7195906"/>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01" r:id="rId1"/>
  </p:sldLayoutIdLst>
  <p:txStyles>
    <p:titleStyle>
      <a:lvl1pPr algn="ctr" defTabSz="50394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3940"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07905"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11848"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15807" algn="ctr" defTabSz="50394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8019" indent="-378019" algn="l" defTabSz="50394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18645" indent="-315622" algn="l" defTabSz="50394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59818" indent="-251914" algn="l" defTabSz="50394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63824" indent="-251914" algn="l" defTabSz="5039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67854" indent="-251914" algn="l" defTabSz="50394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71689" indent="-251914" algn="l" defTabSz="503940" rtl="0" eaLnBrk="1" latinLnBrk="0" hangingPunct="1">
        <a:spcBef>
          <a:spcPct val="20000"/>
        </a:spcBef>
        <a:buFont typeface="Arial"/>
        <a:buChar char="•"/>
        <a:defRPr sz="2400" kern="1200">
          <a:solidFill>
            <a:schemeClr val="tx1"/>
          </a:solidFill>
          <a:latin typeface="+mn-lt"/>
          <a:ea typeface="+mn-ea"/>
          <a:cs typeface="+mn-cs"/>
        </a:defRPr>
      </a:lvl6pPr>
      <a:lvl7pPr marL="3275690" indent="-251914" algn="l" defTabSz="503940" rtl="0" eaLnBrk="1" latinLnBrk="0" hangingPunct="1">
        <a:spcBef>
          <a:spcPct val="20000"/>
        </a:spcBef>
        <a:buFont typeface="Arial"/>
        <a:buChar char="•"/>
        <a:defRPr sz="2400" kern="1200">
          <a:solidFill>
            <a:schemeClr val="tx1"/>
          </a:solidFill>
          <a:latin typeface="+mn-lt"/>
          <a:ea typeface="+mn-ea"/>
          <a:cs typeface="+mn-cs"/>
        </a:defRPr>
      </a:lvl7pPr>
      <a:lvl8pPr marL="3779651" indent="-251914" algn="l" defTabSz="503940" rtl="0" eaLnBrk="1" latinLnBrk="0" hangingPunct="1">
        <a:spcBef>
          <a:spcPct val="20000"/>
        </a:spcBef>
        <a:buFont typeface="Arial"/>
        <a:buChar char="•"/>
        <a:defRPr sz="2400" kern="1200">
          <a:solidFill>
            <a:schemeClr val="tx1"/>
          </a:solidFill>
          <a:latin typeface="+mn-lt"/>
          <a:ea typeface="+mn-ea"/>
          <a:cs typeface="+mn-cs"/>
        </a:defRPr>
      </a:lvl8pPr>
      <a:lvl9pPr marL="4283548" indent="-251914" algn="l" defTabSz="5039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3940" rtl="0" eaLnBrk="1" latinLnBrk="0" hangingPunct="1">
        <a:defRPr sz="2200" kern="1200">
          <a:solidFill>
            <a:schemeClr val="tx1"/>
          </a:solidFill>
          <a:latin typeface="+mn-lt"/>
          <a:ea typeface="+mn-ea"/>
          <a:cs typeface="+mn-cs"/>
        </a:defRPr>
      </a:lvl1pPr>
      <a:lvl2pPr marL="503940" algn="l" defTabSz="503940" rtl="0" eaLnBrk="1" latinLnBrk="0" hangingPunct="1">
        <a:defRPr sz="2200" kern="1200">
          <a:solidFill>
            <a:schemeClr val="tx1"/>
          </a:solidFill>
          <a:latin typeface="+mn-lt"/>
          <a:ea typeface="+mn-ea"/>
          <a:cs typeface="+mn-cs"/>
        </a:defRPr>
      </a:lvl2pPr>
      <a:lvl3pPr marL="1007905" algn="l" defTabSz="503940" rtl="0" eaLnBrk="1" latinLnBrk="0" hangingPunct="1">
        <a:defRPr sz="2200" kern="1200">
          <a:solidFill>
            <a:schemeClr val="tx1"/>
          </a:solidFill>
          <a:latin typeface="+mn-lt"/>
          <a:ea typeface="+mn-ea"/>
          <a:cs typeface="+mn-cs"/>
        </a:defRPr>
      </a:lvl3pPr>
      <a:lvl4pPr marL="1511848" algn="l" defTabSz="503940" rtl="0" eaLnBrk="1" latinLnBrk="0" hangingPunct="1">
        <a:defRPr sz="2200" kern="1200">
          <a:solidFill>
            <a:schemeClr val="tx1"/>
          </a:solidFill>
          <a:latin typeface="+mn-lt"/>
          <a:ea typeface="+mn-ea"/>
          <a:cs typeface="+mn-cs"/>
        </a:defRPr>
      </a:lvl4pPr>
      <a:lvl5pPr marL="2015807" algn="l" defTabSz="503940" rtl="0" eaLnBrk="1" latinLnBrk="0" hangingPunct="1">
        <a:defRPr sz="2200" kern="1200">
          <a:solidFill>
            <a:schemeClr val="tx1"/>
          </a:solidFill>
          <a:latin typeface="+mn-lt"/>
          <a:ea typeface="+mn-ea"/>
          <a:cs typeface="+mn-cs"/>
        </a:defRPr>
      </a:lvl5pPr>
      <a:lvl6pPr marL="2519776" algn="l" defTabSz="503940" rtl="0" eaLnBrk="1" latinLnBrk="0" hangingPunct="1">
        <a:defRPr sz="2200" kern="1200">
          <a:solidFill>
            <a:schemeClr val="tx1"/>
          </a:solidFill>
          <a:latin typeface="+mn-lt"/>
          <a:ea typeface="+mn-ea"/>
          <a:cs typeface="+mn-cs"/>
        </a:defRPr>
      </a:lvl6pPr>
      <a:lvl7pPr marL="3023644" algn="l" defTabSz="503940" rtl="0" eaLnBrk="1" latinLnBrk="0" hangingPunct="1">
        <a:defRPr sz="2200" kern="1200">
          <a:solidFill>
            <a:schemeClr val="tx1"/>
          </a:solidFill>
          <a:latin typeface="+mn-lt"/>
          <a:ea typeface="+mn-ea"/>
          <a:cs typeface="+mn-cs"/>
        </a:defRPr>
      </a:lvl7pPr>
      <a:lvl8pPr marL="3527671" algn="l" defTabSz="503940" rtl="0" eaLnBrk="1" latinLnBrk="0" hangingPunct="1">
        <a:defRPr sz="2200" kern="1200">
          <a:solidFill>
            <a:schemeClr val="tx1"/>
          </a:solidFill>
          <a:latin typeface="+mn-lt"/>
          <a:ea typeface="+mn-ea"/>
          <a:cs typeface="+mn-cs"/>
        </a:defRPr>
      </a:lvl8pPr>
      <a:lvl9pPr marL="4031659" algn="l" defTabSz="503940" rtl="0" eaLnBrk="1" latinLnBrk="0" hangingPunct="1">
        <a:defRPr sz="22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84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0910" tIns="50718" rIns="100910" bIns="50718" anchor="ctr"/>
          <a:lstStyle/>
          <a:p>
            <a:pPr algn="ctr" defTabSz="100997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107"/>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67" y="7195845"/>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03" r:id="rId1"/>
  </p:sldLayoutIdLst>
  <p:txStyles>
    <p:titleStyle>
      <a:lvl1pPr algn="ctr" defTabSz="50496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4960"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09970"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14908"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19937" algn="ctr" defTabSz="50496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8784" indent="-378784" algn="l" defTabSz="50496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20327" indent="-316234" algn="l" defTabSz="50496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62388" indent="-252424" algn="l" defTabSz="50496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67430" indent="-252424" algn="l" defTabSz="5049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72444" indent="-252424" algn="l" defTabSz="50496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77350" indent="-252424" algn="l" defTabSz="504960" rtl="0" eaLnBrk="1" latinLnBrk="0" hangingPunct="1">
        <a:spcBef>
          <a:spcPct val="20000"/>
        </a:spcBef>
        <a:buFont typeface="Arial"/>
        <a:buChar char="•"/>
        <a:defRPr sz="2400" kern="1200">
          <a:solidFill>
            <a:schemeClr val="tx1"/>
          </a:solidFill>
          <a:latin typeface="+mn-lt"/>
          <a:ea typeface="+mn-ea"/>
          <a:cs typeface="+mn-cs"/>
        </a:defRPr>
      </a:lvl6pPr>
      <a:lvl7pPr marL="3282421" indent="-252424" algn="l" defTabSz="504960" rtl="0" eaLnBrk="1" latinLnBrk="0" hangingPunct="1">
        <a:spcBef>
          <a:spcPct val="20000"/>
        </a:spcBef>
        <a:buFont typeface="Arial"/>
        <a:buChar char="•"/>
        <a:defRPr sz="2400" kern="1200">
          <a:solidFill>
            <a:schemeClr val="tx1"/>
          </a:solidFill>
          <a:latin typeface="+mn-lt"/>
          <a:ea typeface="+mn-ea"/>
          <a:cs typeface="+mn-cs"/>
        </a:defRPr>
      </a:lvl7pPr>
      <a:lvl8pPr marL="3787367" indent="-252424" algn="l" defTabSz="504960" rtl="0" eaLnBrk="1" latinLnBrk="0" hangingPunct="1">
        <a:spcBef>
          <a:spcPct val="20000"/>
        </a:spcBef>
        <a:buFont typeface="Arial"/>
        <a:buChar char="•"/>
        <a:defRPr sz="2400" kern="1200">
          <a:solidFill>
            <a:schemeClr val="tx1"/>
          </a:solidFill>
          <a:latin typeface="+mn-lt"/>
          <a:ea typeface="+mn-ea"/>
          <a:cs typeface="+mn-cs"/>
        </a:defRPr>
      </a:lvl8pPr>
      <a:lvl9pPr marL="4292296" indent="-252424" algn="l" defTabSz="50496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4960" rtl="0" eaLnBrk="1" latinLnBrk="0" hangingPunct="1">
        <a:defRPr sz="2200" kern="1200">
          <a:solidFill>
            <a:schemeClr val="tx1"/>
          </a:solidFill>
          <a:latin typeface="+mn-lt"/>
          <a:ea typeface="+mn-ea"/>
          <a:cs typeface="+mn-cs"/>
        </a:defRPr>
      </a:lvl1pPr>
      <a:lvl2pPr marL="504960" algn="l" defTabSz="504960" rtl="0" eaLnBrk="1" latinLnBrk="0" hangingPunct="1">
        <a:defRPr sz="2200" kern="1200">
          <a:solidFill>
            <a:schemeClr val="tx1"/>
          </a:solidFill>
          <a:latin typeface="+mn-lt"/>
          <a:ea typeface="+mn-ea"/>
          <a:cs typeface="+mn-cs"/>
        </a:defRPr>
      </a:lvl2pPr>
      <a:lvl3pPr marL="1009970" algn="l" defTabSz="504960" rtl="0" eaLnBrk="1" latinLnBrk="0" hangingPunct="1">
        <a:defRPr sz="2200" kern="1200">
          <a:solidFill>
            <a:schemeClr val="tx1"/>
          </a:solidFill>
          <a:latin typeface="+mn-lt"/>
          <a:ea typeface="+mn-ea"/>
          <a:cs typeface="+mn-cs"/>
        </a:defRPr>
      </a:lvl3pPr>
      <a:lvl4pPr marL="1514908" algn="l" defTabSz="504960" rtl="0" eaLnBrk="1" latinLnBrk="0" hangingPunct="1">
        <a:defRPr sz="2200" kern="1200">
          <a:solidFill>
            <a:schemeClr val="tx1"/>
          </a:solidFill>
          <a:latin typeface="+mn-lt"/>
          <a:ea typeface="+mn-ea"/>
          <a:cs typeface="+mn-cs"/>
        </a:defRPr>
      </a:lvl4pPr>
      <a:lvl5pPr marL="2019937" algn="l" defTabSz="504960" rtl="0" eaLnBrk="1" latinLnBrk="0" hangingPunct="1">
        <a:defRPr sz="2200" kern="1200">
          <a:solidFill>
            <a:schemeClr val="tx1"/>
          </a:solidFill>
          <a:latin typeface="+mn-lt"/>
          <a:ea typeface="+mn-ea"/>
          <a:cs typeface="+mn-cs"/>
        </a:defRPr>
      </a:lvl5pPr>
      <a:lvl6pPr marL="2524916" algn="l" defTabSz="504960" rtl="0" eaLnBrk="1" latinLnBrk="0" hangingPunct="1">
        <a:defRPr sz="2200" kern="1200">
          <a:solidFill>
            <a:schemeClr val="tx1"/>
          </a:solidFill>
          <a:latin typeface="+mn-lt"/>
          <a:ea typeface="+mn-ea"/>
          <a:cs typeface="+mn-cs"/>
        </a:defRPr>
      </a:lvl6pPr>
      <a:lvl7pPr marL="3029816" algn="l" defTabSz="504960" rtl="0" eaLnBrk="1" latinLnBrk="0" hangingPunct="1">
        <a:defRPr sz="2200" kern="1200">
          <a:solidFill>
            <a:schemeClr val="tx1"/>
          </a:solidFill>
          <a:latin typeface="+mn-lt"/>
          <a:ea typeface="+mn-ea"/>
          <a:cs typeface="+mn-cs"/>
        </a:defRPr>
      </a:lvl7pPr>
      <a:lvl8pPr marL="3534864" algn="l" defTabSz="504960" rtl="0" eaLnBrk="1" latinLnBrk="0" hangingPunct="1">
        <a:defRPr sz="2200" kern="1200">
          <a:solidFill>
            <a:schemeClr val="tx1"/>
          </a:solidFill>
          <a:latin typeface="+mn-lt"/>
          <a:ea typeface="+mn-ea"/>
          <a:cs typeface="+mn-cs"/>
        </a:defRPr>
      </a:lvl8pPr>
      <a:lvl9pPr marL="4039919" algn="l" defTabSz="504960" rtl="0" eaLnBrk="1" latinLnBrk="0" hangingPunct="1">
        <a:defRPr sz="22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7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1118" tIns="50822" rIns="101118" bIns="50822" anchor="ctr"/>
          <a:lstStyle/>
          <a:p>
            <a:pPr algn="ctr" defTabSz="101207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604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05" y="719578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05" r:id="rId1"/>
  </p:sldLayoutIdLst>
  <p:txStyles>
    <p:titleStyle>
      <a:lvl1pPr algn="ctr" defTabSz="506021"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6021"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12076"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18028"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24149" algn="ctr" defTabSz="50602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79564" indent="-379564" algn="l" defTabSz="506021"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22043" indent="-316858" algn="l" defTabSz="506021"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65009" indent="-252944" algn="l" defTabSz="506021"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71111" indent="-252944" algn="l" defTabSz="50602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77155" indent="-252944" algn="l" defTabSz="50602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83122" indent="-252944" algn="l" defTabSz="506021" rtl="0" eaLnBrk="1" latinLnBrk="0" hangingPunct="1">
        <a:spcBef>
          <a:spcPct val="20000"/>
        </a:spcBef>
        <a:buFont typeface="Arial"/>
        <a:buChar char="•"/>
        <a:defRPr sz="2400" kern="1200">
          <a:solidFill>
            <a:schemeClr val="tx1"/>
          </a:solidFill>
          <a:latin typeface="+mn-lt"/>
          <a:ea typeface="+mn-ea"/>
          <a:cs typeface="+mn-cs"/>
        </a:defRPr>
      </a:lvl6pPr>
      <a:lvl7pPr marL="3289284" indent="-252944" algn="l" defTabSz="506021" rtl="0" eaLnBrk="1" latinLnBrk="0" hangingPunct="1">
        <a:spcBef>
          <a:spcPct val="20000"/>
        </a:spcBef>
        <a:buFont typeface="Arial"/>
        <a:buChar char="•"/>
        <a:defRPr sz="2400" kern="1200">
          <a:solidFill>
            <a:schemeClr val="tx1"/>
          </a:solidFill>
          <a:latin typeface="+mn-lt"/>
          <a:ea typeface="+mn-ea"/>
          <a:cs typeface="+mn-cs"/>
        </a:defRPr>
      </a:lvl7pPr>
      <a:lvl8pPr marL="3795246" indent="-252944" algn="l" defTabSz="506021" rtl="0" eaLnBrk="1" latinLnBrk="0" hangingPunct="1">
        <a:spcBef>
          <a:spcPct val="20000"/>
        </a:spcBef>
        <a:buFont typeface="Arial"/>
        <a:buChar char="•"/>
        <a:defRPr sz="2400" kern="1200">
          <a:solidFill>
            <a:schemeClr val="tx1"/>
          </a:solidFill>
          <a:latin typeface="+mn-lt"/>
          <a:ea typeface="+mn-ea"/>
          <a:cs typeface="+mn-cs"/>
        </a:defRPr>
      </a:lvl8pPr>
      <a:lvl9pPr marL="4301234" indent="-252944" algn="l" defTabSz="50602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6021" rtl="0" eaLnBrk="1" latinLnBrk="0" hangingPunct="1">
        <a:defRPr sz="2200" kern="1200">
          <a:solidFill>
            <a:schemeClr val="tx1"/>
          </a:solidFill>
          <a:latin typeface="+mn-lt"/>
          <a:ea typeface="+mn-ea"/>
          <a:cs typeface="+mn-cs"/>
        </a:defRPr>
      </a:lvl1pPr>
      <a:lvl2pPr marL="506021" algn="l" defTabSz="506021" rtl="0" eaLnBrk="1" latinLnBrk="0" hangingPunct="1">
        <a:defRPr sz="2200" kern="1200">
          <a:solidFill>
            <a:schemeClr val="tx1"/>
          </a:solidFill>
          <a:latin typeface="+mn-lt"/>
          <a:ea typeface="+mn-ea"/>
          <a:cs typeface="+mn-cs"/>
        </a:defRPr>
      </a:lvl2pPr>
      <a:lvl3pPr marL="1012076" algn="l" defTabSz="506021" rtl="0" eaLnBrk="1" latinLnBrk="0" hangingPunct="1">
        <a:defRPr sz="2200" kern="1200">
          <a:solidFill>
            <a:schemeClr val="tx1"/>
          </a:solidFill>
          <a:latin typeface="+mn-lt"/>
          <a:ea typeface="+mn-ea"/>
          <a:cs typeface="+mn-cs"/>
        </a:defRPr>
      </a:lvl3pPr>
      <a:lvl4pPr marL="1518028" algn="l" defTabSz="506021" rtl="0" eaLnBrk="1" latinLnBrk="0" hangingPunct="1">
        <a:defRPr sz="2200" kern="1200">
          <a:solidFill>
            <a:schemeClr val="tx1"/>
          </a:solidFill>
          <a:latin typeface="+mn-lt"/>
          <a:ea typeface="+mn-ea"/>
          <a:cs typeface="+mn-cs"/>
        </a:defRPr>
      </a:lvl4pPr>
      <a:lvl5pPr marL="2024149" algn="l" defTabSz="506021" rtl="0" eaLnBrk="1" latinLnBrk="0" hangingPunct="1">
        <a:defRPr sz="2200" kern="1200">
          <a:solidFill>
            <a:schemeClr val="tx1"/>
          </a:solidFill>
          <a:latin typeface="+mn-lt"/>
          <a:ea typeface="+mn-ea"/>
          <a:cs typeface="+mn-cs"/>
        </a:defRPr>
      </a:lvl5pPr>
      <a:lvl6pPr marL="2530219" algn="l" defTabSz="506021" rtl="0" eaLnBrk="1" latinLnBrk="0" hangingPunct="1">
        <a:defRPr sz="2200" kern="1200">
          <a:solidFill>
            <a:schemeClr val="tx1"/>
          </a:solidFill>
          <a:latin typeface="+mn-lt"/>
          <a:ea typeface="+mn-ea"/>
          <a:cs typeface="+mn-cs"/>
        </a:defRPr>
      </a:lvl6pPr>
      <a:lvl7pPr marL="3036122" algn="l" defTabSz="506021" rtl="0" eaLnBrk="1" latinLnBrk="0" hangingPunct="1">
        <a:defRPr sz="2200" kern="1200">
          <a:solidFill>
            <a:schemeClr val="tx1"/>
          </a:solidFill>
          <a:latin typeface="+mn-lt"/>
          <a:ea typeface="+mn-ea"/>
          <a:cs typeface="+mn-cs"/>
        </a:defRPr>
      </a:lvl7pPr>
      <a:lvl8pPr marL="3542227" algn="l" defTabSz="506021" rtl="0" eaLnBrk="1" latinLnBrk="0" hangingPunct="1">
        <a:defRPr sz="2200" kern="1200">
          <a:solidFill>
            <a:schemeClr val="tx1"/>
          </a:solidFill>
          <a:latin typeface="+mn-lt"/>
          <a:ea typeface="+mn-ea"/>
          <a:cs typeface="+mn-cs"/>
        </a:defRPr>
      </a:lvl8pPr>
      <a:lvl9pPr marL="4048342" algn="l" defTabSz="506021" rtl="0" eaLnBrk="1" latinLnBrk="0" hangingPunct="1">
        <a:defRPr sz="22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72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1330" tIns="50928" rIns="101330" bIns="50928" anchor="ctr"/>
          <a:lstStyle/>
          <a:p>
            <a:pPr algn="ctr" defTabSz="1014223">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98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41" y="719571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07" r:id="rId1"/>
  </p:sldLayoutIdLst>
  <p:txStyles>
    <p:titleStyle>
      <a:lvl1pPr algn="ctr" defTabSz="50710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7102"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14223"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21208"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28442" algn="ctr" defTabSz="50710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0359" indent="-380359" algn="l" defTabSz="50710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23792" indent="-317494" algn="l" defTabSz="50710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67712" indent="-253474" algn="l" defTabSz="50710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74864" indent="-253474" algn="l" defTabSz="50710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81988" indent="-253474" algn="l" defTabSz="50710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89029" indent="-253474" algn="l" defTabSz="507102" rtl="0" eaLnBrk="1" latinLnBrk="0" hangingPunct="1">
        <a:spcBef>
          <a:spcPct val="20000"/>
        </a:spcBef>
        <a:buFont typeface="Arial"/>
        <a:buChar char="•"/>
        <a:defRPr sz="2400" kern="1200">
          <a:solidFill>
            <a:schemeClr val="tx1"/>
          </a:solidFill>
          <a:latin typeface="+mn-lt"/>
          <a:ea typeface="+mn-ea"/>
          <a:cs typeface="+mn-cs"/>
        </a:defRPr>
      </a:lvl6pPr>
      <a:lvl7pPr marL="3296278" indent="-253474" algn="l" defTabSz="507102" rtl="0" eaLnBrk="1" latinLnBrk="0" hangingPunct="1">
        <a:spcBef>
          <a:spcPct val="20000"/>
        </a:spcBef>
        <a:buFont typeface="Arial"/>
        <a:buChar char="•"/>
        <a:defRPr sz="2400" kern="1200">
          <a:solidFill>
            <a:schemeClr val="tx1"/>
          </a:solidFill>
          <a:latin typeface="+mn-lt"/>
          <a:ea typeface="+mn-ea"/>
          <a:cs typeface="+mn-cs"/>
        </a:defRPr>
      </a:lvl7pPr>
      <a:lvl8pPr marL="3803302" indent="-253474" algn="l" defTabSz="507102" rtl="0" eaLnBrk="1" latinLnBrk="0" hangingPunct="1">
        <a:spcBef>
          <a:spcPct val="20000"/>
        </a:spcBef>
        <a:buFont typeface="Arial"/>
        <a:buChar char="•"/>
        <a:defRPr sz="2400" kern="1200">
          <a:solidFill>
            <a:schemeClr val="tx1"/>
          </a:solidFill>
          <a:latin typeface="+mn-lt"/>
          <a:ea typeface="+mn-ea"/>
          <a:cs typeface="+mn-cs"/>
        </a:defRPr>
      </a:lvl8pPr>
      <a:lvl9pPr marL="4310366" indent="-253474" algn="l" defTabSz="50710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7102" rtl="0" eaLnBrk="1" latinLnBrk="0" hangingPunct="1">
        <a:defRPr sz="2200" kern="1200">
          <a:solidFill>
            <a:schemeClr val="tx1"/>
          </a:solidFill>
          <a:latin typeface="+mn-lt"/>
          <a:ea typeface="+mn-ea"/>
          <a:cs typeface="+mn-cs"/>
        </a:defRPr>
      </a:lvl1pPr>
      <a:lvl2pPr marL="507102" algn="l" defTabSz="507102" rtl="0" eaLnBrk="1" latinLnBrk="0" hangingPunct="1">
        <a:defRPr sz="2200" kern="1200">
          <a:solidFill>
            <a:schemeClr val="tx1"/>
          </a:solidFill>
          <a:latin typeface="+mn-lt"/>
          <a:ea typeface="+mn-ea"/>
          <a:cs typeface="+mn-cs"/>
        </a:defRPr>
      </a:lvl2pPr>
      <a:lvl3pPr marL="1014223" algn="l" defTabSz="507102" rtl="0" eaLnBrk="1" latinLnBrk="0" hangingPunct="1">
        <a:defRPr sz="2200" kern="1200">
          <a:solidFill>
            <a:schemeClr val="tx1"/>
          </a:solidFill>
          <a:latin typeface="+mn-lt"/>
          <a:ea typeface="+mn-ea"/>
          <a:cs typeface="+mn-cs"/>
        </a:defRPr>
      </a:lvl3pPr>
      <a:lvl4pPr marL="1521208" algn="l" defTabSz="507102" rtl="0" eaLnBrk="1" latinLnBrk="0" hangingPunct="1">
        <a:defRPr sz="2200" kern="1200">
          <a:solidFill>
            <a:schemeClr val="tx1"/>
          </a:solidFill>
          <a:latin typeface="+mn-lt"/>
          <a:ea typeface="+mn-ea"/>
          <a:cs typeface="+mn-cs"/>
        </a:defRPr>
      </a:lvl4pPr>
      <a:lvl5pPr marL="2028442" algn="l" defTabSz="507102" rtl="0" eaLnBrk="1" latinLnBrk="0" hangingPunct="1">
        <a:defRPr sz="2200" kern="1200">
          <a:solidFill>
            <a:schemeClr val="tx1"/>
          </a:solidFill>
          <a:latin typeface="+mn-lt"/>
          <a:ea typeface="+mn-ea"/>
          <a:cs typeface="+mn-cs"/>
        </a:defRPr>
      </a:lvl5pPr>
      <a:lvl6pPr marL="2535624" algn="l" defTabSz="507102" rtl="0" eaLnBrk="1" latinLnBrk="0" hangingPunct="1">
        <a:defRPr sz="2200" kern="1200">
          <a:solidFill>
            <a:schemeClr val="tx1"/>
          </a:solidFill>
          <a:latin typeface="+mn-lt"/>
          <a:ea typeface="+mn-ea"/>
          <a:cs typeface="+mn-cs"/>
        </a:defRPr>
      </a:lvl6pPr>
      <a:lvl7pPr marL="3042562" algn="l" defTabSz="507102" rtl="0" eaLnBrk="1" latinLnBrk="0" hangingPunct="1">
        <a:defRPr sz="2200" kern="1200">
          <a:solidFill>
            <a:schemeClr val="tx1"/>
          </a:solidFill>
          <a:latin typeface="+mn-lt"/>
          <a:ea typeface="+mn-ea"/>
          <a:cs typeface="+mn-cs"/>
        </a:defRPr>
      </a:lvl7pPr>
      <a:lvl8pPr marL="3549746" algn="l" defTabSz="507102" rtl="0" eaLnBrk="1" latinLnBrk="0" hangingPunct="1">
        <a:defRPr sz="2200" kern="1200">
          <a:solidFill>
            <a:schemeClr val="tx1"/>
          </a:solidFill>
          <a:latin typeface="+mn-lt"/>
          <a:ea typeface="+mn-ea"/>
          <a:cs typeface="+mn-cs"/>
        </a:defRPr>
      </a:lvl8pPr>
      <a:lvl9pPr marL="4056928" algn="l" defTabSz="507102" rtl="0" eaLnBrk="1" latinLnBrk="0" hangingPunct="1">
        <a:defRPr sz="22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65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1546" tIns="51036" rIns="101546" bIns="51036" anchor="ctr"/>
          <a:lstStyle/>
          <a:p>
            <a:pPr algn="ctr" defTabSz="101642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91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77" y="719565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09" r:id="rId1"/>
  </p:sldLayoutIdLst>
  <p:txStyles>
    <p:titleStyle>
      <a:lvl1pPr algn="ctr" defTabSz="50820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8204"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16420"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24448"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32816" algn="ctr" defTabSz="50820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1169" indent="-381169" algn="l" defTabSz="50820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25574" indent="-318142" algn="l" defTabSz="50820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70465" indent="-254014" algn="l" defTabSz="50820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78750" indent="-254014" algn="l" defTabSz="50820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86920" indent="-254014" algn="l" defTabSz="50820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795056" indent="-254014" algn="l" defTabSz="508204" rtl="0" eaLnBrk="1" latinLnBrk="0" hangingPunct="1">
        <a:spcBef>
          <a:spcPct val="20000"/>
        </a:spcBef>
        <a:buFont typeface="Arial"/>
        <a:buChar char="•"/>
        <a:defRPr sz="2400" kern="1200">
          <a:solidFill>
            <a:schemeClr val="tx1"/>
          </a:solidFill>
          <a:latin typeface="+mn-lt"/>
          <a:ea typeface="+mn-ea"/>
          <a:cs typeface="+mn-cs"/>
        </a:defRPr>
      </a:lvl6pPr>
      <a:lvl7pPr marL="3303406" indent="-254014" algn="l" defTabSz="508204" rtl="0" eaLnBrk="1" latinLnBrk="0" hangingPunct="1">
        <a:spcBef>
          <a:spcPct val="20000"/>
        </a:spcBef>
        <a:buFont typeface="Arial"/>
        <a:buChar char="•"/>
        <a:defRPr sz="2400" kern="1200">
          <a:solidFill>
            <a:schemeClr val="tx1"/>
          </a:solidFill>
          <a:latin typeface="+mn-lt"/>
          <a:ea typeface="+mn-ea"/>
          <a:cs typeface="+mn-cs"/>
        </a:defRPr>
      </a:lvl7pPr>
      <a:lvl8pPr marL="3811528" indent="-254014" algn="l" defTabSz="508204" rtl="0" eaLnBrk="1" latinLnBrk="0" hangingPunct="1">
        <a:spcBef>
          <a:spcPct val="20000"/>
        </a:spcBef>
        <a:buFont typeface="Arial"/>
        <a:buChar char="•"/>
        <a:defRPr sz="2400" kern="1200">
          <a:solidFill>
            <a:schemeClr val="tx1"/>
          </a:solidFill>
          <a:latin typeface="+mn-lt"/>
          <a:ea typeface="+mn-ea"/>
          <a:cs typeface="+mn-cs"/>
        </a:defRPr>
      </a:lvl8pPr>
      <a:lvl9pPr marL="4319690" indent="-254014" algn="l" defTabSz="50820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8204" rtl="0" eaLnBrk="1" latinLnBrk="0" hangingPunct="1">
        <a:defRPr sz="2200" kern="1200">
          <a:solidFill>
            <a:schemeClr val="tx1"/>
          </a:solidFill>
          <a:latin typeface="+mn-lt"/>
          <a:ea typeface="+mn-ea"/>
          <a:cs typeface="+mn-cs"/>
        </a:defRPr>
      </a:lvl1pPr>
      <a:lvl2pPr marL="508204" algn="l" defTabSz="508204" rtl="0" eaLnBrk="1" latinLnBrk="0" hangingPunct="1">
        <a:defRPr sz="2200" kern="1200">
          <a:solidFill>
            <a:schemeClr val="tx1"/>
          </a:solidFill>
          <a:latin typeface="+mn-lt"/>
          <a:ea typeface="+mn-ea"/>
          <a:cs typeface="+mn-cs"/>
        </a:defRPr>
      </a:lvl2pPr>
      <a:lvl3pPr marL="1016420" algn="l" defTabSz="508204" rtl="0" eaLnBrk="1" latinLnBrk="0" hangingPunct="1">
        <a:defRPr sz="2200" kern="1200">
          <a:solidFill>
            <a:schemeClr val="tx1"/>
          </a:solidFill>
          <a:latin typeface="+mn-lt"/>
          <a:ea typeface="+mn-ea"/>
          <a:cs typeface="+mn-cs"/>
        </a:defRPr>
      </a:lvl3pPr>
      <a:lvl4pPr marL="1524448" algn="l" defTabSz="508204" rtl="0" eaLnBrk="1" latinLnBrk="0" hangingPunct="1">
        <a:defRPr sz="2200" kern="1200">
          <a:solidFill>
            <a:schemeClr val="tx1"/>
          </a:solidFill>
          <a:latin typeface="+mn-lt"/>
          <a:ea typeface="+mn-ea"/>
          <a:cs typeface="+mn-cs"/>
        </a:defRPr>
      </a:lvl4pPr>
      <a:lvl5pPr marL="2032816" algn="l" defTabSz="508204" rtl="0" eaLnBrk="1" latinLnBrk="0" hangingPunct="1">
        <a:defRPr sz="2200" kern="1200">
          <a:solidFill>
            <a:schemeClr val="tx1"/>
          </a:solidFill>
          <a:latin typeface="+mn-lt"/>
          <a:ea typeface="+mn-ea"/>
          <a:cs typeface="+mn-cs"/>
        </a:defRPr>
      </a:lvl5pPr>
      <a:lvl6pPr marL="2541131" algn="l" defTabSz="508204" rtl="0" eaLnBrk="1" latinLnBrk="0" hangingPunct="1">
        <a:defRPr sz="2200" kern="1200">
          <a:solidFill>
            <a:schemeClr val="tx1"/>
          </a:solidFill>
          <a:latin typeface="+mn-lt"/>
          <a:ea typeface="+mn-ea"/>
          <a:cs typeface="+mn-cs"/>
        </a:defRPr>
      </a:lvl6pPr>
      <a:lvl7pPr marL="3049140" algn="l" defTabSz="508204" rtl="0" eaLnBrk="1" latinLnBrk="0" hangingPunct="1">
        <a:defRPr sz="2200" kern="1200">
          <a:solidFill>
            <a:schemeClr val="tx1"/>
          </a:solidFill>
          <a:latin typeface="+mn-lt"/>
          <a:ea typeface="+mn-ea"/>
          <a:cs typeface="+mn-cs"/>
        </a:defRPr>
      </a:lvl7pPr>
      <a:lvl8pPr marL="3557422" algn="l" defTabSz="508204" rtl="0" eaLnBrk="1" latinLnBrk="0" hangingPunct="1">
        <a:defRPr sz="2200" kern="1200">
          <a:solidFill>
            <a:schemeClr val="tx1"/>
          </a:solidFill>
          <a:latin typeface="+mn-lt"/>
          <a:ea typeface="+mn-ea"/>
          <a:cs typeface="+mn-cs"/>
        </a:defRPr>
      </a:lvl8pPr>
      <a:lvl9pPr marL="4065676" algn="l" defTabSz="508204" rtl="0" eaLnBrk="1" latinLnBrk="0" hangingPunct="1">
        <a:defRPr sz="22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59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1766" tIns="51146" rIns="101766" bIns="51146" anchor="ctr"/>
          <a:lstStyle/>
          <a:p>
            <a:pPr algn="ctr" defTabSz="101866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85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11" y="719558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11" r:id="rId1"/>
  </p:sldLayoutIdLst>
  <p:txStyles>
    <p:titleStyle>
      <a:lvl1pPr algn="ctr" defTabSz="50932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09326"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18664"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27804"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37289" algn="ctr" defTabSz="50932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1994" indent="-381994" algn="l" defTabSz="50932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27389" indent="-318802" algn="l" defTabSz="50932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73270" indent="-254564" algn="l" defTabSz="50932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82709" indent="-254564" algn="l" defTabSz="5093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91952" indent="-254564" algn="l" defTabSz="50932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01216" indent="-254564" algn="l" defTabSz="509326" rtl="0" eaLnBrk="1" latinLnBrk="0" hangingPunct="1">
        <a:spcBef>
          <a:spcPct val="20000"/>
        </a:spcBef>
        <a:buFont typeface="Arial"/>
        <a:buChar char="•"/>
        <a:defRPr sz="2400" kern="1200">
          <a:solidFill>
            <a:schemeClr val="tx1"/>
          </a:solidFill>
          <a:latin typeface="+mn-lt"/>
          <a:ea typeface="+mn-ea"/>
          <a:cs typeface="+mn-cs"/>
        </a:defRPr>
      </a:lvl6pPr>
      <a:lvl7pPr marL="3310666" indent="-254564" algn="l" defTabSz="509326" rtl="0" eaLnBrk="1" latinLnBrk="0" hangingPunct="1">
        <a:spcBef>
          <a:spcPct val="20000"/>
        </a:spcBef>
        <a:buFont typeface="Arial"/>
        <a:buChar char="•"/>
        <a:defRPr sz="2400" kern="1200">
          <a:solidFill>
            <a:schemeClr val="tx1"/>
          </a:solidFill>
          <a:latin typeface="+mn-lt"/>
          <a:ea typeface="+mn-ea"/>
          <a:cs typeface="+mn-cs"/>
        </a:defRPr>
      </a:lvl7pPr>
      <a:lvl8pPr marL="3819928" indent="-254564" algn="l" defTabSz="509326" rtl="0" eaLnBrk="1" latinLnBrk="0" hangingPunct="1">
        <a:spcBef>
          <a:spcPct val="20000"/>
        </a:spcBef>
        <a:buFont typeface="Arial"/>
        <a:buChar char="•"/>
        <a:defRPr sz="2400" kern="1200">
          <a:solidFill>
            <a:schemeClr val="tx1"/>
          </a:solidFill>
          <a:latin typeface="+mn-lt"/>
          <a:ea typeface="+mn-ea"/>
          <a:cs typeface="+mn-cs"/>
        </a:defRPr>
      </a:lvl8pPr>
      <a:lvl9pPr marL="4329224" indent="-254564" algn="l" defTabSz="5093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09326" rtl="0" eaLnBrk="1" latinLnBrk="0" hangingPunct="1">
        <a:defRPr sz="2200" kern="1200">
          <a:solidFill>
            <a:schemeClr val="tx1"/>
          </a:solidFill>
          <a:latin typeface="+mn-lt"/>
          <a:ea typeface="+mn-ea"/>
          <a:cs typeface="+mn-cs"/>
        </a:defRPr>
      </a:lvl1pPr>
      <a:lvl2pPr marL="509326" algn="l" defTabSz="509326" rtl="0" eaLnBrk="1" latinLnBrk="0" hangingPunct="1">
        <a:defRPr sz="2200" kern="1200">
          <a:solidFill>
            <a:schemeClr val="tx1"/>
          </a:solidFill>
          <a:latin typeface="+mn-lt"/>
          <a:ea typeface="+mn-ea"/>
          <a:cs typeface="+mn-cs"/>
        </a:defRPr>
      </a:lvl2pPr>
      <a:lvl3pPr marL="1018664" algn="l" defTabSz="509326" rtl="0" eaLnBrk="1" latinLnBrk="0" hangingPunct="1">
        <a:defRPr sz="2200" kern="1200">
          <a:solidFill>
            <a:schemeClr val="tx1"/>
          </a:solidFill>
          <a:latin typeface="+mn-lt"/>
          <a:ea typeface="+mn-ea"/>
          <a:cs typeface="+mn-cs"/>
        </a:defRPr>
      </a:lvl3pPr>
      <a:lvl4pPr marL="1527804" algn="l" defTabSz="509326" rtl="0" eaLnBrk="1" latinLnBrk="0" hangingPunct="1">
        <a:defRPr sz="2200" kern="1200">
          <a:solidFill>
            <a:schemeClr val="tx1"/>
          </a:solidFill>
          <a:latin typeface="+mn-lt"/>
          <a:ea typeface="+mn-ea"/>
          <a:cs typeface="+mn-cs"/>
        </a:defRPr>
      </a:lvl4pPr>
      <a:lvl5pPr marL="2037289" algn="l" defTabSz="509326" rtl="0" eaLnBrk="1" latinLnBrk="0" hangingPunct="1">
        <a:defRPr sz="2200" kern="1200">
          <a:solidFill>
            <a:schemeClr val="tx1"/>
          </a:solidFill>
          <a:latin typeface="+mn-lt"/>
          <a:ea typeface="+mn-ea"/>
          <a:cs typeface="+mn-cs"/>
        </a:defRPr>
      </a:lvl5pPr>
      <a:lvl6pPr marL="2546740" algn="l" defTabSz="509326" rtl="0" eaLnBrk="1" latinLnBrk="0" hangingPunct="1">
        <a:defRPr sz="2200" kern="1200">
          <a:solidFill>
            <a:schemeClr val="tx1"/>
          </a:solidFill>
          <a:latin typeface="+mn-lt"/>
          <a:ea typeface="+mn-ea"/>
          <a:cs typeface="+mn-cs"/>
        </a:defRPr>
      </a:lvl6pPr>
      <a:lvl7pPr marL="3055853" algn="l" defTabSz="509326" rtl="0" eaLnBrk="1" latinLnBrk="0" hangingPunct="1">
        <a:defRPr sz="2200" kern="1200">
          <a:solidFill>
            <a:schemeClr val="tx1"/>
          </a:solidFill>
          <a:latin typeface="+mn-lt"/>
          <a:ea typeface="+mn-ea"/>
          <a:cs typeface="+mn-cs"/>
        </a:defRPr>
      </a:lvl7pPr>
      <a:lvl8pPr marL="3565260" algn="l" defTabSz="509326" rtl="0" eaLnBrk="1" latinLnBrk="0" hangingPunct="1">
        <a:defRPr sz="2200" kern="1200">
          <a:solidFill>
            <a:schemeClr val="tx1"/>
          </a:solidFill>
          <a:latin typeface="+mn-lt"/>
          <a:ea typeface="+mn-ea"/>
          <a:cs typeface="+mn-cs"/>
        </a:defRPr>
      </a:lvl8pPr>
      <a:lvl9pPr marL="4074587" algn="l" defTabSz="509326" rtl="0" eaLnBrk="1" latinLnBrk="0" hangingPunct="1">
        <a:defRPr sz="22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52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1990" tIns="51258" rIns="101990" bIns="51258" anchor="ctr"/>
          <a:lstStyle/>
          <a:p>
            <a:pPr algn="ctr" defTabSz="102094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783"/>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43" y="719552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13" r:id="rId1"/>
  </p:sldLayoutIdLst>
  <p:txStyles>
    <p:titleStyle>
      <a:lvl1pPr algn="ctr" defTabSz="510468"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0468"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20949"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31231"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41859" algn="ctr" defTabSz="51046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2834" indent="-382834" algn="l" defTabSz="510468"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29237" indent="-319474" algn="l" defTabSz="510468"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76126" indent="-255130" algn="l" defTabSz="510468"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86740" indent="-255130" algn="l" defTabSz="51046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297088" indent="-255130" algn="l" defTabSz="51046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07500" indent="-255130" algn="l" defTabSz="510468" rtl="0" eaLnBrk="1" latinLnBrk="0" hangingPunct="1">
        <a:spcBef>
          <a:spcPct val="20000"/>
        </a:spcBef>
        <a:buFont typeface="Arial"/>
        <a:buChar char="•"/>
        <a:defRPr sz="2400" kern="1200">
          <a:solidFill>
            <a:schemeClr val="tx1"/>
          </a:solidFill>
          <a:latin typeface="+mn-lt"/>
          <a:ea typeface="+mn-ea"/>
          <a:cs typeface="+mn-cs"/>
        </a:defRPr>
      </a:lvl6pPr>
      <a:lvl7pPr marL="3318058" indent="-255130" algn="l" defTabSz="510468" rtl="0" eaLnBrk="1" latinLnBrk="0" hangingPunct="1">
        <a:spcBef>
          <a:spcPct val="20000"/>
        </a:spcBef>
        <a:buFont typeface="Arial"/>
        <a:buChar char="•"/>
        <a:defRPr sz="2400" kern="1200">
          <a:solidFill>
            <a:schemeClr val="tx1"/>
          </a:solidFill>
          <a:latin typeface="+mn-lt"/>
          <a:ea typeface="+mn-ea"/>
          <a:cs typeface="+mn-cs"/>
        </a:defRPr>
      </a:lvl7pPr>
      <a:lvl8pPr marL="3828496" indent="-255130" algn="l" defTabSz="510468" rtl="0" eaLnBrk="1" latinLnBrk="0" hangingPunct="1">
        <a:spcBef>
          <a:spcPct val="20000"/>
        </a:spcBef>
        <a:buFont typeface="Arial"/>
        <a:buChar char="•"/>
        <a:defRPr sz="2400" kern="1200">
          <a:solidFill>
            <a:schemeClr val="tx1"/>
          </a:solidFill>
          <a:latin typeface="+mn-lt"/>
          <a:ea typeface="+mn-ea"/>
          <a:cs typeface="+mn-cs"/>
        </a:defRPr>
      </a:lvl8pPr>
      <a:lvl9pPr marL="4338966" indent="-255130" algn="l" defTabSz="51046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0468" rtl="0" eaLnBrk="1" latinLnBrk="0" hangingPunct="1">
        <a:defRPr sz="2200" kern="1200">
          <a:solidFill>
            <a:schemeClr val="tx1"/>
          </a:solidFill>
          <a:latin typeface="+mn-lt"/>
          <a:ea typeface="+mn-ea"/>
          <a:cs typeface="+mn-cs"/>
        </a:defRPr>
      </a:lvl1pPr>
      <a:lvl2pPr marL="510468" algn="l" defTabSz="510468" rtl="0" eaLnBrk="1" latinLnBrk="0" hangingPunct="1">
        <a:defRPr sz="2200" kern="1200">
          <a:solidFill>
            <a:schemeClr val="tx1"/>
          </a:solidFill>
          <a:latin typeface="+mn-lt"/>
          <a:ea typeface="+mn-ea"/>
          <a:cs typeface="+mn-cs"/>
        </a:defRPr>
      </a:lvl2pPr>
      <a:lvl3pPr marL="1020949" algn="l" defTabSz="510468" rtl="0" eaLnBrk="1" latinLnBrk="0" hangingPunct="1">
        <a:defRPr sz="2200" kern="1200">
          <a:solidFill>
            <a:schemeClr val="tx1"/>
          </a:solidFill>
          <a:latin typeface="+mn-lt"/>
          <a:ea typeface="+mn-ea"/>
          <a:cs typeface="+mn-cs"/>
        </a:defRPr>
      </a:lvl3pPr>
      <a:lvl4pPr marL="1531231" algn="l" defTabSz="510468" rtl="0" eaLnBrk="1" latinLnBrk="0" hangingPunct="1">
        <a:defRPr sz="2200" kern="1200">
          <a:solidFill>
            <a:schemeClr val="tx1"/>
          </a:solidFill>
          <a:latin typeface="+mn-lt"/>
          <a:ea typeface="+mn-ea"/>
          <a:cs typeface="+mn-cs"/>
        </a:defRPr>
      </a:lvl4pPr>
      <a:lvl5pPr marL="2041859" algn="l" defTabSz="510468" rtl="0" eaLnBrk="1" latinLnBrk="0" hangingPunct="1">
        <a:defRPr sz="2200" kern="1200">
          <a:solidFill>
            <a:schemeClr val="tx1"/>
          </a:solidFill>
          <a:latin typeface="+mn-lt"/>
          <a:ea typeface="+mn-ea"/>
          <a:cs typeface="+mn-cs"/>
        </a:defRPr>
      </a:lvl5pPr>
      <a:lvl6pPr marL="2552452" algn="l" defTabSz="510468" rtl="0" eaLnBrk="1" latinLnBrk="0" hangingPunct="1">
        <a:defRPr sz="2200" kern="1200">
          <a:solidFill>
            <a:schemeClr val="tx1"/>
          </a:solidFill>
          <a:latin typeface="+mn-lt"/>
          <a:ea typeface="+mn-ea"/>
          <a:cs typeface="+mn-cs"/>
        </a:defRPr>
      </a:lvl6pPr>
      <a:lvl7pPr marL="3062707" algn="l" defTabSz="510468" rtl="0" eaLnBrk="1" latinLnBrk="0" hangingPunct="1">
        <a:defRPr sz="2200" kern="1200">
          <a:solidFill>
            <a:schemeClr val="tx1"/>
          </a:solidFill>
          <a:latin typeface="+mn-lt"/>
          <a:ea typeface="+mn-ea"/>
          <a:cs typeface="+mn-cs"/>
        </a:defRPr>
      </a:lvl7pPr>
      <a:lvl8pPr marL="3573257" algn="l" defTabSz="510468" rtl="0" eaLnBrk="1" latinLnBrk="0" hangingPunct="1">
        <a:defRPr sz="2200" kern="1200">
          <a:solidFill>
            <a:schemeClr val="tx1"/>
          </a:solidFill>
          <a:latin typeface="+mn-lt"/>
          <a:ea typeface="+mn-ea"/>
          <a:cs typeface="+mn-cs"/>
        </a:defRPr>
      </a:lvl8pPr>
      <a:lvl9pPr marL="4083726" algn="l" defTabSz="510468"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43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630" tIns="48078" rIns="95630" bIns="48078" anchor="ctr"/>
          <a:lstStyle/>
          <a:p>
            <a:pPr algn="ctr" defTabSz="95801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9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51" y="719742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47906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064"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8014"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6855"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6044" algn="ctr" defTabSz="47906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226" indent="-359226" algn="l" defTabSz="47906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8136" indent="-300394" algn="l" defTabSz="47906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7724" indent="-239455" algn="l" defTabSz="47906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6527" indent="-239455" algn="l" defTabSz="47906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5537" indent="-239455" algn="l" defTabSz="47906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4490" indent="-239455" algn="l" defTabSz="479064" rtl="0" eaLnBrk="1" latinLnBrk="0" hangingPunct="1">
        <a:spcBef>
          <a:spcPct val="20000"/>
        </a:spcBef>
        <a:buFont typeface="Arial"/>
        <a:buChar char="•"/>
        <a:defRPr sz="2400" kern="1200">
          <a:solidFill>
            <a:schemeClr val="tx1"/>
          </a:solidFill>
          <a:latin typeface="+mn-lt"/>
          <a:ea typeface="+mn-ea"/>
          <a:cs typeface="+mn-cs"/>
        </a:defRPr>
      </a:lvl6pPr>
      <a:lvl7pPr marL="3113557" indent="-239455" algn="l" defTabSz="479064" rtl="0" eaLnBrk="1" latinLnBrk="0" hangingPunct="1">
        <a:spcBef>
          <a:spcPct val="20000"/>
        </a:spcBef>
        <a:buFont typeface="Arial"/>
        <a:buChar char="•"/>
        <a:defRPr sz="2400" kern="1200">
          <a:solidFill>
            <a:schemeClr val="tx1"/>
          </a:solidFill>
          <a:latin typeface="+mn-lt"/>
          <a:ea typeface="+mn-ea"/>
          <a:cs typeface="+mn-cs"/>
        </a:defRPr>
      </a:lvl7pPr>
      <a:lvl8pPr marL="3592655" indent="-239455" algn="l" defTabSz="479064" rtl="0" eaLnBrk="1" latinLnBrk="0" hangingPunct="1">
        <a:spcBef>
          <a:spcPct val="20000"/>
        </a:spcBef>
        <a:buFont typeface="Arial"/>
        <a:buChar char="•"/>
        <a:defRPr sz="2400" kern="1200">
          <a:solidFill>
            <a:schemeClr val="tx1"/>
          </a:solidFill>
          <a:latin typeface="+mn-lt"/>
          <a:ea typeface="+mn-ea"/>
          <a:cs typeface="+mn-cs"/>
        </a:defRPr>
      </a:lvl8pPr>
      <a:lvl9pPr marL="4071562" indent="-239455" algn="l" defTabSz="47906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064" rtl="0" eaLnBrk="1" latinLnBrk="0" hangingPunct="1">
        <a:defRPr sz="2200" kern="1200">
          <a:solidFill>
            <a:schemeClr val="tx1"/>
          </a:solidFill>
          <a:latin typeface="+mn-lt"/>
          <a:ea typeface="+mn-ea"/>
          <a:cs typeface="+mn-cs"/>
        </a:defRPr>
      </a:lvl1pPr>
      <a:lvl2pPr marL="479064" algn="l" defTabSz="479064" rtl="0" eaLnBrk="1" latinLnBrk="0" hangingPunct="1">
        <a:defRPr sz="2200" kern="1200">
          <a:solidFill>
            <a:schemeClr val="tx1"/>
          </a:solidFill>
          <a:latin typeface="+mn-lt"/>
          <a:ea typeface="+mn-ea"/>
          <a:cs typeface="+mn-cs"/>
        </a:defRPr>
      </a:lvl2pPr>
      <a:lvl3pPr marL="958014" algn="l" defTabSz="479064" rtl="0" eaLnBrk="1" latinLnBrk="0" hangingPunct="1">
        <a:defRPr sz="2200" kern="1200">
          <a:solidFill>
            <a:schemeClr val="tx1"/>
          </a:solidFill>
          <a:latin typeface="+mn-lt"/>
          <a:ea typeface="+mn-ea"/>
          <a:cs typeface="+mn-cs"/>
        </a:defRPr>
      </a:lvl3pPr>
      <a:lvl4pPr marL="1436855" algn="l" defTabSz="479064" rtl="0" eaLnBrk="1" latinLnBrk="0" hangingPunct="1">
        <a:defRPr sz="2200" kern="1200">
          <a:solidFill>
            <a:schemeClr val="tx1"/>
          </a:solidFill>
          <a:latin typeface="+mn-lt"/>
          <a:ea typeface="+mn-ea"/>
          <a:cs typeface="+mn-cs"/>
        </a:defRPr>
      </a:lvl4pPr>
      <a:lvl5pPr marL="1916044" algn="l" defTabSz="479064" rtl="0" eaLnBrk="1" latinLnBrk="0" hangingPunct="1">
        <a:defRPr sz="2200" kern="1200">
          <a:solidFill>
            <a:schemeClr val="tx1"/>
          </a:solidFill>
          <a:latin typeface="+mn-lt"/>
          <a:ea typeface="+mn-ea"/>
          <a:cs typeface="+mn-cs"/>
        </a:defRPr>
      </a:lvl5pPr>
      <a:lvl6pPr marL="2395180" algn="l" defTabSz="479064" rtl="0" eaLnBrk="1" latinLnBrk="0" hangingPunct="1">
        <a:defRPr sz="2200" kern="1200">
          <a:solidFill>
            <a:schemeClr val="tx1"/>
          </a:solidFill>
          <a:latin typeface="+mn-lt"/>
          <a:ea typeface="+mn-ea"/>
          <a:cs typeface="+mn-cs"/>
        </a:defRPr>
      </a:lvl6pPr>
      <a:lvl7pPr marL="2873986" algn="l" defTabSz="479064" rtl="0" eaLnBrk="1" latinLnBrk="0" hangingPunct="1">
        <a:defRPr sz="2200" kern="1200">
          <a:solidFill>
            <a:schemeClr val="tx1"/>
          </a:solidFill>
          <a:latin typeface="+mn-lt"/>
          <a:ea typeface="+mn-ea"/>
          <a:cs typeface="+mn-cs"/>
        </a:defRPr>
      </a:lvl7pPr>
      <a:lvl8pPr marL="3353064" algn="l" defTabSz="479064" rtl="0" eaLnBrk="1" latinLnBrk="0" hangingPunct="1">
        <a:defRPr sz="2200" kern="1200">
          <a:solidFill>
            <a:schemeClr val="tx1"/>
          </a:solidFill>
          <a:latin typeface="+mn-lt"/>
          <a:ea typeface="+mn-ea"/>
          <a:cs typeface="+mn-cs"/>
        </a:defRPr>
      </a:lvl8pPr>
      <a:lvl9pPr marL="3832081" algn="l" defTabSz="479064" rtl="0" eaLnBrk="1" latinLnBrk="0" hangingPunct="1">
        <a:defRPr sz="22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45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2218" tIns="51372" rIns="102218" bIns="51372" anchor="ctr"/>
          <a:lstStyle/>
          <a:p>
            <a:pPr algn="ctr" defTabSz="102327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71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75" y="719545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15" r:id="rId1"/>
  </p:sldLayoutIdLst>
  <p:txStyles>
    <p:titleStyle>
      <a:lvl1pPr algn="ctr" defTabSz="511631"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1631"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23275"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34720"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46518" algn="ctr" defTabSz="51163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3689" indent="-383689" algn="l" defTabSz="511631"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31118" indent="-320158" algn="l" defTabSz="511631"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79033" indent="-255728" algn="l" defTabSz="511631"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90843" indent="-255728" algn="l" defTabSz="51163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02332" indent="-255728" algn="l" defTabSz="51163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13912" indent="-255728" algn="l" defTabSz="511631" rtl="0" eaLnBrk="1" latinLnBrk="0" hangingPunct="1">
        <a:spcBef>
          <a:spcPct val="20000"/>
        </a:spcBef>
        <a:buFont typeface="Arial"/>
        <a:buChar char="•"/>
        <a:defRPr sz="2400" kern="1200">
          <a:solidFill>
            <a:schemeClr val="tx1"/>
          </a:solidFill>
          <a:latin typeface="+mn-lt"/>
          <a:ea typeface="+mn-ea"/>
          <a:cs typeface="+mn-cs"/>
        </a:defRPr>
      </a:lvl6pPr>
      <a:lvl7pPr marL="3325589" indent="-255728" algn="l" defTabSz="511631" rtl="0" eaLnBrk="1" latinLnBrk="0" hangingPunct="1">
        <a:spcBef>
          <a:spcPct val="20000"/>
        </a:spcBef>
        <a:buFont typeface="Arial"/>
        <a:buChar char="•"/>
        <a:defRPr sz="2400" kern="1200">
          <a:solidFill>
            <a:schemeClr val="tx1"/>
          </a:solidFill>
          <a:latin typeface="+mn-lt"/>
          <a:ea typeface="+mn-ea"/>
          <a:cs typeface="+mn-cs"/>
        </a:defRPr>
      </a:lvl7pPr>
      <a:lvl8pPr marL="3837228" indent="-255728" algn="l" defTabSz="511631" rtl="0" eaLnBrk="1" latinLnBrk="0" hangingPunct="1">
        <a:spcBef>
          <a:spcPct val="20000"/>
        </a:spcBef>
        <a:buFont typeface="Arial"/>
        <a:buChar char="•"/>
        <a:defRPr sz="2400" kern="1200">
          <a:solidFill>
            <a:schemeClr val="tx1"/>
          </a:solidFill>
          <a:latin typeface="+mn-lt"/>
          <a:ea typeface="+mn-ea"/>
          <a:cs typeface="+mn-cs"/>
        </a:defRPr>
      </a:lvl8pPr>
      <a:lvl9pPr marL="4348882" indent="-255728" algn="l" defTabSz="51163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1631" rtl="0" eaLnBrk="1" latinLnBrk="0" hangingPunct="1">
        <a:defRPr sz="2200" kern="1200">
          <a:solidFill>
            <a:schemeClr val="tx1"/>
          </a:solidFill>
          <a:latin typeface="+mn-lt"/>
          <a:ea typeface="+mn-ea"/>
          <a:cs typeface="+mn-cs"/>
        </a:defRPr>
      </a:lvl1pPr>
      <a:lvl2pPr marL="511631" algn="l" defTabSz="511631" rtl="0" eaLnBrk="1" latinLnBrk="0" hangingPunct="1">
        <a:defRPr sz="2200" kern="1200">
          <a:solidFill>
            <a:schemeClr val="tx1"/>
          </a:solidFill>
          <a:latin typeface="+mn-lt"/>
          <a:ea typeface="+mn-ea"/>
          <a:cs typeface="+mn-cs"/>
        </a:defRPr>
      </a:lvl2pPr>
      <a:lvl3pPr marL="1023275" algn="l" defTabSz="511631" rtl="0" eaLnBrk="1" latinLnBrk="0" hangingPunct="1">
        <a:defRPr sz="2200" kern="1200">
          <a:solidFill>
            <a:schemeClr val="tx1"/>
          </a:solidFill>
          <a:latin typeface="+mn-lt"/>
          <a:ea typeface="+mn-ea"/>
          <a:cs typeface="+mn-cs"/>
        </a:defRPr>
      </a:lvl3pPr>
      <a:lvl4pPr marL="1534720" algn="l" defTabSz="511631" rtl="0" eaLnBrk="1" latinLnBrk="0" hangingPunct="1">
        <a:defRPr sz="2200" kern="1200">
          <a:solidFill>
            <a:schemeClr val="tx1"/>
          </a:solidFill>
          <a:latin typeface="+mn-lt"/>
          <a:ea typeface="+mn-ea"/>
          <a:cs typeface="+mn-cs"/>
        </a:defRPr>
      </a:lvl4pPr>
      <a:lvl5pPr marL="2046518" algn="l" defTabSz="511631" rtl="0" eaLnBrk="1" latinLnBrk="0" hangingPunct="1">
        <a:defRPr sz="2200" kern="1200">
          <a:solidFill>
            <a:schemeClr val="tx1"/>
          </a:solidFill>
          <a:latin typeface="+mn-lt"/>
          <a:ea typeface="+mn-ea"/>
          <a:cs typeface="+mn-cs"/>
        </a:defRPr>
      </a:lvl5pPr>
      <a:lvl6pPr marL="2558266" algn="l" defTabSz="511631" rtl="0" eaLnBrk="1" latinLnBrk="0" hangingPunct="1">
        <a:defRPr sz="2200" kern="1200">
          <a:solidFill>
            <a:schemeClr val="tx1"/>
          </a:solidFill>
          <a:latin typeface="+mn-lt"/>
          <a:ea typeface="+mn-ea"/>
          <a:cs typeface="+mn-cs"/>
        </a:defRPr>
      </a:lvl6pPr>
      <a:lvl7pPr marL="3069707" algn="l" defTabSz="511631" rtl="0" eaLnBrk="1" latinLnBrk="0" hangingPunct="1">
        <a:defRPr sz="2200" kern="1200">
          <a:solidFill>
            <a:schemeClr val="tx1"/>
          </a:solidFill>
          <a:latin typeface="+mn-lt"/>
          <a:ea typeface="+mn-ea"/>
          <a:cs typeface="+mn-cs"/>
        </a:defRPr>
      </a:lvl7pPr>
      <a:lvl8pPr marL="3581449" algn="l" defTabSz="511631" rtl="0" eaLnBrk="1" latinLnBrk="0" hangingPunct="1">
        <a:defRPr sz="2200" kern="1200">
          <a:solidFill>
            <a:schemeClr val="tx1"/>
          </a:solidFill>
          <a:latin typeface="+mn-lt"/>
          <a:ea typeface="+mn-ea"/>
          <a:cs typeface="+mn-cs"/>
        </a:defRPr>
      </a:lvl8pPr>
      <a:lvl9pPr marL="4093043" algn="l" defTabSz="511631" rtl="0" eaLnBrk="1" latinLnBrk="0" hangingPunct="1">
        <a:defRPr sz="22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3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2450" tIns="51488" rIns="102450" bIns="51488" anchor="ctr"/>
          <a:lstStyle/>
          <a:p>
            <a:pPr algn="ctr" defTabSz="102566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64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05" y="719538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51281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2814"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25660"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38285"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51274" algn="ctr" defTabSz="51281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4559" indent="-384559" algn="l" defTabSz="51281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33032" indent="-320854" algn="l" defTabSz="51281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81991" indent="-256338" algn="l" defTabSz="51281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95018" indent="-256338" algn="l" defTabSz="51281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07679" indent="-256338" algn="l" defTabSz="51281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20452" indent="-256338" algn="l" defTabSz="512814" rtl="0" eaLnBrk="1" latinLnBrk="0" hangingPunct="1">
        <a:spcBef>
          <a:spcPct val="20000"/>
        </a:spcBef>
        <a:buFont typeface="Arial"/>
        <a:buChar char="•"/>
        <a:defRPr sz="2400" kern="1200">
          <a:solidFill>
            <a:schemeClr val="tx1"/>
          </a:solidFill>
          <a:latin typeface="+mn-lt"/>
          <a:ea typeface="+mn-ea"/>
          <a:cs typeface="+mn-cs"/>
        </a:defRPr>
      </a:lvl6pPr>
      <a:lvl7pPr marL="3333314" indent="-256338" algn="l" defTabSz="512814" rtl="0" eaLnBrk="1" latinLnBrk="0" hangingPunct="1">
        <a:spcBef>
          <a:spcPct val="20000"/>
        </a:spcBef>
        <a:buFont typeface="Arial"/>
        <a:buChar char="•"/>
        <a:defRPr sz="2400" kern="1200">
          <a:solidFill>
            <a:schemeClr val="tx1"/>
          </a:solidFill>
          <a:latin typeface="+mn-lt"/>
          <a:ea typeface="+mn-ea"/>
          <a:cs typeface="+mn-cs"/>
        </a:defRPr>
      </a:lvl7pPr>
      <a:lvl8pPr marL="3846140" indent="-256338" algn="l" defTabSz="512814" rtl="0" eaLnBrk="1" latinLnBrk="0" hangingPunct="1">
        <a:spcBef>
          <a:spcPct val="20000"/>
        </a:spcBef>
        <a:buFont typeface="Arial"/>
        <a:buChar char="•"/>
        <a:defRPr sz="2400" kern="1200">
          <a:solidFill>
            <a:schemeClr val="tx1"/>
          </a:solidFill>
          <a:latin typeface="+mn-lt"/>
          <a:ea typeface="+mn-ea"/>
          <a:cs typeface="+mn-cs"/>
        </a:defRPr>
      </a:lvl8pPr>
      <a:lvl9pPr marL="4358974" indent="-256338" algn="l" defTabSz="51281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2814" rtl="0" eaLnBrk="1" latinLnBrk="0" hangingPunct="1">
        <a:defRPr sz="2200" kern="1200">
          <a:solidFill>
            <a:schemeClr val="tx1"/>
          </a:solidFill>
          <a:latin typeface="+mn-lt"/>
          <a:ea typeface="+mn-ea"/>
          <a:cs typeface="+mn-cs"/>
        </a:defRPr>
      </a:lvl1pPr>
      <a:lvl2pPr marL="512814" algn="l" defTabSz="512814" rtl="0" eaLnBrk="1" latinLnBrk="0" hangingPunct="1">
        <a:defRPr sz="2200" kern="1200">
          <a:solidFill>
            <a:schemeClr val="tx1"/>
          </a:solidFill>
          <a:latin typeface="+mn-lt"/>
          <a:ea typeface="+mn-ea"/>
          <a:cs typeface="+mn-cs"/>
        </a:defRPr>
      </a:lvl2pPr>
      <a:lvl3pPr marL="1025660" algn="l" defTabSz="512814" rtl="0" eaLnBrk="1" latinLnBrk="0" hangingPunct="1">
        <a:defRPr sz="2200" kern="1200">
          <a:solidFill>
            <a:schemeClr val="tx1"/>
          </a:solidFill>
          <a:latin typeface="+mn-lt"/>
          <a:ea typeface="+mn-ea"/>
          <a:cs typeface="+mn-cs"/>
        </a:defRPr>
      </a:lvl3pPr>
      <a:lvl4pPr marL="1538285" algn="l" defTabSz="512814" rtl="0" eaLnBrk="1" latinLnBrk="0" hangingPunct="1">
        <a:defRPr sz="2200" kern="1200">
          <a:solidFill>
            <a:schemeClr val="tx1"/>
          </a:solidFill>
          <a:latin typeface="+mn-lt"/>
          <a:ea typeface="+mn-ea"/>
          <a:cs typeface="+mn-cs"/>
        </a:defRPr>
      </a:lvl4pPr>
      <a:lvl5pPr marL="2051274" algn="l" defTabSz="512814" rtl="0" eaLnBrk="1" latinLnBrk="0" hangingPunct="1">
        <a:defRPr sz="2200" kern="1200">
          <a:solidFill>
            <a:schemeClr val="tx1"/>
          </a:solidFill>
          <a:latin typeface="+mn-lt"/>
          <a:ea typeface="+mn-ea"/>
          <a:cs typeface="+mn-cs"/>
        </a:defRPr>
      </a:lvl5pPr>
      <a:lvl6pPr marL="2564182" algn="l" defTabSz="512814" rtl="0" eaLnBrk="1" latinLnBrk="0" hangingPunct="1">
        <a:defRPr sz="2200" kern="1200">
          <a:solidFill>
            <a:schemeClr val="tx1"/>
          </a:solidFill>
          <a:latin typeface="+mn-lt"/>
          <a:ea typeface="+mn-ea"/>
          <a:cs typeface="+mn-cs"/>
        </a:defRPr>
      </a:lvl6pPr>
      <a:lvl7pPr marL="3076840" algn="l" defTabSz="512814" rtl="0" eaLnBrk="1" latinLnBrk="0" hangingPunct="1">
        <a:defRPr sz="2200" kern="1200">
          <a:solidFill>
            <a:schemeClr val="tx1"/>
          </a:solidFill>
          <a:latin typeface="+mn-lt"/>
          <a:ea typeface="+mn-ea"/>
          <a:cs typeface="+mn-cs"/>
        </a:defRPr>
      </a:lvl7pPr>
      <a:lvl8pPr marL="3589800" algn="l" defTabSz="512814" rtl="0" eaLnBrk="1" latinLnBrk="0" hangingPunct="1">
        <a:defRPr sz="2200" kern="1200">
          <a:solidFill>
            <a:schemeClr val="tx1"/>
          </a:solidFill>
          <a:latin typeface="+mn-lt"/>
          <a:ea typeface="+mn-ea"/>
          <a:cs typeface="+mn-cs"/>
        </a:defRPr>
      </a:lvl8pPr>
      <a:lvl9pPr marL="4102550" algn="l" defTabSz="512814" rtl="0" eaLnBrk="1" latinLnBrk="0" hangingPunct="1">
        <a:defRPr sz="22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31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2686" tIns="51606" rIns="102686" bIns="51606" anchor="ctr"/>
          <a:lstStyle/>
          <a:p>
            <a:pPr algn="ctr" defTabSz="102813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574"/>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35" y="7195312"/>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19" r:id="rId1"/>
  </p:sldLayoutIdLst>
  <p:txStyles>
    <p:titleStyle>
      <a:lvl1pPr algn="ctr" defTabSz="514018"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4018"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28138"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41914"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56118" algn="ctr" defTabSz="51401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5463" indent="-385463" algn="l" defTabSz="514018"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34979" indent="-321562" algn="l" defTabSz="514018"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85000" indent="-256957" algn="l" defTabSz="514018"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799266" indent="-256957" algn="l" defTabSz="51401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13131" indent="-256957" algn="l" defTabSz="51401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27130" indent="-256957" algn="l" defTabSz="514018" rtl="0" eaLnBrk="1" latinLnBrk="0" hangingPunct="1">
        <a:spcBef>
          <a:spcPct val="20000"/>
        </a:spcBef>
        <a:buFont typeface="Arial"/>
        <a:buChar char="•"/>
        <a:defRPr sz="2400" kern="1200">
          <a:solidFill>
            <a:schemeClr val="tx1"/>
          </a:solidFill>
          <a:latin typeface="+mn-lt"/>
          <a:ea typeface="+mn-ea"/>
          <a:cs typeface="+mn-cs"/>
        </a:defRPr>
      </a:lvl6pPr>
      <a:lvl7pPr marL="3341188" indent="-256957" algn="l" defTabSz="514018" rtl="0" eaLnBrk="1" latinLnBrk="0" hangingPunct="1">
        <a:spcBef>
          <a:spcPct val="20000"/>
        </a:spcBef>
        <a:buFont typeface="Arial"/>
        <a:buChar char="•"/>
        <a:defRPr sz="2400" kern="1200">
          <a:solidFill>
            <a:schemeClr val="tx1"/>
          </a:solidFill>
          <a:latin typeface="+mn-lt"/>
          <a:ea typeface="+mn-ea"/>
          <a:cs typeface="+mn-cs"/>
        </a:defRPr>
      </a:lvl7pPr>
      <a:lvl8pPr marL="3855228" indent="-256957" algn="l" defTabSz="514018" rtl="0" eaLnBrk="1" latinLnBrk="0" hangingPunct="1">
        <a:spcBef>
          <a:spcPct val="20000"/>
        </a:spcBef>
        <a:buFont typeface="Arial"/>
        <a:buChar char="•"/>
        <a:defRPr sz="2400" kern="1200">
          <a:solidFill>
            <a:schemeClr val="tx1"/>
          </a:solidFill>
          <a:latin typeface="+mn-lt"/>
          <a:ea typeface="+mn-ea"/>
          <a:cs typeface="+mn-cs"/>
        </a:defRPr>
      </a:lvl8pPr>
      <a:lvl9pPr marL="4369240" indent="-256957" algn="l" defTabSz="51401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4018" rtl="0" eaLnBrk="1" latinLnBrk="0" hangingPunct="1">
        <a:defRPr sz="2200" kern="1200">
          <a:solidFill>
            <a:schemeClr val="tx1"/>
          </a:solidFill>
          <a:latin typeface="+mn-lt"/>
          <a:ea typeface="+mn-ea"/>
          <a:cs typeface="+mn-cs"/>
        </a:defRPr>
      </a:lvl1pPr>
      <a:lvl2pPr marL="514018" algn="l" defTabSz="514018" rtl="0" eaLnBrk="1" latinLnBrk="0" hangingPunct="1">
        <a:defRPr sz="2200" kern="1200">
          <a:solidFill>
            <a:schemeClr val="tx1"/>
          </a:solidFill>
          <a:latin typeface="+mn-lt"/>
          <a:ea typeface="+mn-ea"/>
          <a:cs typeface="+mn-cs"/>
        </a:defRPr>
      </a:lvl2pPr>
      <a:lvl3pPr marL="1028138" algn="l" defTabSz="514018" rtl="0" eaLnBrk="1" latinLnBrk="0" hangingPunct="1">
        <a:defRPr sz="2200" kern="1200">
          <a:solidFill>
            <a:schemeClr val="tx1"/>
          </a:solidFill>
          <a:latin typeface="+mn-lt"/>
          <a:ea typeface="+mn-ea"/>
          <a:cs typeface="+mn-cs"/>
        </a:defRPr>
      </a:lvl3pPr>
      <a:lvl4pPr marL="1541914" algn="l" defTabSz="514018" rtl="0" eaLnBrk="1" latinLnBrk="0" hangingPunct="1">
        <a:defRPr sz="2200" kern="1200">
          <a:solidFill>
            <a:schemeClr val="tx1"/>
          </a:solidFill>
          <a:latin typeface="+mn-lt"/>
          <a:ea typeface="+mn-ea"/>
          <a:cs typeface="+mn-cs"/>
        </a:defRPr>
      </a:lvl4pPr>
      <a:lvl5pPr marL="2056118" algn="l" defTabSz="514018" rtl="0" eaLnBrk="1" latinLnBrk="0" hangingPunct="1">
        <a:defRPr sz="2200" kern="1200">
          <a:solidFill>
            <a:schemeClr val="tx1"/>
          </a:solidFill>
          <a:latin typeface="+mn-lt"/>
          <a:ea typeface="+mn-ea"/>
          <a:cs typeface="+mn-cs"/>
        </a:defRPr>
      </a:lvl5pPr>
      <a:lvl6pPr marL="2570200" algn="l" defTabSz="514018" rtl="0" eaLnBrk="1" latinLnBrk="0" hangingPunct="1">
        <a:defRPr sz="2200" kern="1200">
          <a:solidFill>
            <a:schemeClr val="tx1"/>
          </a:solidFill>
          <a:latin typeface="+mn-lt"/>
          <a:ea typeface="+mn-ea"/>
          <a:cs typeface="+mn-cs"/>
        </a:defRPr>
      </a:lvl6pPr>
      <a:lvl7pPr marL="3084097" algn="l" defTabSz="514018" rtl="0" eaLnBrk="1" latinLnBrk="0" hangingPunct="1">
        <a:defRPr sz="2200" kern="1200">
          <a:solidFill>
            <a:schemeClr val="tx1"/>
          </a:solidFill>
          <a:latin typeface="+mn-lt"/>
          <a:ea typeface="+mn-ea"/>
          <a:cs typeface="+mn-cs"/>
        </a:defRPr>
      </a:lvl7pPr>
      <a:lvl8pPr marL="3598294" algn="l" defTabSz="514018" rtl="0" eaLnBrk="1" latinLnBrk="0" hangingPunct="1">
        <a:defRPr sz="2200" kern="1200">
          <a:solidFill>
            <a:schemeClr val="tx1"/>
          </a:solidFill>
          <a:latin typeface="+mn-lt"/>
          <a:ea typeface="+mn-ea"/>
          <a:cs typeface="+mn-cs"/>
        </a:defRPr>
      </a:lvl8pPr>
      <a:lvl9pPr marL="4112244" algn="l" defTabSz="514018" rtl="0" eaLnBrk="1" latinLnBrk="0" hangingPunct="1">
        <a:defRPr sz="22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24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2926" tIns="51726" rIns="102926" bIns="51726" anchor="ctr"/>
          <a:lstStyle/>
          <a:p>
            <a:pPr algn="ctr" defTabSz="1030657">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502"/>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63" y="7195240"/>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21" r:id="rId1"/>
  </p:sldLayoutIdLst>
  <p:txStyles>
    <p:titleStyle>
      <a:lvl1pPr algn="ctr" defTabSz="515249"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5249"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30657"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45608"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61068" algn="ctr" defTabSz="515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6399" indent="-386399" algn="l" defTabSz="515249"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36995" indent="-322282" algn="l" defTabSz="515249"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88096" indent="-257587" algn="l" defTabSz="515249"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03586" indent="-257587" algn="l" defTabSz="51524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18699" indent="-257587" algn="l" defTabSz="51524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33969" indent="-257587" algn="l" defTabSz="515249" rtl="0" eaLnBrk="1" latinLnBrk="0" hangingPunct="1">
        <a:spcBef>
          <a:spcPct val="20000"/>
        </a:spcBef>
        <a:buFont typeface="Arial"/>
        <a:buChar char="•"/>
        <a:defRPr sz="2400" kern="1200">
          <a:solidFill>
            <a:schemeClr val="tx1"/>
          </a:solidFill>
          <a:latin typeface="+mn-lt"/>
          <a:ea typeface="+mn-ea"/>
          <a:cs typeface="+mn-cs"/>
        </a:defRPr>
      </a:lvl6pPr>
      <a:lvl7pPr marL="3349214" indent="-257587" algn="l" defTabSz="515249" rtl="0" eaLnBrk="1" latinLnBrk="0" hangingPunct="1">
        <a:spcBef>
          <a:spcPct val="20000"/>
        </a:spcBef>
        <a:buFont typeface="Arial"/>
        <a:buChar char="•"/>
        <a:defRPr sz="2400" kern="1200">
          <a:solidFill>
            <a:schemeClr val="tx1"/>
          </a:solidFill>
          <a:latin typeface="+mn-lt"/>
          <a:ea typeface="+mn-ea"/>
          <a:cs typeface="+mn-cs"/>
        </a:defRPr>
      </a:lvl7pPr>
      <a:lvl8pPr marL="3864498" indent="-257587" algn="l" defTabSz="515249" rtl="0" eaLnBrk="1" latinLnBrk="0" hangingPunct="1">
        <a:spcBef>
          <a:spcPct val="20000"/>
        </a:spcBef>
        <a:buFont typeface="Arial"/>
        <a:buChar char="•"/>
        <a:defRPr sz="2400" kern="1200">
          <a:solidFill>
            <a:schemeClr val="tx1"/>
          </a:solidFill>
          <a:latin typeface="+mn-lt"/>
          <a:ea typeface="+mn-ea"/>
          <a:cs typeface="+mn-cs"/>
        </a:defRPr>
      </a:lvl8pPr>
      <a:lvl9pPr marL="4379717" indent="-257587" algn="l" defTabSz="515249"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5249" rtl="0" eaLnBrk="1" latinLnBrk="0" hangingPunct="1">
        <a:defRPr sz="2200" kern="1200">
          <a:solidFill>
            <a:schemeClr val="tx1"/>
          </a:solidFill>
          <a:latin typeface="+mn-lt"/>
          <a:ea typeface="+mn-ea"/>
          <a:cs typeface="+mn-cs"/>
        </a:defRPr>
      </a:lvl1pPr>
      <a:lvl2pPr marL="515249" algn="l" defTabSz="515249" rtl="0" eaLnBrk="1" latinLnBrk="0" hangingPunct="1">
        <a:defRPr sz="2200" kern="1200">
          <a:solidFill>
            <a:schemeClr val="tx1"/>
          </a:solidFill>
          <a:latin typeface="+mn-lt"/>
          <a:ea typeface="+mn-ea"/>
          <a:cs typeface="+mn-cs"/>
        </a:defRPr>
      </a:lvl2pPr>
      <a:lvl3pPr marL="1030657" algn="l" defTabSz="515249" rtl="0" eaLnBrk="1" latinLnBrk="0" hangingPunct="1">
        <a:defRPr sz="2200" kern="1200">
          <a:solidFill>
            <a:schemeClr val="tx1"/>
          </a:solidFill>
          <a:latin typeface="+mn-lt"/>
          <a:ea typeface="+mn-ea"/>
          <a:cs typeface="+mn-cs"/>
        </a:defRPr>
      </a:lvl3pPr>
      <a:lvl4pPr marL="1545608" algn="l" defTabSz="515249" rtl="0" eaLnBrk="1" latinLnBrk="0" hangingPunct="1">
        <a:defRPr sz="2200" kern="1200">
          <a:solidFill>
            <a:schemeClr val="tx1"/>
          </a:solidFill>
          <a:latin typeface="+mn-lt"/>
          <a:ea typeface="+mn-ea"/>
          <a:cs typeface="+mn-cs"/>
        </a:defRPr>
      </a:lvl4pPr>
      <a:lvl5pPr marL="2061068" algn="l" defTabSz="515249" rtl="0" eaLnBrk="1" latinLnBrk="0" hangingPunct="1">
        <a:defRPr sz="2200" kern="1200">
          <a:solidFill>
            <a:schemeClr val="tx1"/>
          </a:solidFill>
          <a:latin typeface="+mn-lt"/>
          <a:ea typeface="+mn-ea"/>
          <a:cs typeface="+mn-cs"/>
        </a:defRPr>
      </a:lvl5pPr>
      <a:lvl6pPr marL="2576335" algn="l" defTabSz="515249" rtl="0" eaLnBrk="1" latinLnBrk="0" hangingPunct="1">
        <a:defRPr sz="2200" kern="1200">
          <a:solidFill>
            <a:schemeClr val="tx1"/>
          </a:solidFill>
          <a:latin typeface="+mn-lt"/>
          <a:ea typeface="+mn-ea"/>
          <a:cs typeface="+mn-cs"/>
        </a:defRPr>
      </a:lvl6pPr>
      <a:lvl7pPr marL="3091510" algn="l" defTabSz="515249" rtl="0" eaLnBrk="1" latinLnBrk="0" hangingPunct="1">
        <a:defRPr sz="2200" kern="1200">
          <a:solidFill>
            <a:schemeClr val="tx1"/>
          </a:solidFill>
          <a:latin typeface="+mn-lt"/>
          <a:ea typeface="+mn-ea"/>
          <a:cs typeface="+mn-cs"/>
        </a:defRPr>
      </a:lvl7pPr>
      <a:lvl8pPr marL="3606934" algn="l" defTabSz="515249" rtl="0" eaLnBrk="1" latinLnBrk="0" hangingPunct="1">
        <a:defRPr sz="2200" kern="1200">
          <a:solidFill>
            <a:schemeClr val="tx1"/>
          </a:solidFill>
          <a:latin typeface="+mn-lt"/>
          <a:ea typeface="+mn-ea"/>
          <a:cs typeface="+mn-cs"/>
        </a:defRPr>
      </a:lvl8pPr>
      <a:lvl9pPr marL="4122133" algn="l" defTabSz="515249" rtl="0" eaLnBrk="1" latinLnBrk="0" hangingPunct="1">
        <a:defRPr sz="22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17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3170" tIns="51848" rIns="103170" bIns="51848" anchor="ctr"/>
          <a:lstStyle/>
          <a:p>
            <a:pPr algn="ctr" defTabSz="1033219">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42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89" y="719516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23" r:id="rId1"/>
  </p:sldLayoutIdLst>
  <p:txStyles>
    <p:titleStyle>
      <a:lvl1pPr algn="ctr" defTabSz="51653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6530"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33219"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49390"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66105" algn="ctr" defTabSz="51653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7350" indent="-387350" algn="l" defTabSz="51653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39045" indent="-323014" algn="l" defTabSz="51653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91243" indent="-258228" algn="l" defTabSz="51653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07978" indent="-258228" algn="l" defTabSz="51653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24371" indent="-258228" algn="l" defTabSz="51653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40921" indent="-258228" algn="l" defTabSz="516530" rtl="0" eaLnBrk="1" latinLnBrk="0" hangingPunct="1">
        <a:spcBef>
          <a:spcPct val="20000"/>
        </a:spcBef>
        <a:buFont typeface="Arial"/>
        <a:buChar char="•"/>
        <a:defRPr sz="2400" kern="1200">
          <a:solidFill>
            <a:schemeClr val="tx1"/>
          </a:solidFill>
          <a:latin typeface="+mn-lt"/>
          <a:ea typeface="+mn-ea"/>
          <a:cs typeface="+mn-cs"/>
        </a:defRPr>
      </a:lvl6pPr>
      <a:lvl7pPr marL="3357396" indent="-258228" algn="l" defTabSz="516530" rtl="0" eaLnBrk="1" latinLnBrk="0" hangingPunct="1">
        <a:spcBef>
          <a:spcPct val="20000"/>
        </a:spcBef>
        <a:buFont typeface="Arial"/>
        <a:buChar char="•"/>
        <a:defRPr sz="2400" kern="1200">
          <a:solidFill>
            <a:schemeClr val="tx1"/>
          </a:solidFill>
          <a:latin typeface="+mn-lt"/>
          <a:ea typeface="+mn-ea"/>
          <a:cs typeface="+mn-cs"/>
        </a:defRPr>
      </a:lvl7pPr>
      <a:lvl8pPr marL="3873940" indent="-258228" algn="l" defTabSz="516530" rtl="0" eaLnBrk="1" latinLnBrk="0" hangingPunct="1">
        <a:spcBef>
          <a:spcPct val="20000"/>
        </a:spcBef>
        <a:buFont typeface="Arial"/>
        <a:buChar char="•"/>
        <a:defRPr sz="2400" kern="1200">
          <a:solidFill>
            <a:schemeClr val="tx1"/>
          </a:solidFill>
          <a:latin typeface="+mn-lt"/>
          <a:ea typeface="+mn-ea"/>
          <a:cs typeface="+mn-cs"/>
        </a:defRPr>
      </a:lvl8pPr>
      <a:lvl9pPr marL="4390414" indent="-258228" algn="l" defTabSz="51653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6530" rtl="0" eaLnBrk="1" latinLnBrk="0" hangingPunct="1">
        <a:defRPr sz="2200" kern="1200">
          <a:solidFill>
            <a:schemeClr val="tx1"/>
          </a:solidFill>
          <a:latin typeface="+mn-lt"/>
          <a:ea typeface="+mn-ea"/>
          <a:cs typeface="+mn-cs"/>
        </a:defRPr>
      </a:lvl1pPr>
      <a:lvl2pPr marL="516530" algn="l" defTabSz="516530" rtl="0" eaLnBrk="1" latinLnBrk="0" hangingPunct="1">
        <a:defRPr sz="2200" kern="1200">
          <a:solidFill>
            <a:schemeClr val="tx1"/>
          </a:solidFill>
          <a:latin typeface="+mn-lt"/>
          <a:ea typeface="+mn-ea"/>
          <a:cs typeface="+mn-cs"/>
        </a:defRPr>
      </a:lvl2pPr>
      <a:lvl3pPr marL="1033219" algn="l" defTabSz="516530" rtl="0" eaLnBrk="1" latinLnBrk="0" hangingPunct="1">
        <a:defRPr sz="2200" kern="1200">
          <a:solidFill>
            <a:schemeClr val="tx1"/>
          </a:solidFill>
          <a:latin typeface="+mn-lt"/>
          <a:ea typeface="+mn-ea"/>
          <a:cs typeface="+mn-cs"/>
        </a:defRPr>
      </a:lvl3pPr>
      <a:lvl4pPr marL="1549390" algn="l" defTabSz="516530" rtl="0" eaLnBrk="1" latinLnBrk="0" hangingPunct="1">
        <a:defRPr sz="2200" kern="1200">
          <a:solidFill>
            <a:schemeClr val="tx1"/>
          </a:solidFill>
          <a:latin typeface="+mn-lt"/>
          <a:ea typeface="+mn-ea"/>
          <a:cs typeface="+mn-cs"/>
        </a:defRPr>
      </a:lvl4pPr>
      <a:lvl5pPr marL="2066105" algn="l" defTabSz="516530" rtl="0" eaLnBrk="1" latinLnBrk="0" hangingPunct="1">
        <a:defRPr sz="2200" kern="1200">
          <a:solidFill>
            <a:schemeClr val="tx1"/>
          </a:solidFill>
          <a:latin typeface="+mn-lt"/>
          <a:ea typeface="+mn-ea"/>
          <a:cs typeface="+mn-cs"/>
        </a:defRPr>
      </a:lvl5pPr>
      <a:lvl6pPr marL="2582630" algn="l" defTabSz="516530" rtl="0" eaLnBrk="1" latinLnBrk="0" hangingPunct="1">
        <a:defRPr sz="2200" kern="1200">
          <a:solidFill>
            <a:schemeClr val="tx1"/>
          </a:solidFill>
          <a:latin typeface="+mn-lt"/>
          <a:ea typeface="+mn-ea"/>
          <a:cs typeface="+mn-cs"/>
        </a:defRPr>
      </a:lvl6pPr>
      <a:lvl7pPr marL="3099062" algn="l" defTabSz="516530" rtl="0" eaLnBrk="1" latinLnBrk="0" hangingPunct="1">
        <a:defRPr sz="2200" kern="1200">
          <a:solidFill>
            <a:schemeClr val="tx1"/>
          </a:solidFill>
          <a:latin typeface="+mn-lt"/>
          <a:ea typeface="+mn-ea"/>
          <a:cs typeface="+mn-cs"/>
        </a:defRPr>
      </a:lvl7pPr>
      <a:lvl8pPr marL="3615718" algn="l" defTabSz="516530" rtl="0" eaLnBrk="1" latinLnBrk="0" hangingPunct="1">
        <a:defRPr sz="2200" kern="1200">
          <a:solidFill>
            <a:schemeClr val="tx1"/>
          </a:solidFill>
          <a:latin typeface="+mn-lt"/>
          <a:ea typeface="+mn-ea"/>
          <a:cs typeface="+mn-cs"/>
        </a:defRPr>
      </a:lvl8pPr>
      <a:lvl9pPr marL="4132198" algn="l" defTabSz="516530" rtl="0" eaLnBrk="1" latinLnBrk="0" hangingPunct="1">
        <a:defRPr sz="22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09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3418" tIns="51972" rIns="103418" bIns="51972" anchor="ctr"/>
          <a:lstStyle/>
          <a:p>
            <a:pPr algn="ctr" defTabSz="1035822">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35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15" y="719509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25" r:id="rId1"/>
  </p:sldLayoutIdLst>
  <p:txStyles>
    <p:titleStyle>
      <a:lvl1pPr algn="ctr" defTabSz="51783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7832"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35822"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53234"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71238" algn="ctr" defTabSz="51783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8318" indent="-388318" algn="l" defTabSz="51783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41128" indent="-323758" algn="l" defTabSz="51783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94442" indent="-258878" algn="l" defTabSz="51783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12442" indent="-258878" algn="l" defTabSz="51783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30137" indent="-258878" algn="l" defTabSz="51783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47988" indent="-258878" algn="l" defTabSz="517832" rtl="0" eaLnBrk="1" latinLnBrk="0" hangingPunct="1">
        <a:spcBef>
          <a:spcPct val="20000"/>
        </a:spcBef>
        <a:buFont typeface="Arial"/>
        <a:buChar char="•"/>
        <a:defRPr sz="2400" kern="1200">
          <a:solidFill>
            <a:schemeClr val="tx1"/>
          </a:solidFill>
          <a:latin typeface="+mn-lt"/>
          <a:ea typeface="+mn-ea"/>
          <a:cs typeface="+mn-cs"/>
        </a:defRPr>
      </a:lvl6pPr>
      <a:lvl7pPr marL="3365732" indent="-258878" algn="l" defTabSz="517832" rtl="0" eaLnBrk="1" latinLnBrk="0" hangingPunct="1">
        <a:spcBef>
          <a:spcPct val="20000"/>
        </a:spcBef>
        <a:buFont typeface="Arial"/>
        <a:buChar char="•"/>
        <a:defRPr sz="2400" kern="1200">
          <a:solidFill>
            <a:schemeClr val="tx1"/>
          </a:solidFill>
          <a:latin typeface="+mn-lt"/>
          <a:ea typeface="+mn-ea"/>
          <a:cs typeface="+mn-cs"/>
        </a:defRPr>
      </a:lvl7pPr>
      <a:lvl8pPr marL="3883603" indent="-258878" algn="l" defTabSz="517832" rtl="0" eaLnBrk="1" latinLnBrk="0" hangingPunct="1">
        <a:spcBef>
          <a:spcPct val="20000"/>
        </a:spcBef>
        <a:buFont typeface="Arial"/>
        <a:buChar char="•"/>
        <a:defRPr sz="2400" kern="1200">
          <a:solidFill>
            <a:schemeClr val="tx1"/>
          </a:solidFill>
          <a:latin typeface="+mn-lt"/>
          <a:ea typeface="+mn-ea"/>
          <a:cs typeface="+mn-cs"/>
        </a:defRPr>
      </a:lvl8pPr>
      <a:lvl9pPr marL="4401312" indent="-258878" algn="l" defTabSz="51783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7832" rtl="0" eaLnBrk="1" latinLnBrk="0" hangingPunct="1">
        <a:defRPr sz="2200" kern="1200">
          <a:solidFill>
            <a:schemeClr val="tx1"/>
          </a:solidFill>
          <a:latin typeface="+mn-lt"/>
          <a:ea typeface="+mn-ea"/>
          <a:cs typeface="+mn-cs"/>
        </a:defRPr>
      </a:lvl1pPr>
      <a:lvl2pPr marL="517832" algn="l" defTabSz="517832" rtl="0" eaLnBrk="1" latinLnBrk="0" hangingPunct="1">
        <a:defRPr sz="2200" kern="1200">
          <a:solidFill>
            <a:schemeClr val="tx1"/>
          </a:solidFill>
          <a:latin typeface="+mn-lt"/>
          <a:ea typeface="+mn-ea"/>
          <a:cs typeface="+mn-cs"/>
        </a:defRPr>
      </a:lvl2pPr>
      <a:lvl3pPr marL="1035822" algn="l" defTabSz="517832" rtl="0" eaLnBrk="1" latinLnBrk="0" hangingPunct="1">
        <a:defRPr sz="2200" kern="1200">
          <a:solidFill>
            <a:schemeClr val="tx1"/>
          </a:solidFill>
          <a:latin typeface="+mn-lt"/>
          <a:ea typeface="+mn-ea"/>
          <a:cs typeface="+mn-cs"/>
        </a:defRPr>
      </a:lvl3pPr>
      <a:lvl4pPr marL="1553234" algn="l" defTabSz="517832" rtl="0" eaLnBrk="1" latinLnBrk="0" hangingPunct="1">
        <a:defRPr sz="2200" kern="1200">
          <a:solidFill>
            <a:schemeClr val="tx1"/>
          </a:solidFill>
          <a:latin typeface="+mn-lt"/>
          <a:ea typeface="+mn-ea"/>
          <a:cs typeface="+mn-cs"/>
        </a:defRPr>
      </a:lvl4pPr>
      <a:lvl5pPr marL="2071238" algn="l" defTabSz="517832" rtl="0" eaLnBrk="1" latinLnBrk="0" hangingPunct="1">
        <a:defRPr sz="2200" kern="1200">
          <a:solidFill>
            <a:schemeClr val="tx1"/>
          </a:solidFill>
          <a:latin typeface="+mn-lt"/>
          <a:ea typeface="+mn-ea"/>
          <a:cs typeface="+mn-cs"/>
        </a:defRPr>
      </a:lvl5pPr>
      <a:lvl6pPr marL="2589041" algn="l" defTabSz="517832" rtl="0" eaLnBrk="1" latinLnBrk="0" hangingPunct="1">
        <a:defRPr sz="2200" kern="1200">
          <a:solidFill>
            <a:schemeClr val="tx1"/>
          </a:solidFill>
          <a:latin typeface="+mn-lt"/>
          <a:ea typeface="+mn-ea"/>
          <a:cs typeface="+mn-cs"/>
        </a:defRPr>
      </a:lvl6pPr>
      <a:lvl7pPr marL="3106758" algn="l" defTabSz="517832" rtl="0" eaLnBrk="1" latinLnBrk="0" hangingPunct="1">
        <a:defRPr sz="2200" kern="1200">
          <a:solidFill>
            <a:schemeClr val="tx1"/>
          </a:solidFill>
          <a:latin typeface="+mn-lt"/>
          <a:ea typeface="+mn-ea"/>
          <a:cs typeface="+mn-cs"/>
        </a:defRPr>
      </a:lvl7pPr>
      <a:lvl8pPr marL="3624647" algn="l" defTabSz="517832" rtl="0" eaLnBrk="1" latinLnBrk="0" hangingPunct="1">
        <a:defRPr sz="2200" kern="1200">
          <a:solidFill>
            <a:schemeClr val="tx1"/>
          </a:solidFill>
          <a:latin typeface="+mn-lt"/>
          <a:ea typeface="+mn-ea"/>
          <a:cs typeface="+mn-cs"/>
        </a:defRPr>
      </a:lvl8pPr>
      <a:lvl9pPr marL="4142456" algn="l" defTabSz="517832" rtl="0" eaLnBrk="1" latinLnBrk="0" hangingPunct="1">
        <a:defRPr sz="22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302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3670" tIns="52098" rIns="103670" bIns="52098" anchor="ctr"/>
          <a:lstStyle/>
          <a:p>
            <a:pPr algn="ctr" defTabSz="103846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279"/>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39" y="7195017"/>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27" r:id="rId1"/>
  </p:sldLayoutIdLst>
  <p:txStyles>
    <p:titleStyle>
      <a:lvl1pPr algn="ctr" defTabSz="519155"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19155"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38468"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57155"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76476" algn="ctr" defTabSz="51915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89300" indent="-389300" algn="l" defTabSz="519155"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43245" indent="-324514" algn="l" defTabSz="519155"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297714" indent="-259540" algn="l" defTabSz="519155"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16978" indent="-259540" algn="l" defTabSz="51915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36003" indent="-259540" algn="l" defTabSz="51915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55170" indent="-259540" algn="l" defTabSz="519155" rtl="0" eaLnBrk="1" latinLnBrk="0" hangingPunct="1">
        <a:spcBef>
          <a:spcPct val="20000"/>
        </a:spcBef>
        <a:buFont typeface="Arial"/>
        <a:buChar char="•"/>
        <a:defRPr sz="2400" kern="1200">
          <a:solidFill>
            <a:schemeClr val="tx1"/>
          </a:solidFill>
          <a:latin typeface="+mn-lt"/>
          <a:ea typeface="+mn-ea"/>
          <a:cs typeface="+mn-cs"/>
        </a:defRPr>
      </a:lvl6pPr>
      <a:lvl7pPr marL="3374236" indent="-259540" algn="l" defTabSz="519155" rtl="0" eaLnBrk="1" latinLnBrk="0" hangingPunct="1">
        <a:spcBef>
          <a:spcPct val="20000"/>
        </a:spcBef>
        <a:buFont typeface="Arial"/>
        <a:buChar char="•"/>
        <a:defRPr sz="2400" kern="1200">
          <a:solidFill>
            <a:schemeClr val="tx1"/>
          </a:solidFill>
          <a:latin typeface="+mn-lt"/>
          <a:ea typeface="+mn-ea"/>
          <a:cs typeface="+mn-cs"/>
        </a:defRPr>
      </a:lvl7pPr>
      <a:lvl8pPr marL="3893429" indent="-259540" algn="l" defTabSz="519155" rtl="0" eaLnBrk="1" latinLnBrk="0" hangingPunct="1">
        <a:spcBef>
          <a:spcPct val="20000"/>
        </a:spcBef>
        <a:buFont typeface="Arial"/>
        <a:buChar char="•"/>
        <a:defRPr sz="2400" kern="1200">
          <a:solidFill>
            <a:schemeClr val="tx1"/>
          </a:solidFill>
          <a:latin typeface="+mn-lt"/>
          <a:ea typeface="+mn-ea"/>
          <a:cs typeface="+mn-cs"/>
        </a:defRPr>
      </a:lvl8pPr>
      <a:lvl9pPr marL="4412417" indent="-259540" algn="l" defTabSz="51915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19155" rtl="0" eaLnBrk="1" latinLnBrk="0" hangingPunct="1">
        <a:defRPr sz="2200" kern="1200">
          <a:solidFill>
            <a:schemeClr val="tx1"/>
          </a:solidFill>
          <a:latin typeface="+mn-lt"/>
          <a:ea typeface="+mn-ea"/>
          <a:cs typeface="+mn-cs"/>
        </a:defRPr>
      </a:lvl1pPr>
      <a:lvl2pPr marL="519155" algn="l" defTabSz="519155" rtl="0" eaLnBrk="1" latinLnBrk="0" hangingPunct="1">
        <a:defRPr sz="2200" kern="1200">
          <a:solidFill>
            <a:schemeClr val="tx1"/>
          </a:solidFill>
          <a:latin typeface="+mn-lt"/>
          <a:ea typeface="+mn-ea"/>
          <a:cs typeface="+mn-cs"/>
        </a:defRPr>
      </a:lvl2pPr>
      <a:lvl3pPr marL="1038468" algn="l" defTabSz="519155" rtl="0" eaLnBrk="1" latinLnBrk="0" hangingPunct="1">
        <a:defRPr sz="2200" kern="1200">
          <a:solidFill>
            <a:schemeClr val="tx1"/>
          </a:solidFill>
          <a:latin typeface="+mn-lt"/>
          <a:ea typeface="+mn-ea"/>
          <a:cs typeface="+mn-cs"/>
        </a:defRPr>
      </a:lvl3pPr>
      <a:lvl4pPr marL="1557155" algn="l" defTabSz="519155" rtl="0" eaLnBrk="1" latinLnBrk="0" hangingPunct="1">
        <a:defRPr sz="2200" kern="1200">
          <a:solidFill>
            <a:schemeClr val="tx1"/>
          </a:solidFill>
          <a:latin typeface="+mn-lt"/>
          <a:ea typeface="+mn-ea"/>
          <a:cs typeface="+mn-cs"/>
        </a:defRPr>
      </a:lvl4pPr>
      <a:lvl5pPr marL="2076476" algn="l" defTabSz="519155" rtl="0" eaLnBrk="1" latinLnBrk="0" hangingPunct="1">
        <a:defRPr sz="2200" kern="1200">
          <a:solidFill>
            <a:schemeClr val="tx1"/>
          </a:solidFill>
          <a:latin typeface="+mn-lt"/>
          <a:ea typeface="+mn-ea"/>
          <a:cs typeface="+mn-cs"/>
        </a:defRPr>
      </a:lvl5pPr>
      <a:lvl6pPr marL="2595564" algn="l" defTabSz="519155" rtl="0" eaLnBrk="1" latinLnBrk="0" hangingPunct="1">
        <a:defRPr sz="2200" kern="1200">
          <a:solidFill>
            <a:schemeClr val="tx1"/>
          </a:solidFill>
          <a:latin typeface="+mn-lt"/>
          <a:ea typeface="+mn-ea"/>
          <a:cs typeface="+mn-cs"/>
        </a:defRPr>
      </a:lvl6pPr>
      <a:lvl7pPr marL="3114601" algn="l" defTabSz="519155" rtl="0" eaLnBrk="1" latinLnBrk="0" hangingPunct="1">
        <a:defRPr sz="2200" kern="1200">
          <a:solidFill>
            <a:schemeClr val="tx1"/>
          </a:solidFill>
          <a:latin typeface="+mn-lt"/>
          <a:ea typeface="+mn-ea"/>
          <a:cs typeface="+mn-cs"/>
        </a:defRPr>
      </a:lvl7pPr>
      <a:lvl8pPr marL="3633794" algn="l" defTabSz="519155" rtl="0" eaLnBrk="1" latinLnBrk="0" hangingPunct="1">
        <a:defRPr sz="2200" kern="1200">
          <a:solidFill>
            <a:schemeClr val="tx1"/>
          </a:solidFill>
          <a:latin typeface="+mn-lt"/>
          <a:ea typeface="+mn-ea"/>
          <a:cs typeface="+mn-cs"/>
        </a:defRPr>
      </a:lvl8pPr>
      <a:lvl9pPr marL="4152908" algn="l" defTabSz="519155" rtl="0" eaLnBrk="1" latinLnBrk="0" hangingPunct="1">
        <a:defRPr sz="22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94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3926" tIns="52226" rIns="103926" bIns="52226" anchor="ctr"/>
          <a:lstStyle/>
          <a:p>
            <a:pPr algn="ctr" defTabSz="104115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202"/>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63" y="7194940"/>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29" r:id="rId1"/>
  </p:sldLayoutIdLst>
  <p:txStyles>
    <p:titleStyle>
      <a:lvl1pPr algn="ctr" defTabSz="520498"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0498"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41155"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61148"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81851" algn="ctr" defTabSz="520498"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0299" indent="-390299" algn="l" defTabSz="520498"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45400" indent="-325314" algn="l" defTabSz="520498"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01042" indent="-260212" algn="l" defTabSz="520498"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21586" indent="-260212" algn="l" defTabSz="52049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41993" indent="-260212" algn="l" defTabSz="520498"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62466" indent="-260212" algn="l" defTabSz="520498" rtl="0" eaLnBrk="1" latinLnBrk="0" hangingPunct="1">
        <a:spcBef>
          <a:spcPct val="20000"/>
        </a:spcBef>
        <a:buFont typeface="Arial"/>
        <a:buChar char="•"/>
        <a:defRPr sz="2400" kern="1200">
          <a:solidFill>
            <a:schemeClr val="tx1"/>
          </a:solidFill>
          <a:latin typeface="+mn-lt"/>
          <a:ea typeface="+mn-ea"/>
          <a:cs typeface="+mn-cs"/>
        </a:defRPr>
      </a:lvl6pPr>
      <a:lvl7pPr marL="3382876" indent="-260212" algn="l" defTabSz="520498" rtl="0" eaLnBrk="1" latinLnBrk="0" hangingPunct="1">
        <a:spcBef>
          <a:spcPct val="20000"/>
        </a:spcBef>
        <a:buFont typeface="Arial"/>
        <a:buChar char="•"/>
        <a:defRPr sz="2400" kern="1200">
          <a:solidFill>
            <a:schemeClr val="tx1"/>
          </a:solidFill>
          <a:latin typeface="+mn-lt"/>
          <a:ea typeface="+mn-ea"/>
          <a:cs typeface="+mn-cs"/>
        </a:defRPr>
      </a:lvl7pPr>
      <a:lvl8pPr marL="3903412" indent="-260212" algn="l" defTabSz="520498" rtl="0" eaLnBrk="1" latinLnBrk="0" hangingPunct="1">
        <a:spcBef>
          <a:spcPct val="20000"/>
        </a:spcBef>
        <a:buFont typeface="Arial"/>
        <a:buChar char="•"/>
        <a:defRPr sz="2400" kern="1200">
          <a:solidFill>
            <a:schemeClr val="tx1"/>
          </a:solidFill>
          <a:latin typeface="+mn-lt"/>
          <a:ea typeface="+mn-ea"/>
          <a:cs typeface="+mn-cs"/>
        </a:defRPr>
      </a:lvl8pPr>
      <a:lvl9pPr marL="4423735" indent="-260212" algn="l" defTabSz="52049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0498" rtl="0" eaLnBrk="1" latinLnBrk="0" hangingPunct="1">
        <a:defRPr sz="2200" kern="1200">
          <a:solidFill>
            <a:schemeClr val="tx1"/>
          </a:solidFill>
          <a:latin typeface="+mn-lt"/>
          <a:ea typeface="+mn-ea"/>
          <a:cs typeface="+mn-cs"/>
        </a:defRPr>
      </a:lvl1pPr>
      <a:lvl2pPr marL="520498" algn="l" defTabSz="520498" rtl="0" eaLnBrk="1" latinLnBrk="0" hangingPunct="1">
        <a:defRPr sz="2200" kern="1200">
          <a:solidFill>
            <a:schemeClr val="tx1"/>
          </a:solidFill>
          <a:latin typeface="+mn-lt"/>
          <a:ea typeface="+mn-ea"/>
          <a:cs typeface="+mn-cs"/>
        </a:defRPr>
      </a:lvl2pPr>
      <a:lvl3pPr marL="1041155" algn="l" defTabSz="520498" rtl="0" eaLnBrk="1" latinLnBrk="0" hangingPunct="1">
        <a:defRPr sz="2200" kern="1200">
          <a:solidFill>
            <a:schemeClr val="tx1"/>
          </a:solidFill>
          <a:latin typeface="+mn-lt"/>
          <a:ea typeface="+mn-ea"/>
          <a:cs typeface="+mn-cs"/>
        </a:defRPr>
      </a:lvl3pPr>
      <a:lvl4pPr marL="1561148" algn="l" defTabSz="520498" rtl="0" eaLnBrk="1" latinLnBrk="0" hangingPunct="1">
        <a:defRPr sz="2200" kern="1200">
          <a:solidFill>
            <a:schemeClr val="tx1"/>
          </a:solidFill>
          <a:latin typeface="+mn-lt"/>
          <a:ea typeface="+mn-ea"/>
          <a:cs typeface="+mn-cs"/>
        </a:defRPr>
      </a:lvl4pPr>
      <a:lvl5pPr marL="2081851" algn="l" defTabSz="520498" rtl="0" eaLnBrk="1" latinLnBrk="0" hangingPunct="1">
        <a:defRPr sz="2200" kern="1200">
          <a:solidFill>
            <a:schemeClr val="tx1"/>
          </a:solidFill>
          <a:latin typeface="+mn-lt"/>
          <a:ea typeface="+mn-ea"/>
          <a:cs typeface="+mn-cs"/>
        </a:defRPr>
      </a:lvl5pPr>
      <a:lvl6pPr marL="2602220" algn="l" defTabSz="520498" rtl="0" eaLnBrk="1" latinLnBrk="0" hangingPunct="1">
        <a:defRPr sz="2200" kern="1200">
          <a:solidFill>
            <a:schemeClr val="tx1"/>
          </a:solidFill>
          <a:latin typeface="+mn-lt"/>
          <a:ea typeface="+mn-ea"/>
          <a:cs typeface="+mn-cs"/>
        </a:defRPr>
      </a:lvl6pPr>
      <a:lvl7pPr marL="3122587" algn="l" defTabSz="520498" rtl="0" eaLnBrk="1" latinLnBrk="0" hangingPunct="1">
        <a:defRPr sz="2200" kern="1200">
          <a:solidFill>
            <a:schemeClr val="tx1"/>
          </a:solidFill>
          <a:latin typeface="+mn-lt"/>
          <a:ea typeface="+mn-ea"/>
          <a:cs typeface="+mn-cs"/>
        </a:defRPr>
      </a:lvl7pPr>
      <a:lvl8pPr marL="3643104" algn="l" defTabSz="520498" rtl="0" eaLnBrk="1" latinLnBrk="0" hangingPunct="1">
        <a:defRPr sz="2200" kern="1200">
          <a:solidFill>
            <a:schemeClr val="tx1"/>
          </a:solidFill>
          <a:latin typeface="+mn-lt"/>
          <a:ea typeface="+mn-ea"/>
          <a:cs typeface="+mn-cs"/>
        </a:defRPr>
      </a:lvl8pPr>
      <a:lvl9pPr marL="4163558" algn="l" defTabSz="520498" rtl="0" eaLnBrk="1" latinLnBrk="0" hangingPunct="1">
        <a:defRPr sz="22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86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4186" tIns="52356" rIns="104186" bIns="52356" anchor="ctr"/>
          <a:lstStyle/>
          <a:p>
            <a:pPr algn="ctr" defTabSz="104388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124"/>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85" y="7194862"/>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31" r:id="rId1"/>
  </p:sldLayoutIdLst>
  <p:txStyles>
    <p:titleStyle>
      <a:lvl1pPr algn="ctr" defTabSz="521863"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1863"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43885"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65207"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87310" algn="ctr" defTabSz="52186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1313" indent="-391313" algn="l" defTabSz="521863"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47610" indent="-326172" algn="l" defTabSz="521863"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04422" indent="-260894" algn="l" defTabSz="521863"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26291" indent="-260894" algn="l" defTabSz="52186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48090" indent="-260894" algn="l" defTabSz="52186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69876" indent="-260894" algn="l" defTabSz="521863" rtl="0" eaLnBrk="1" latinLnBrk="0" hangingPunct="1">
        <a:spcBef>
          <a:spcPct val="20000"/>
        </a:spcBef>
        <a:buFont typeface="Arial"/>
        <a:buChar char="•"/>
        <a:defRPr sz="2400" kern="1200">
          <a:solidFill>
            <a:schemeClr val="tx1"/>
          </a:solidFill>
          <a:latin typeface="+mn-lt"/>
          <a:ea typeface="+mn-ea"/>
          <a:cs typeface="+mn-cs"/>
        </a:defRPr>
      </a:lvl6pPr>
      <a:lvl7pPr marL="3391681" indent="-260894" algn="l" defTabSz="521863" rtl="0" eaLnBrk="1" latinLnBrk="0" hangingPunct="1">
        <a:spcBef>
          <a:spcPct val="20000"/>
        </a:spcBef>
        <a:buFont typeface="Arial"/>
        <a:buChar char="•"/>
        <a:defRPr sz="2400" kern="1200">
          <a:solidFill>
            <a:schemeClr val="tx1"/>
          </a:solidFill>
          <a:latin typeface="+mn-lt"/>
          <a:ea typeface="+mn-ea"/>
          <a:cs typeface="+mn-cs"/>
        </a:defRPr>
      </a:lvl7pPr>
      <a:lvl8pPr marL="3913552" indent="-260894" algn="l" defTabSz="521863" rtl="0" eaLnBrk="1" latinLnBrk="0" hangingPunct="1">
        <a:spcBef>
          <a:spcPct val="20000"/>
        </a:spcBef>
        <a:buFont typeface="Arial"/>
        <a:buChar char="•"/>
        <a:defRPr sz="2400" kern="1200">
          <a:solidFill>
            <a:schemeClr val="tx1"/>
          </a:solidFill>
          <a:latin typeface="+mn-lt"/>
          <a:ea typeface="+mn-ea"/>
          <a:cs typeface="+mn-cs"/>
        </a:defRPr>
      </a:lvl8pPr>
      <a:lvl9pPr marL="4435243" indent="-260894" algn="l" defTabSz="52186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1863" rtl="0" eaLnBrk="1" latinLnBrk="0" hangingPunct="1">
        <a:defRPr sz="2200" kern="1200">
          <a:solidFill>
            <a:schemeClr val="tx1"/>
          </a:solidFill>
          <a:latin typeface="+mn-lt"/>
          <a:ea typeface="+mn-ea"/>
          <a:cs typeface="+mn-cs"/>
        </a:defRPr>
      </a:lvl1pPr>
      <a:lvl2pPr marL="521863" algn="l" defTabSz="521863" rtl="0" eaLnBrk="1" latinLnBrk="0" hangingPunct="1">
        <a:defRPr sz="2200" kern="1200">
          <a:solidFill>
            <a:schemeClr val="tx1"/>
          </a:solidFill>
          <a:latin typeface="+mn-lt"/>
          <a:ea typeface="+mn-ea"/>
          <a:cs typeface="+mn-cs"/>
        </a:defRPr>
      </a:lvl2pPr>
      <a:lvl3pPr marL="1043885" algn="l" defTabSz="521863" rtl="0" eaLnBrk="1" latinLnBrk="0" hangingPunct="1">
        <a:defRPr sz="2200" kern="1200">
          <a:solidFill>
            <a:schemeClr val="tx1"/>
          </a:solidFill>
          <a:latin typeface="+mn-lt"/>
          <a:ea typeface="+mn-ea"/>
          <a:cs typeface="+mn-cs"/>
        </a:defRPr>
      </a:lvl3pPr>
      <a:lvl4pPr marL="1565207" algn="l" defTabSz="521863" rtl="0" eaLnBrk="1" latinLnBrk="0" hangingPunct="1">
        <a:defRPr sz="2200" kern="1200">
          <a:solidFill>
            <a:schemeClr val="tx1"/>
          </a:solidFill>
          <a:latin typeface="+mn-lt"/>
          <a:ea typeface="+mn-ea"/>
          <a:cs typeface="+mn-cs"/>
        </a:defRPr>
      </a:lvl4pPr>
      <a:lvl5pPr marL="2087310" algn="l" defTabSz="521863" rtl="0" eaLnBrk="1" latinLnBrk="0" hangingPunct="1">
        <a:defRPr sz="2200" kern="1200">
          <a:solidFill>
            <a:schemeClr val="tx1"/>
          </a:solidFill>
          <a:latin typeface="+mn-lt"/>
          <a:ea typeface="+mn-ea"/>
          <a:cs typeface="+mn-cs"/>
        </a:defRPr>
      </a:lvl5pPr>
      <a:lvl6pPr marL="2608996" algn="l" defTabSz="521863" rtl="0" eaLnBrk="1" latinLnBrk="0" hangingPunct="1">
        <a:defRPr sz="2200" kern="1200">
          <a:solidFill>
            <a:schemeClr val="tx1"/>
          </a:solidFill>
          <a:latin typeface="+mn-lt"/>
          <a:ea typeface="+mn-ea"/>
          <a:cs typeface="+mn-cs"/>
        </a:defRPr>
      </a:lvl6pPr>
      <a:lvl7pPr marL="3130753" algn="l" defTabSz="521863" rtl="0" eaLnBrk="1" latinLnBrk="0" hangingPunct="1">
        <a:defRPr sz="2200" kern="1200">
          <a:solidFill>
            <a:schemeClr val="tx1"/>
          </a:solidFill>
          <a:latin typeface="+mn-lt"/>
          <a:ea typeface="+mn-ea"/>
          <a:cs typeface="+mn-cs"/>
        </a:defRPr>
      </a:lvl7pPr>
      <a:lvl8pPr marL="3652588" algn="l" defTabSz="521863" rtl="0" eaLnBrk="1" latinLnBrk="0" hangingPunct="1">
        <a:defRPr sz="2200" kern="1200">
          <a:solidFill>
            <a:schemeClr val="tx1"/>
          </a:solidFill>
          <a:latin typeface="+mn-lt"/>
          <a:ea typeface="+mn-ea"/>
          <a:cs typeface="+mn-cs"/>
        </a:defRPr>
      </a:lvl8pPr>
      <a:lvl9pPr marL="4174398" algn="l" defTabSz="521863" rtl="0" eaLnBrk="1" latinLnBrk="0" hangingPunct="1">
        <a:defRPr sz="22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7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4450" tIns="52488" rIns="104450" bIns="52488" anchor="ctr"/>
          <a:lstStyle/>
          <a:p>
            <a:pPr algn="ctr" defTabSz="104665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504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05" y="719478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33" r:id="rId1"/>
  </p:sldLayoutIdLst>
  <p:txStyles>
    <p:titleStyle>
      <a:lvl1pPr algn="ctr" defTabSz="523249"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3249"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46656"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69365"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92853" algn="ctr" defTabSz="52324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2342" indent="-392342" algn="l" defTabSz="523249"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49854" indent="-327043" algn="l" defTabSz="523249"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07881" indent="-261588" algn="l" defTabSz="523249"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31122" indent="-261588" algn="l" defTabSz="52324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54294" indent="-261588" algn="l" defTabSz="52324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77431" indent="-261588" algn="l" defTabSz="523249" rtl="0" eaLnBrk="1" latinLnBrk="0" hangingPunct="1">
        <a:spcBef>
          <a:spcPct val="20000"/>
        </a:spcBef>
        <a:buFont typeface="Arial"/>
        <a:buChar char="•"/>
        <a:defRPr sz="2400" kern="1200">
          <a:solidFill>
            <a:schemeClr val="tx1"/>
          </a:solidFill>
          <a:latin typeface="+mn-lt"/>
          <a:ea typeface="+mn-ea"/>
          <a:cs typeface="+mn-cs"/>
        </a:defRPr>
      </a:lvl6pPr>
      <a:lvl7pPr marL="3400648" indent="-261588" algn="l" defTabSz="523249" rtl="0" eaLnBrk="1" latinLnBrk="0" hangingPunct="1">
        <a:spcBef>
          <a:spcPct val="20000"/>
        </a:spcBef>
        <a:buFont typeface="Arial"/>
        <a:buChar char="•"/>
        <a:defRPr sz="2400" kern="1200">
          <a:solidFill>
            <a:schemeClr val="tx1"/>
          </a:solidFill>
          <a:latin typeface="+mn-lt"/>
          <a:ea typeface="+mn-ea"/>
          <a:cs typeface="+mn-cs"/>
        </a:defRPr>
      </a:lvl7pPr>
      <a:lvl8pPr marL="3923848" indent="-261588" algn="l" defTabSz="523249" rtl="0" eaLnBrk="1" latinLnBrk="0" hangingPunct="1">
        <a:spcBef>
          <a:spcPct val="20000"/>
        </a:spcBef>
        <a:buFont typeface="Arial"/>
        <a:buChar char="•"/>
        <a:defRPr sz="2400" kern="1200">
          <a:solidFill>
            <a:schemeClr val="tx1"/>
          </a:solidFill>
          <a:latin typeface="+mn-lt"/>
          <a:ea typeface="+mn-ea"/>
          <a:cs typeface="+mn-cs"/>
        </a:defRPr>
      </a:lvl8pPr>
      <a:lvl9pPr marL="4446970" indent="-261588" algn="l" defTabSz="523249"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3249" rtl="0" eaLnBrk="1" latinLnBrk="0" hangingPunct="1">
        <a:defRPr sz="2200" kern="1200">
          <a:solidFill>
            <a:schemeClr val="tx1"/>
          </a:solidFill>
          <a:latin typeface="+mn-lt"/>
          <a:ea typeface="+mn-ea"/>
          <a:cs typeface="+mn-cs"/>
        </a:defRPr>
      </a:lvl1pPr>
      <a:lvl2pPr marL="523249" algn="l" defTabSz="523249" rtl="0" eaLnBrk="1" latinLnBrk="0" hangingPunct="1">
        <a:defRPr sz="2200" kern="1200">
          <a:solidFill>
            <a:schemeClr val="tx1"/>
          </a:solidFill>
          <a:latin typeface="+mn-lt"/>
          <a:ea typeface="+mn-ea"/>
          <a:cs typeface="+mn-cs"/>
        </a:defRPr>
      </a:lvl2pPr>
      <a:lvl3pPr marL="1046656" algn="l" defTabSz="523249" rtl="0" eaLnBrk="1" latinLnBrk="0" hangingPunct="1">
        <a:defRPr sz="2200" kern="1200">
          <a:solidFill>
            <a:schemeClr val="tx1"/>
          </a:solidFill>
          <a:latin typeface="+mn-lt"/>
          <a:ea typeface="+mn-ea"/>
          <a:cs typeface="+mn-cs"/>
        </a:defRPr>
      </a:lvl3pPr>
      <a:lvl4pPr marL="1569365" algn="l" defTabSz="523249" rtl="0" eaLnBrk="1" latinLnBrk="0" hangingPunct="1">
        <a:defRPr sz="2200" kern="1200">
          <a:solidFill>
            <a:schemeClr val="tx1"/>
          </a:solidFill>
          <a:latin typeface="+mn-lt"/>
          <a:ea typeface="+mn-ea"/>
          <a:cs typeface="+mn-cs"/>
        </a:defRPr>
      </a:lvl4pPr>
      <a:lvl5pPr marL="2092853" algn="l" defTabSz="523249" rtl="0" eaLnBrk="1" latinLnBrk="0" hangingPunct="1">
        <a:defRPr sz="2200" kern="1200">
          <a:solidFill>
            <a:schemeClr val="tx1"/>
          </a:solidFill>
          <a:latin typeface="+mn-lt"/>
          <a:ea typeface="+mn-ea"/>
          <a:cs typeface="+mn-cs"/>
        </a:defRPr>
      </a:lvl5pPr>
      <a:lvl6pPr marL="2615891" algn="l" defTabSz="523249" rtl="0" eaLnBrk="1" latinLnBrk="0" hangingPunct="1">
        <a:defRPr sz="2200" kern="1200">
          <a:solidFill>
            <a:schemeClr val="tx1"/>
          </a:solidFill>
          <a:latin typeface="+mn-lt"/>
          <a:ea typeface="+mn-ea"/>
          <a:cs typeface="+mn-cs"/>
        </a:defRPr>
      </a:lvl6pPr>
      <a:lvl7pPr marL="3139068" algn="l" defTabSz="523249" rtl="0" eaLnBrk="1" latinLnBrk="0" hangingPunct="1">
        <a:defRPr sz="2200" kern="1200">
          <a:solidFill>
            <a:schemeClr val="tx1"/>
          </a:solidFill>
          <a:latin typeface="+mn-lt"/>
          <a:ea typeface="+mn-ea"/>
          <a:cs typeface="+mn-cs"/>
        </a:defRPr>
      </a:lvl7pPr>
      <a:lvl8pPr marL="3662245" algn="l" defTabSz="523249" rtl="0" eaLnBrk="1" latinLnBrk="0" hangingPunct="1">
        <a:defRPr sz="2200" kern="1200">
          <a:solidFill>
            <a:schemeClr val="tx1"/>
          </a:solidFill>
          <a:latin typeface="+mn-lt"/>
          <a:ea typeface="+mn-ea"/>
          <a:cs typeface="+mn-cs"/>
        </a:defRPr>
      </a:lvl8pPr>
      <a:lvl9pPr marL="4185480" algn="l" defTabSz="523249" rtl="0" eaLnBrk="1" latinLnBrk="0" hangingPunct="1">
        <a:defRPr sz="2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42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646" tIns="48086" rIns="95646" bIns="48086" anchor="ctr"/>
          <a:lstStyle/>
          <a:p>
            <a:pPr algn="ctr" defTabSz="958168">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8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47" y="719742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79141"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141"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8168"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7085"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6351" algn="ctr" defTabSz="479141"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284" indent="-359284" algn="l" defTabSz="479141"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8261" indent="-300442" algn="l" defTabSz="479141"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7916" indent="-239494" algn="l" defTabSz="479141"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6796" indent="-239494" algn="l" defTabSz="47914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5883" indent="-239494" algn="l" defTabSz="479141"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4912" indent="-239494" algn="l" defTabSz="479141" rtl="0" eaLnBrk="1" latinLnBrk="0" hangingPunct="1">
        <a:spcBef>
          <a:spcPct val="20000"/>
        </a:spcBef>
        <a:buFont typeface="Arial"/>
        <a:buChar char="•"/>
        <a:defRPr sz="2400" kern="1200">
          <a:solidFill>
            <a:schemeClr val="tx1"/>
          </a:solidFill>
          <a:latin typeface="+mn-lt"/>
          <a:ea typeface="+mn-ea"/>
          <a:cs typeface="+mn-cs"/>
        </a:defRPr>
      </a:lvl6pPr>
      <a:lvl7pPr marL="3114055" indent="-239494" algn="l" defTabSz="479141" rtl="0" eaLnBrk="1" latinLnBrk="0" hangingPunct="1">
        <a:spcBef>
          <a:spcPct val="20000"/>
        </a:spcBef>
        <a:buFont typeface="Arial"/>
        <a:buChar char="•"/>
        <a:defRPr sz="2400" kern="1200">
          <a:solidFill>
            <a:schemeClr val="tx1"/>
          </a:solidFill>
          <a:latin typeface="+mn-lt"/>
          <a:ea typeface="+mn-ea"/>
          <a:cs typeface="+mn-cs"/>
        </a:defRPr>
      </a:lvl7pPr>
      <a:lvl8pPr marL="3593231" indent="-239494" algn="l" defTabSz="479141" rtl="0" eaLnBrk="1" latinLnBrk="0" hangingPunct="1">
        <a:spcBef>
          <a:spcPct val="20000"/>
        </a:spcBef>
        <a:buFont typeface="Arial"/>
        <a:buChar char="•"/>
        <a:defRPr sz="2400" kern="1200">
          <a:solidFill>
            <a:schemeClr val="tx1"/>
          </a:solidFill>
          <a:latin typeface="+mn-lt"/>
          <a:ea typeface="+mn-ea"/>
          <a:cs typeface="+mn-cs"/>
        </a:defRPr>
      </a:lvl8pPr>
      <a:lvl9pPr marL="4072210" indent="-239494" algn="l" defTabSz="47914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141" rtl="0" eaLnBrk="1" latinLnBrk="0" hangingPunct="1">
        <a:defRPr sz="2200" kern="1200">
          <a:solidFill>
            <a:schemeClr val="tx1"/>
          </a:solidFill>
          <a:latin typeface="+mn-lt"/>
          <a:ea typeface="+mn-ea"/>
          <a:cs typeface="+mn-cs"/>
        </a:defRPr>
      </a:lvl1pPr>
      <a:lvl2pPr marL="479141" algn="l" defTabSz="479141" rtl="0" eaLnBrk="1" latinLnBrk="0" hangingPunct="1">
        <a:defRPr sz="2200" kern="1200">
          <a:solidFill>
            <a:schemeClr val="tx1"/>
          </a:solidFill>
          <a:latin typeface="+mn-lt"/>
          <a:ea typeface="+mn-ea"/>
          <a:cs typeface="+mn-cs"/>
        </a:defRPr>
      </a:lvl2pPr>
      <a:lvl3pPr marL="958168" algn="l" defTabSz="479141" rtl="0" eaLnBrk="1" latinLnBrk="0" hangingPunct="1">
        <a:defRPr sz="2200" kern="1200">
          <a:solidFill>
            <a:schemeClr val="tx1"/>
          </a:solidFill>
          <a:latin typeface="+mn-lt"/>
          <a:ea typeface="+mn-ea"/>
          <a:cs typeface="+mn-cs"/>
        </a:defRPr>
      </a:lvl3pPr>
      <a:lvl4pPr marL="1437085" algn="l" defTabSz="479141" rtl="0" eaLnBrk="1" latinLnBrk="0" hangingPunct="1">
        <a:defRPr sz="2200" kern="1200">
          <a:solidFill>
            <a:schemeClr val="tx1"/>
          </a:solidFill>
          <a:latin typeface="+mn-lt"/>
          <a:ea typeface="+mn-ea"/>
          <a:cs typeface="+mn-cs"/>
        </a:defRPr>
      </a:lvl4pPr>
      <a:lvl5pPr marL="1916351" algn="l" defTabSz="479141" rtl="0" eaLnBrk="1" latinLnBrk="0" hangingPunct="1">
        <a:defRPr sz="2200" kern="1200">
          <a:solidFill>
            <a:schemeClr val="tx1"/>
          </a:solidFill>
          <a:latin typeface="+mn-lt"/>
          <a:ea typeface="+mn-ea"/>
          <a:cs typeface="+mn-cs"/>
        </a:defRPr>
      </a:lvl5pPr>
      <a:lvl6pPr marL="2395564" algn="l" defTabSz="479141" rtl="0" eaLnBrk="1" latinLnBrk="0" hangingPunct="1">
        <a:defRPr sz="2200" kern="1200">
          <a:solidFill>
            <a:schemeClr val="tx1"/>
          </a:solidFill>
          <a:latin typeface="+mn-lt"/>
          <a:ea typeface="+mn-ea"/>
          <a:cs typeface="+mn-cs"/>
        </a:defRPr>
      </a:lvl6pPr>
      <a:lvl7pPr marL="2874442" algn="l" defTabSz="479141" rtl="0" eaLnBrk="1" latinLnBrk="0" hangingPunct="1">
        <a:defRPr sz="2200" kern="1200">
          <a:solidFill>
            <a:schemeClr val="tx1"/>
          </a:solidFill>
          <a:latin typeface="+mn-lt"/>
          <a:ea typeface="+mn-ea"/>
          <a:cs typeface="+mn-cs"/>
        </a:defRPr>
      </a:lvl7pPr>
      <a:lvl8pPr marL="3353600" algn="l" defTabSz="479141" rtl="0" eaLnBrk="1" latinLnBrk="0" hangingPunct="1">
        <a:defRPr sz="2200" kern="1200">
          <a:solidFill>
            <a:schemeClr val="tx1"/>
          </a:solidFill>
          <a:latin typeface="+mn-lt"/>
          <a:ea typeface="+mn-ea"/>
          <a:cs typeface="+mn-cs"/>
        </a:defRPr>
      </a:lvl8pPr>
      <a:lvl9pPr marL="3832693" algn="l" defTabSz="479141" rtl="0" eaLnBrk="1" latinLnBrk="0" hangingPunct="1">
        <a:defRPr sz="22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70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4718" tIns="52622" rIns="104718" bIns="52622" anchor="ctr"/>
          <a:lstStyle/>
          <a:p>
            <a:pPr algn="ctr" defTabSz="104947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96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25" y="719470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35" r:id="rId1"/>
  </p:sldLayoutIdLst>
  <p:txStyles>
    <p:titleStyle>
      <a:lvl1pPr algn="ctr" defTabSz="52465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4656"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49470"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73585"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098480" algn="ctr" defTabSz="52465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3388" indent="-393388" algn="l" defTabSz="52465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52132" indent="-327928" algn="l" defTabSz="52465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11398" indent="-262291" algn="l" defTabSz="52465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36030" indent="-262291" algn="l" defTabSz="52465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60622" indent="-262291" algn="l" defTabSz="52465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85150" indent="-262291" algn="l" defTabSz="524656" rtl="0" eaLnBrk="1" latinLnBrk="0" hangingPunct="1">
        <a:spcBef>
          <a:spcPct val="20000"/>
        </a:spcBef>
        <a:buFont typeface="Arial"/>
        <a:buChar char="•"/>
        <a:defRPr sz="2400" kern="1200">
          <a:solidFill>
            <a:schemeClr val="tx1"/>
          </a:solidFill>
          <a:latin typeface="+mn-lt"/>
          <a:ea typeface="+mn-ea"/>
          <a:cs typeface="+mn-cs"/>
        </a:defRPr>
      </a:lvl6pPr>
      <a:lvl7pPr marL="3409778" indent="-262291" algn="l" defTabSz="524656" rtl="0" eaLnBrk="1" latinLnBrk="0" hangingPunct="1">
        <a:spcBef>
          <a:spcPct val="20000"/>
        </a:spcBef>
        <a:buFont typeface="Arial"/>
        <a:buChar char="•"/>
        <a:defRPr sz="2400" kern="1200">
          <a:solidFill>
            <a:schemeClr val="tx1"/>
          </a:solidFill>
          <a:latin typeface="+mn-lt"/>
          <a:ea typeface="+mn-ea"/>
          <a:cs typeface="+mn-cs"/>
        </a:defRPr>
      </a:lvl7pPr>
      <a:lvl8pPr marL="3934372" indent="-262291" algn="l" defTabSz="524656" rtl="0" eaLnBrk="1" latinLnBrk="0" hangingPunct="1">
        <a:spcBef>
          <a:spcPct val="20000"/>
        </a:spcBef>
        <a:buFont typeface="Arial"/>
        <a:buChar char="•"/>
        <a:defRPr sz="2400" kern="1200">
          <a:solidFill>
            <a:schemeClr val="tx1"/>
          </a:solidFill>
          <a:latin typeface="+mn-lt"/>
          <a:ea typeface="+mn-ea"/>
          <a:cs typeface="+mn-cs"/>
        </a:defRPr>
      </a:lvl8pPr>
      <a:lvl9pPr marL="4458907" indent="-262291" algn="l" defTabSz="52465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4656" rtl="0" eaLnBrk="1" latinLnBrk="0" hangingPunct="1">
        <a:defRPr sz="2200" kern="1200">
          <a:solidFill>
            <a:schemeClr val="tx1"/>
          </a:solidFill>
          <a:latin typeface="+mn-lt"/>
          <a:ea typeface="+mn-ea"/>
          <a:cs typeface="+mn-cs"/>
        </a:defRPr>
      </a:lvl1pPr>
      <a:lvl2pPr marL="524656" algn="l" defTabSz="524656" rtl="0" eaLnBrk="1" latinLnBrk="0" hangingPunct="1">
        <a:defRPr sz="2200" kern="1200">
          <a:solidFill>
            <a:schemeClr val="tx1"/>
          </a:solidFill>
          <a:latin typeface="+mn-lt"/>
          <a:ea typeface="+mn-ea"/>
          <a:cs typeface="+mn-cs"/>
        </a:defRPr>
      </a:lvl2pPr>
      <a:lvl3pPr marL="1049470" algn="l" defTabSz="524656" rtl="0" eaLnBrk="1" latinLnBrk="0" hangingPunct="1">
        <a:defRPr sz="2200" kern="1200">
          <a:solidFill>
            <a:schemeClr val="tx1"/>
          </a:solidFill>
          <a:latin typeface="+mn-lt"/>
          <a:ea typeface="+mn-ea"/>
          <a:cs typeface="+mn-cs"/>
        </a:defRPr>
      </a:lvl3pPr>
      <a:lvl4pPr marL="1573585" algn="l" defTabSz="524656" rtl="0" eaLnBrk="1" latinLnBrk="0" hangingPunct="1">
        <a:defRPr sz="2200" kern="1200">
          <a:solidFill>
            <a:schemeClr val="tx1"/>
          </a:solidFill>
          <a:latin typeface="+mn-lt"/>
          <a:ea typeface="+mn-ea"/>
          <a:cs typeface="+mn-cs"/>
        </a:defRPr>
      </a:lvl4pPr>
      <a:lvl5pPr marL="2098480" algn="l" defTabSz="524656" rtl="0" eaLnBrk="1" latinLnBrk="0" hangingPunct="1">
        <a:defRPr sz="2200" kern="1200">
          <a:solidFill>
            <a:schemeClr val="tx1"/>
          </a:solidFill>
          <a:latin typeface="+mn-lt"/>
          <a:ea typeface="+mn-ea"/>
          <a:cs typeface="+mn-cs"/>
        </a:defRPr>
      </a:lvl5pPr>
      <a:lvl6pPr marL="2622925" algn="l" defTabSz="524656" rtl="0" eaLnBrk="1" latinLnBrk="0" hangingPunct="1">
        <a:defRPr sz="2200" kern="1200">
          <a:solidFill>
            <a:schemeClr val="tx1"/>
          </a:solidFill>
          <a:latin typeface="+mn-lt"/>
          <a:ea typeface="+mn-ea"/>
          <a:cs typeface="+mn-cs"/>
        </a:defRPr>
      </a:lvl6pPr>
      <a:lvl7pPr marL="3147508" algn="l" defTabSz="524656" rtl="0" eaLnBrk="1" latinLnBrk="0" hangingPunct="1">
        <a:defRPr sz="2200" kern="1200">
          <a:solidFill>
            <a:schemeClr val="tx1"/>
          </a:solidFill>
          <a:latin typeface="+mn-lt"/>
          <a:ea typeface="+mn-ea"/>
          <a:cs typeface="+mn-cs"/>
        </a:defRPr>
      </a:lvl7pPr>
      <a:lvl8pPr marL="3672082" algn="l" defTabSz="524656" rtl="0" eaLnBrk="1" latinLnBrk="0" hangingPunct="1">
        <a:defRPr sz="2200" kern="1200">
          <a:solidFill>
            <a:schemeClr val="tx1"/>
          </a:solidFill>
          <a:latin typeface="+mn-lt"/>
          <a:ea typeface="+mn-ea"/>
          <a:cs typeface="+mn-cs"/>
        </a:defRPr>
      </a:lvl8pPr>
      <a:lvl9pPr marL="4196734" algn="l" defTabSz="524656" rtl="0" eaLnBrk="1" latinLnBrk="0" hangingPunct="1">
        <a:defRPr sz="22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62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4990" tIns="52758" rIns="104990" bIns="52758" anchor="ctr"/>
          <a:lstStyle/>
          <a:p>
            <a:pPr algn="ctr" defTabSz="105232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883"/>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43" y="719462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37" r:id="rId1"/>
  </p:sldLayoutIdLst>
  <p:txStyles>
    <p:titleStyle>
      <a:lvl1pPr algn="ctr" defTabSz="52608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6084"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52326"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77869"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04192" algn="ctr" defTabSz="52608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4448" indent="-394448" algn="l" defTabSz="52608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54444" indent="-328825" algn="l" defTabSz="52608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14968" indent="-263005" algn="l" defTabSz="52608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41028" indent="-263005" algn="l" defTabSz="52608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67054" indent="-263005" algn="l" defTabSz="52608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893004" indent="-263005" algn="l" defTabSz="526084" rtl="0" eaLnBrk="1" latinLnBrk="0" hangingPunct="1">
        <a:spcBef>
          <a:spcPct val="20000"/>
        </a:spcBef>
        <a:buFont typeface="Arial"/>
        <a:buChar char="•"/>
        <a:defRPr sz="2400" kern="1200">
          <a:solidFill>
            <a:schemeClr val="tx1"/>
          </a:solidFill>
          <a:latin typeface="+mn-lt"/>
          <a:ea typeface="+mn-ea"/>
          <a:cs typeface="+mn-cs"/>
        </a:defRPr>
      </a:lvl6pPr>
      <a:lvl7pPr marL="3419070" indent="-263005" algn="l" defTabSz="526084" rtl="0" eaLnBrk="1" latinLnBrk="0" hangingPunct="1">
        <a:spcBef>
          <a:spcPct val="20000"/>
        </a:spcBef>
        <a:buFont typeface="Arial"/>
        <a:buChar char="•"/>
        <a:defRPr sz="2400" kern="1200">
          <a:solidFill>
            <a:schemeClr val="tx1"/>
          </a:solidFill>
          <a:latin typeface="+mn-lt"/>
          <a:ea typeface="+mn-ea"/>
          <a:cs typeface="+mn-cs"/>
        </a:defRPr>
      </a:lvl7pPr>
      <a:lvl8pPr marL="3945080" indent="-263005" algn="l" defTabSz="526084" rtl="0" eaLnBrk="1" latinLnBrk="0" hangingPunct="1">
        <a:spcBef>
          <a:spcPct val="20000"/>
        </a:spcBef>
        <a:buFont typeface="Arial"/>
        <a:buChar char="•"/>
        <a:defRPr sz="2400" kern="1200">
          <a:solidFill>
            <a:schemeClr val="tx1"/>
          </a:solidFill>
          <a:latin typeface="+mn-lt"/>
          <a:ea typeface="+mn-ea"/>
          <a:cs typeface="+mn-cs"/>
        </a:defRPr>
      </a:lvl8pPr>
      <a:lvl9pPr marL="4471055" indent="-263005" algn="l" defTabSz="52608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6084" rtl="0" eaLnBrk="1" latinLnBrk="0" hangingPunct="1">
        <a:defRPr sz="2200" kern="1200">
          <a:solidFill>
            <a:schemeClr val="tx1"/>
          </a:solidFill>
          <a:latin typeface="+mn-lt"/>
          <a:ea typeface="+mn-ea"/>
          <a:cs typeface="+mn-cs"/>
        </a:defRPr>
      </a:lvl1pPr>
      <a:lvl2pPr marL="526084" algn="l" defTabSz="526084" rtl="0" eaLnBrk="1" latinLnBrk="0" hangingPunct="1">
        <a:defRPr sz="2200" kern="1200">
          <a:solidFill>
            <a:schemeClr val="tx1"/>
          </a:solidFill>
          <a:latin typeface="+mn-lt"/>
          <a:ea typeface="+mn-ea"/>
          <a:cs typeface="+mn-cs"/>
        </a:defRPr>
      </a:lvl2pPr>
      <a:lvl3pPr marL="1052326" algn="l" defTabSz="526084" rtl="0" eaLnBrk="1" latinLnBrk="0" hangingPunct="1">
        <a:defRPr sz="2200" kern="1200">
          <a:solidFill>
            <a:schemeClr val="tx1"/>
          </a:solidFill>
          <a:latin typeface="+mn-lt"/>
          <a:ea typeface="+mn-ea"/>
          <a:cs typeface="+mn-cs"/>
        </a:defRPr>
      </a:lvl3pPr>
      <a:lvl4pPr marL="1577869" algn="l" defTabSz="526084" rtl="0" eaLnBrk="1" latinLnBrk="0" hangingPunct="1">
        <a:defRPr sz="2200" kern="1200">
          <a:solidFill>
            <a:schemeClr val="tx1"/>
          </a:solidFill>
          <a:latin typeface="+mn-lt"/>
          <a:ea typeface="+mn-ea"/>
          <a:cs typeface="+mn-cs"/>
        </a:defRPr>
      </a:lvl4pPr>
      <a:lvl5pPr marL="2104192" algn="l" defTabSz="526084" rtl="0" eaLnBrk="1" latinLnBrk="0" hangingPunct="1">
        <a:defRPr sz="2200" kern="1200">
          <a:solidFill>
            <a:schemeClr val="tx1"/>
          </a:solidFill>
          <a:latin typeface="+mn-lt"/>
          <a:ea typeface="+mn-ea"/>
          <a:cs typeface="+mn-cs"/>
        </a:defRPr>
      </a:lvl5pPr>
      <a:lvl6pPr marL="2630065" algn="l" defTabSz="526084" rtl="0" eaLnBrk="1" latinLnBrk="0" hangingPunct="1">
        <a:defRPr sz="2200" kern="1200">
          <a:solidFill>
            <a:schemeClr val="tx1"/>
          </a:solidFill>
          <a:latin typeface="+mn-lt"/>
          <a:ea typeface="+mn-ea"/>
          <a:cs typeface="+mn-cs"/>
        </a:defRPr>
      </a:lvl6pPr>
      <a:lvl7pPr marL="3156076" algn="l" defTabSz="526084" rtl="0" eaLnBrk="1" latinLnBrk="0" hangingPunct="1">
        <a:defRPr sz="2200" kern="1200">
          <a:solidFill>
            <a:schemeClr val="tx1"/>
          </a:solidFill>
          <a:latin typeface="+mn-lt"/>
          <a:ea typeface="+mn-ea"/>
          <a:cs typeface="+mn-cs"/>
        </a:defRPr>
      </a:lvl7pPr>
      <a:lvl8pPr marL="3682078" algn="l" defTabSz="526084" rtl="0" eaLnBrk="1" latinLnBrk="0" hangingPunct="1">
        <a:defRPr sz="2200" kern="1200">
          <a:solidFill>
            <a:schemeClr val="tx1"/>
          </a:solidFill>
          <a:latin typeface="+mn-lt"/>
          <a:ea typeface="+mn-ea"/>
          <a:cs typeface="+mn-cs"/>
        </a:defRPr>
      </a:lvl8pPr>
      <a:lvl9pPr marL="4208158" algn="l" defTabSz="526084" rtl="0" eaLnBrk="1" latinLnBrk="0" hangingPunct="1">
        <a:defRPr sz="22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54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5300" tIns="52896" rIns="105300" bIns="52896" anchor="ctr"/>
          <a:lstStyle/>
          <a:p>
            <a:pPr algn="ctr" defTabSz="105522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80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1" y="719453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39" r:id="rId1"/>
  </p:sldLayoutIdLst>
  <p:txStyles>
    <p:titleStyle>
      <a:lvl1pPr algn="ctr" defTabSz="527533"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7533"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55224"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82216"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09988" algn="ctr" defTabSz="52753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5538" indent="-395538" algn="l" defTabSz="527533"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56818" indent="-329736" algn="l" defTabSz="527533"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18612" indent="-263730" algn="l" defTabSz="527533"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46108" indent="-263730" algn="l" defTabSz="52753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73595" indent="-263730" algn="l" defTabSz="52753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01000" indent="-263730" algn="l" defTabSz="527533" rtl="0" eaLnBrk="1" latinLnBrk="0" hangingPunct="1">
        <a:spcBef>
          <a:spcPct val="20000"/>
        </a:spcBef>
        <a:buFont typeface="Arial"/>
        <a:buChar char="•"/>
        <a:defRPr sz="2400" kern="1200">
          <a:solidFill>
            <a:schemeClr val="tx1"/>
          </a:solidFill>
          <a:latin typeface="+mn-lt"/>
          <a:ea typeface="+mn-ea"/>
          <a:cs typeface="+mn-cs"/>
        </a:defRPr>
      </a:lvl6pPr>
      <a:lvl7pPr marL="3428540" indent="-263730" algn="l" defTabSz="527533" rtl="0" eaLnBrk="1" latinLnBrk="0" hangingPunct="1">
        <a:spcBef>
          <a:spcPct val="20000"/>
        </a:spcBef>
        <a:buFont typeface="Arial"/>
        <a:buChar char="•"/>
        <a:defRPr sz="2400" kern="1200">
          <a:solidFill>
            <a:schemeClr val="tx1"/>
          </a:solidFill>
          <a:latin typeface="+mn-lt"/>
          <a:ea typeface="+mn-ea"/>
          <a:cs typeface="+mn-cs"/>
        </a:defRPr>
      </a:lvl7pPr>
      <a:lvl8pPr marL="3955986" indent="-263730" algn="l" defTabSz="527533" rtl="0" eaLnBrk="1" latinLnBrk="0" hangingPunct="1">
        <a:spcBef>
          <a:spcPct val="20000"/>
        </a:spcBef>
        <a:buFont typeface="Arial"/>
        <a:buChar char="•"/>
        <a:defRPr sz="2400" kern="1200">
          <a:solidFill>
            <a:schemeClr val="tx1"/>
          </a:solidFill>
          <a:latin typeface="+mn-lt"/>
          <a:ea typeface="+mn-ea"/>
          <a:cs typeface="+mn-cs"/>
        </a:defRPr>
      </a:lvl8pPr>
      <a:lvl9pPr marL="4483447" indent="-263730" algn="l" defTabSz="52753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7533" rtl="0" eaLnBrk="1" latinLnBrk="0" hangingPunct="1">
        <a:defRPr sz="2200" kern="1200">
          <a:solidFill>
            <a:schemeClr val="tx1"/>
          </a:solidFill>
          <a:latin typeface="+mn-lt"/>
          <a:ea typeface="+mn-ea"/>
          <a:cs typeface="+mn-cs"/>
        </a:defRPr>
      </a:lvl1pPr>
      <a:lvl2pPr marL="527533" algn="l" defTabSz="527533" rtl="0" eaLnBrk="1" latinLnBrk="0" hangingPunct="1">
        <a:defRPr sz="2200" kern="1200">
          <a:solidFill>
            <a:schemeClr val="tx1"/>
          </a:solidFill>
          <a:latin typeface="+mn-lt"/>
          <a:ea typeface="+mn-ea"/>
          <a:cs typeface="+mn-cs"/>
        </a:defRPr>
      </a:lvl2pPr>
      <a:lvl3pPr marL="1055224" algn="l" defTabSz="527533" rtl="0" eaLnBrk="1" latinLnBrk="0" hangingPunct="1">
        <a:defRPr sz="2200" kern="1200">
          <a:solidFill>
            <a:schemeClr val="tx1"/>
          </a:solidFill>
          <a:latin typeface="+mn-lt"/>
          <a:ea typeface="+mn-ea"/>
          <a:cs typeface="+mn-cs"/>
        </a:defRPr>
      </a:lvl3pPr>
      <a:lvl4pPr marL="1582216" algn="l" defTabSz="527533" rtl="0" eaLnBrk="1" latinLnBrk="0" hangingPunct="1">
        <a:defRPr sz="2200" kern="1200">
          <a:solidFill>
            <a:schemeClr val="tx1"/>
          </a:solidFill>
          <a:latin typeface="+mn-lt"/>
          <a:ea typeface="+mn-ea"/>
          <a:cs typeface="+mn-cs"/>
        </a:defRPr>
      </a:lvl4pPr>
      <a:lvl5pPr marL="2109988" algn="l" defTabSz="527533" rtl="0" eaLnBrk="1" latinLnBrk="0" hangingPunct="1">
        <a:defRPr sz="2200" kern="1200">
          <a:solidFill>
            <a:schemeClr val="tx1"/>
          </a:solidFill>
          <a:latin typeface="+mn-lt"/>
          <a:ea typeface="+mn-ea"/>
          <a:cs typeface="+mn-cs"/>
        </a:defRPr>
      </a:lvl5pPr>
      <a:lvl6pPr marL="2637323" algn="l" defTabSz="527533" rtl="0" eaLnBrk="1" latinLnBrk="0" hangingPunct="1">
        <a:defRPr sz="2200" kern="1200">
          <a:solidFill>
            <a:schemeClr val="tx1"/>
          </a:solidFill>
          <a:latin typeface="+mn-lt"/>
          <a:ea typeface="+mn-ea"/>
          <a:cs typeface="+mn-cs"/>
        </a:defRPr>
      </a:lvl6pPr>
      <a:lvl7pPr marL="3164770" algn="l" defTabSz="527533" rtl="0" eaLnBrk="1" latinLnBrk="0" hangingPunct="1">
        <a:defRPr sz="2200" kern="1200">
          <a:solidFill>
            <a:schemeClr val="tx1"/>
          </a:solidFill>
          <a:latin typeface="+mn-lt"/>
          <a:ea typeface="+mn-ea"/>
          <a:cs typeface="+mn-cs"/>
        </a:defRPr>
      </a:lvl7pPr>
      <a:lvl8pPr marL="3692251" algn="l" defTabSz="527533" rtl="0" eaLnBrk="1" latinLnBrk="0" hangingPunct="1">
        <a:defRPr sz="2200" kern="1200">
          <a:solidFill>
            <a:schemeClr val="tx1"/>
          </a:solidFill>
          <a:latin typeface="+mn-lt"/>
          <a:ea typeface="+mn-ea"/>
          <a:cs typeface="+mn-cs"/>
        </a:defRPr>
      </a:lvl8pPr>
      <a:lvl9pPr marL="4219750" algn="l" defTabSz="527533" rtl="0" eaLnBrk="1" latinLnBrk="0" hangingPunct="1">
        <a:defRPr sz="22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45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5614" tIns="53036" rIns="105614" bIns="53036" anchor="ctr"/>
          <a:lstStyle/>
          <a:p>
            <a:pPr algn="ctr" defTabSz="105816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71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77" y="719445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41" r:id="rId1"/>
  </p:sldLayoutIdLst>
  <p:txStyles>
    <p:titleStyle>
      <a:lvl1pPr algn="ctr" defTabSz="529003"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29003"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58164"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86642"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15868" algn="ctr" defTabSz="529003"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6658" indent="-396658" algn="l" defTabSz="529003"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59232" indent="-330660" algn="l" defTabSz="529003"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22308" indent="-264464" algn="l" defTabSz="529003"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51288" indent="-264464" algn="l" defTabSz="52900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80297" indent="-264464" algn="l" defTabSz="529003"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09135" indent="-264464" algn="l" defTabSz="529003" rtl="0" eaLnBrk="1" latinLnBrk="0" hangingPunct="1">
        <a:spcBef>
          <a:spcPct val="20000"/>
        </a:spcBef>
        <a:buFont typeface="Arial"/>
        <a:buChar char="•"/>
        <a:defRPr sz="2400" kern="1200">
          <a:solidFill>
            <a:schemeClr val="tx1"/>
          </a:solidFill>
          <a:latin typeface="+mn-lt"/>
          <a:ea typeface="+mn-ea"/>
          <a:cs typeface="+mn-cs"/>
        </a:defRPr>
      </a:lvl6pPr>
      <a:lvl7pPr marL="3438198" indent="-264464" algn="l" defTabSz="529003" rtl="0" eaLnBrk="1" latinLnBrk="0" hangingPunct="1">
        <a:spcBef>
          <a:spcPct val="20000"/>
        </a:spcBef>
        <a:buFont typeface="Arial"/>
        <a:buChar char="•"/>
        <a:defRPr sz="2400" kern="1200">
          <a:solidFill>
            <a:schemeClr val="tx1"/>
          </a:solidFill>
          <a:latin typeface="+mn-lt"/>
          <a:ea typeface="+mn-ea"/>
          <a:cs typeface="+mn-cs"/>
        </a:defRPr>
      </a:lvl7pPr>
      <a:lvl8pPr marL="3967082" indent="-264464" algn="l" defTabSz="529003" rtl="0" eaLnBrk="1" latinLnBrk="0" hangingPunct="1">
        <a:spcBef>
          <a:spcPct val="20000"/>
        </a:spcBef>
        <a:buFont typeface="Arial"/>
        <a:buChar char="•"/>
        <a:defRPr sz="2400" kern="1200">
          <a:solidFill>
            <a:schemeClr val="tx1"/>
          </a:solidFill>
          <a:latin typeface="+mn-lt"/>
          <a:ea typeface="+mn-ea"/>
          <a:cs typeface="+mn-cs"/>
        </a:defRPr>
      </a:lvl8pPr>
      <a:lvl9pPr marL="4496044" indent="-264464" algn="l" defTabSz="52900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29003" rtl="0" eaLnBrk="1" latinLnBrk="0" hangingPunct="1">
        <a:defRPr sz="2200" kern="1200">
          <a:solidFill>
            <a:schemeClr val="tx1"/>
          </a:solidFill>
          <a:latin typeface="+mn-lt"/>
          <a:ea typeface="+mn-ea"/>
          <a:cs typeface="+mn-cs"/>
        </a:defRPr>
      </a:lvl1pPr>
      <a:lvl2pPr marL="529003" algn="l" defTabSz="529003" rtl="0" eaLnBrk="1" latinLnBrk="0" hangingPunct="1">
        <a:defRPr sz="2200" kern="1200">
          <a:solidFill>
            <a:schemeClr val="tx1"/>
          </a:solidFill>
          <a:latin typeface="+mn-lt"/>
          <a:ea typeface="+mn-ea"/>
          <a:cs typeface="+mn-cs"/>
        </a:defRPr>
      </a:lvl2pPr>
      <a:lvl3pPr marL="1058164" algn="l" defTabSz="529003" rtl="0" eaLnBrk="1" latinLnBrk="0" hangingPunct="1">
        <a:defRPr sz="2200" kern="1200">
          <a:solidFill>
            <a:schemeClr val="tx1"/>
          </a:solidFill>
          <a:latin typeface="+mn-lt"/>
          <a:ea typeface="+mn-ea"/>
          <a:cs typeface="+mn-cs"/>
        </a:defRPr>
      </a:lvl3pPr>
      <a:lvl4pPr marL="1586642" algn="l" defTabSz="529003" rtl="0" eaLnBrk="1" latinLnBrk="0" hangingPunct="1">
        <a:defRPr sz="2200" kern="1200">
          <a:solidFill>
            <a:schemeClr val="tx1"/>
          </a:solidFill>
          <a:latin typeface="+mn-lt"/>
          <a:ea typeface="+mn-ea"/>
          <a:cs typeface="+mn-cs"/>
        </a:defRPr>
      </a:lvl4pPr>
      <a:lvl5pPr marL="2115868" algn="l" defTabSz="529003" rtl="0" eaLnBrk="1" latinLnBrk="0" hangingPunct="1">
        <a:defRPr sz="2200" kern="1200">
          <a:solidFill>
            <a:schemeClr val="tx1"/>
          </a:solidFill>
          <a:latin typeface="+mn-lt"/>
          <a:ea typeface="+mn-ea"/>
          <a:cs typeface="+mn-cs"/>
        </a:defRPr>
      </a:lvl5pPr>
      <a:lvl6pPr marL="2644715" algn="l" defTabSz="529003" rtl="0" eaLnBrk="1" latinLnBrk="0" hangingPunct="1">
        <a:defRPr sz="2200" kern="1200">
          <a:solidFill>
            <a:schemeClr val="tx1"/>
          </a:solidFill>
          <a:latin typeface="+mn-lt"/>
          <a:ea typeface="+mn-ea"/>
          <a:cs typeface="+mn-cs"/>
        </a:defRPr>
      </a:lvl6pPr>
      <a:lvl7pPr marL="3173590" algn="l" defTabSz="529003" rtl="0" eaLnBrk="1" latinLnBrk="0" hangingPunct="1">
        <a:defRPr sz="2200" kern="1200">
          <a:solidFill>
            <a:schemeClr val="tx1"/>
          </a:solidFill>
          <a:latin typeface="+mn-lt"/>
          <a:ea typeface="+mn-ea"/>
          <a:cs typeface="+mn-cs"/>
        </a:defRPr>
      </a:lvl7pPr>
      <a:lvl8pPr marL="3702604" algn="l" defTabSz="529003" rtl="0" eaLnBrk="1" latinLnBrk="0" hangingPunct="1">
        <a:defRPr sz="2200" kern="1200">
          <a:solidFill>
            <a:schemeClr val="tx1"/>
          </a:solidFill>
          <a:latin typeface="+mn-lt"/>
          <a:ea typeface="+mn-ea"/>
          <a:cs typeface="+mn-cs"/>
        </a:defRPr>
      </a:lvl8pPr>
      <a:lvl9pPr marL="4231556" algn="l" defTabSz="529003" rtl="0" eaLnBrk="1" latinLnBrk="0" hangingPunct="1">
        <a:defRPr sz="22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37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5934" tIns="53178" rIns="105934" bIns="53178" anchor="ctr"/>
          <a:lstStyle/>
          <a:p>
            <a:pPr algn="ctr" defTabSz="106114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63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91" y="719436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43" r:id="rId1"/>
  </p:sldLayoutIdLst>
  <p:txStyles>
    <p:titleStyle>
      <a:lvl1pPr algn="ctr" defTabSz="53049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30494"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61146"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91158"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21832" algn="ctr" defTabSz="53049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7794" indent="-397794" algn="l" defTabSz="53049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61682" indent="-331597" algn="l" defTabSz="53049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26080" indent="-265216" algn="l" defTabSz="53049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56551" indent="-265216" algn="l" defTabSz="53049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87112" indent="-265216" algn="l" defTabSz="53049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17412" indent="-265216" algn="l" defTabSz="530494" rtl="0" eaLnBrk="1" latinLnBrk="0" hangingPunct="1">
        <a:spcBef>
          <a:spcPct val="20000"/>
        </a:spcBef>
        <a:buFont typeface="Arial"/>
        <a:buChar char="•"/>
        <a:defRPr sz="2400" kern="1200">
          <a:solidFill>
            <a:schemeClr val="tx1"/>
          </a:solidFill>
          <a:latin typeface="+mn-lt"/>
          <a:ea typeface="+mn-ea"/>
          <a:cs typeface="+mn-cs"/>
        </a:defRPr>
      </a:lvl6pPr>
      <a:lvl7pPr marL="3447994" indent="-265216" algn="l" defTabSz="530494" rtl="0" eaLnBrk="1" latinLnBrk="0" hangingPunct="1">
        <a:spcBef>
          <a:spcPct val="20000"/>
        </a:spcBef>
        <a:buFont typeface="Arial"/>
        <a:buChar char="•"/>
        <a:defRPr sz="2400" kern="1200">
          <a:solidFill>
            <a:schemeClr val="tx1"/>
          </a:solidFill>
          <a:latin typeface="+mn-lt"/>
          <a:ea typeface="+mn-ea"/>
          <a:cs typeface="+mn-cs"/>
        </a:defRPr>
      </a:lvl7pPr>
      <a:lvl8pPr marL="3978370" indent="-265216" algn="l" defTabSz="530494" rtl="0" eaLnBrk="1" latinLnBrk="0" hangingPunct="1">
        <a:spcBef>
          <a:spcPct val="20000"/>
        </a:spcBef>
        <a:buFont typeface="Arial"/>
        <a:buChar char="•"/>
        <a:defRPr sz="2400" kern="1200">
          <a:solidFill>
            <a:schemeClr val="tx1"/>
          </a:solidFill>
          <a:latin typeface="+mn-lt"/>
          <a:ea typeface="+mn-ea"/>
          <a:cs typeface="+mn-cs"/>
        </a:defRPr>
      </a:lvl8pPr>
      <a:lvl9pPr marL="4508824" indent="-265216" algn="l" defTabSz="53049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0494" rtl="0" eaLnBrk="1" latinLnBrk="0" hangingPunct="1">
        <a:defRPr sz="2200" kern="1200">
          <a:solidFill>
            <a:schemeClr val="tx1"/>
          </a:solidFill>
          <a:latin typeface="+mn-lt"/>
          <a:ea typeface="+mn-ea"/>
          <a:cs typeface="+mn-cs"/>
        </a:defRPr>
      </a:lvl1pPr>
      <a:lvl2pPr marL="530494" algn="l" defTabSz="530494" rtl="0" eaLnBrk="1" latinLnBrk="0" hangingPunct="1">
        <a:defRPr sz="2200" kern="1200">
          <a:solidFill>
            <a:schemeClr val="tx1"/>
          </a:solidFill>
          <a:latin typeface="+mn-lt"/>
          <a:ea typeface="+mn-ea"/>
          <a:cs typeface="+mn-cs"/>
        </a:defRPr>
      </a:lvl2pPr>
      <a:lvl3pPr marL="1061146" algn="l" defTabSz="530494" rtl="0" eaLnBrk="1" latinLnBrk="0" hangingPunct="1">
        <a:defRPr sz="2200" kern="1200">
          <a:solidFill>
            <a:schemeClr val="tx1"/>
          </a:solidFill>
          <a:latin typeface="+mn-lt"/>
          <a:ea typeface="+mn-ea"/>
          <a:cs typeface="+mn-cs"/>
        </a:defRPr>
      </a:lvl3pPr>
      <a:lvl4pPr marL="1591158" algn="l" defTabSz="530494" rtl="0" eaLnBrk="1" latinLnBrk="0" hangingPunct="1">
        <a:defRPr sz="2200" kern="1200">
          <a:solidFill>
            <a:schemeClr val="tx1"/>
          </a:solidFill>
          <a:latin typeface="+mn-lt"/>
          <a:ea typeface="+mn-ea"/>
          <a:cs typeface="+mn-cs"/>
        </a:defRPr>
      </a:lvl4pPr>
      <a:lvl5pPr marL="2121832" algn="l" defTabSz="530494" rtl="0" eaLnBrk="1" latinLnBrk="0" hangingPunct="1">
        <a:defRPr sz="2200" kern="1200">
          <a:solidFill>
            <a:schemeClr val="tx1"/>
          </a:solidFill>
          <a:latin typeface="+mn-lt"/>
          <a:ea typeface="+mn-ea"/>
          <a:cs typeface="+mn-cs"/>
        </a:defRPr>
      </a:lvl5pPr>
      <a:lvl6pPr marL="2652240" algn="l" defTabSz="530494" rtl="0" eaLnBrk="1" latinLnBrk="0" hangingPunct="1">
        <a:defRPr sz="2200" kern="1200">
          <a:solidFill>
            <a:schemeClr val="tx1"/>
          </a:solidFill>
          <a:latin typeface="+mn-lt"/>
          <a:ea typeface="+mn-ea"/>
          <a:cs typeface="+mn-cs"/>
        </a:defRPr>
      </a:lvl6pPr>
      <a:lvl7pPr marL="3182611" algn="l" defTabSz="530494" rtl="0" eaLnBrk="1" latinLnBrk="0" hangingPunct="1">
        <a:defRPr sz="2200" kern="1200">
          <a:solidFill>
            <a:schemeClr val="tx1"/>
          </a:solidFill>
          <a:latin typeface="+mn-lt"/>
          <a:ea typeface="+mn-ea"/>
          <a:cs typeface="+mn-cs"/>
        </a:defRPr>
      </a:lvl7pPr>
      <a:lvl8pPr marL="3713140" algn="l" defTabSz="530494" rtl="0" eaLnBrk="1" latinLnBrk="0" hangingPunct="1">
        <a:defRPr sz="2200" kern="1200">
          <a:solidFill>
            <a:schemeClr val="tx1"/>
          </a:solidFill>
          <a:latin typeface="+mn-lt"/>
          <a:ea typeface="+mn-ea"/>
          <a:cs typeface="+mn-cs"/>
        </a:defRPr>
      </a:lvl8pPr>
      <a:lvl9pPr marL="4243584" algn="l" defTabSz="530494" rtl="0" eaLnBrk="1" latinLnBrk="0" hangingPunct="1">
        <a:defRPr sz="22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28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6258" tIns="53322" rIns="106258" bIns="53322" anchor="ctr"/>
          <a:lstStyle/>
          <a:p>
            <a:pPr algn="ctr" defTabSz="106417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54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05" y="719428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45" r:id="rId1"/>
  </p:sldLayoutIdLst>
  <p:txStyles>
    <p:titleStyle>
      <a:lvl1pPr algn="ctr" defTabSz="53200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32006"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64170"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595742"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27926" algn="ctr" defTabSz="53200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98946" indent="-398946" algn="l" defTabSz="53200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64166" indent="-332548" algn="l" defTabSz="53200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29967" indent="-265993" algn="l" defTabSz="53200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61908" indent="-265993" algn="l" defTabSz="53200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394023" indent="-265993" algn="l" defTabSz="53200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25835" indent="-265993" algn="l" defTabSz="532006" rtl="0" eaLnBrk="1" latinLnBrk="0" hangingPunct="1">
        <a:spcBef>
          <a:spcPct val="20000"/>
        </a:spcBef>
        <a:buFont typeface="Arial"/>
        <a:buChar char="•"/>
        <a:defRPr sz="2400" kern="1200">
          <a:solidFill>
            <a:schemeClr val="tx1"/>
          </a:solidFill>
          <a:latin typeface="+mn-lt"/>
          <a:ea typeface="+mn-ea"/>
          <a:cs typeface="+mn-cs"/>
        </a:defRPr>
      </a:lvl6pPr>
      <a:lvl7pPr marL="3457930" indent="-265993" algn="l" defTabSz="532006" rtl="0" eaLnBrk="1" latinLnBrk="0" hangingPunct="1">
        <a:spcBef>
          <a:spcPct val="20000"/>
        </a:spcBef>
        <a:buFont typeface="Arial"/>
        <a:buChar char="•"/>
        <a:defRPr sz="2400" kern="1200">
          <a:solidFill>
            <a:schemeClr val="tx1"/>
          </a:solidFill>
          <a:latin typeface="+mn-lt"/>
          <a:ea typeface="+mn-ea"/>
          <a:cs typeface="+mn-cs"/>
        </a:defRPr>
      </a:lvl7pPr>
      <a:lvl8pPr marL="3989837" indent="-265993" algn="l" defTabSz="532006" rtl="0" eaLnBrk="1" latinLnBrk="0" hangingPunct="1">
        <a:spcBef>
          <a:spcPct val="20000"/>
        </a:spcBef>
        <a:buFont typeface="Arial"/>
        <a:buChar char="•"/>
        <a:defRPr sz="2400" kern="1200">
          <a:solidFill>
            <a:schemeClr val="tx1"/>
          </a:solidFill>
          <a:latin typeface="+mn-lt"/>
          <a:ea typeface="+mn-ea"/>
          <a:cs typeface="+mn-cs"/>
        </a:defRPr>
      </a:lvl8pPr>
      <a:lvl9pPr marL="4521784" indent="-265993" algn="l" defTabSz="53200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2006" rtl="0" eaLnBrk="1" latinLnBrk="0" hangingPunct="1">
        <a:defRPr sz="2200" kern="1200">
          <a:solidFill>
            <a:schemeClr val="tx1"/>
          </a:solidFill>
          <a:latin typeface="+mn-lt"/>
          <a:ea typeface="+mn-ea"/>
          <a:cs typeface="+mn-cs"/>
        </a:defRPr>
      </a:lvl1pPr>
      <a:lvl2pPr marL="532006" algn="l" defTabSz="532006" rtl="0" eaLnBrk="1" latinLnBrk="0" hangingPunct="1">
        <a:defRPr sz="2200" kern="1200">
          <a:solidFill>
            <a:schemeClr val="tx1"/>
          </a:solidFill>
          <a:latin typeface="+mn-lt"/>
          <a:ea typeface="+mn-ea"/>
          <a:cs typeface="+mn-cs"/>
        </a:defRPr>
      </a:lvl2pPr>
      <a:lvl3pPr marL="1064170" algn="l" defTabSz="532006" rtl="0" eaLnBrk="1" latinLnBrk="0" hangingPunct="1">
        <a:defRPr sz="2200" kern="1200">
          <a:solidFill>
            <a:schemeClr val="tx1"/>
          </a:solidFill>
          <a:latin typeface="+mn-lt"/>
          <a:ea typeface="+mn-ea"/>
          <a:cs typeface="+mn-cs"/>
        </a:defRPr>
      </a:lvl3pPr>
      <a:lvl4pPr marL="1595742" algn="l" defTabSz="532006" rtl="0" eaLnBrk="1" latinLnBrk="0" hangingPunct="1">
        <a:defRPr sz="2200" kern="1200">
          <a:solidFill>
            <a:schemeClr val="tx1"/>
          </a:solidFill>
          <a:latin typeface="+mn-lt"/>
          <a:ea typeface="+mn-ea"/>
          <a:cs typeface="+mn-cs"/>
        </a:defRPr>
      </a:lvl4pPr>
      <a:lvl5pPr marL="2127926" algn="l" defTabSz="532006" rtl="0" eaLnBrk="1" latinLnBrk="0" hangingPunct="1">
        <a:defRPr sz="2200" kern="1200">
          <a:solidFill>
            <a:schemeClr val="tx1"/>
          </a:solidFill>
          <a:latin typeface="+mn-lt"/>
          <a:ea typeface="+mn-ea"/>
          <a:cs typeface="+mn-cs"/>
        </a:defRPr>
      </a:lvl5pPr>
      <a:lvl6pPr marL="2659896" algn="l" defTabSz="532006" rtl="0" eaLnBrk="1" latinLnBrk="0" hangingPunct="1">
        <a:defRPr sz="2200" kern="1200">
          <a:solidFill>
            <a:schemeClr val="tx1"/>
          </a:solidFill>
          <a:latin typeface="+mn-lt"/>
          <a:ea typeface="+mn-ea"/>
          <a:cs typeface="+mn-cs"/>
        </a:defRPr>
      </a:lvl6pPr>
      <a:lvl7pPr marL="3191786" algn="l" defTabSz="532006" rtl="0" eaLnBrk="1" latinLnBrk="0" hangingPunct="1">
        <a:defRPr sz="2200" kern="1200">
          <a:solidFill>
            <a:schemeClr val="tx1"/>
          </a:solidFill>
          <a:latin typeface="+mn-lt"/>
          <a:ea typeface="+mn-ea"/>
          <a:cs typeface="+mn-cs"/>
        </a:defRPr>
      </a:lvl7pPr>
      <a:lvl8pPr marL="3723851" algn="l" defTabSz="532006" rtl="0" eaLnBrk="1" latinLnBrk="0" hangingPunct="1">
        <a:defRPr sz="2200" kern="1200">
          <a:solidFill>
            <a:schemeClr val="tx1"/>
          </a:solidFill>
          <a:latin typeface="+mn-lt"/>
          <a:ea typeface="+mn-ea"/>
          <a:cs typeface="+mn-cs"/>
        </a:defRPr>
      </a:lvl8pPr>
      <a:lvl9pPr marL="4255822" algn="l" defTabSz="532006" rtl="0" eaLnBrk="1" latinLnBrk="0" hangingPunct="1">
        <a:defRPr sz="22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19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6586" tIns="53468" rIns="106586" bIns="53468" anchor="ctr"/>
          <a:lstStyle/>
          <a:p>
            <a:pPr algn="ctr" defTabSz="1067236">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457"/>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17" y="7194195"/>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47" r:id="rId1"/>
  </p:sldLayoutIdLst>
  <p:txStyles>
    <p:titleStyle>
      <a:lvl1pPr algn="ctr" defTabSz="533539"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33539"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67236"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00414"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34146" algn="ctr" defTabSz="533539"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0114" indent="-400114" algn="l" defTabSz="533539"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66700" indent="-333511" algn="l" defTabSz="533539"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33909" indent="-266782" algn="l" defTabSz="533539"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67358" indent="-266782" algn="l" defTabSz="53353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01030" indent="-266782" algn="l" defTabSz="533539"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34376" indent="-266782" algn="l" defTabSz="533539" rtl="0" eaLnBrk="1" latinLnBrk="0" hangingPunct="1">
        <a:spcBef>
          <a:spcPct val="20000"/>
        </a:spcBef>
        <a:buFont typeface="Arial"/>
        <a:buChar char="•"/>
        <a:defRPr sz="2400" kern="1200">
          <a:solidFill>
            <a:schemeClr val="tx1"/>
          </a:solidFill>
          <a:latin typeface="+mn-lt"/>
          <a:ea typeface="+mn-ea"/>
          <a:cs typeface="+mn-cs"/>
        </a:defRPr>
      </a:lvl6pPr>
      <a:lvl7pPr marL="3468004" indent="-266782" algn="l" defTabSz="533539" rtl="0" eaLnBrk="1" latinLnBrk="0" hangingPunct="1">
        <a:spcBef>
          <a:spcPct val="20000"/>
        </a:spcBef>
        <a:buFont typeface="Arial"/>
        <a:buChar char="•"/>
        <a:defRPr sz="2400" kern="1200">
          <a:solidFill>
            <a:schemeClr val="tx1"/>
          </a:solidFill>
          <a:latin typeface="+mn-lt"/>
          <a:ea typeface="+mn-ea"/>
          <a:cs typeface="+mn-cs"/>
        </a:defRPr>
      </a:lvl7pPr>
      <a:lvl8pPr marL="4001504" indent="-266782" algn="l" defTabSz="533539" rtl="0" eaLnBrk="1" latinLnBrk="0" hangingPunct="1">
        <a:spcBef>
          <a:spcPct val="20000"/>
        </a:spcBef>
        <a:buFont typeface="Arial"/>
        <a:buChar char="•"/>
        <a:defRPr sz="2400" kern="1200">
          <a:solidFill>
            <a:schemeClr val="tx1"/>
          </a:solidFill>
          <a:latin typeface="+mn-lt"/>
          <a:ea typeface="+mn-ea"/>
          <a:cs typeface="+mn-cs"/>
        </a:defRPr>
      </a:lvl8pPr>
      <a:lvl9pPr marL="4534991" indent="-266782" algn="l" defTabSz="533539"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3539" rtl="0" eaLnBrk="1" latinLnBrk="0" hangingPunct="1">
        <a:defRPr sz="2200" kern="1200">
          <a:solidFill>
            <a:schemeClr val="tx1"/>
          </a:solidFill>
          <a:latin typeface="+mn-lt"/>
          <a:ea typeface="+mn-ea"/>
          <a:cs typeface="+mn-cs"/>
        </a:defRPr>
      </a:lvl1pPr>
      <a:lvl2pPr marL="533539" algn="l" defTabSz="533539" rtl="0" eaLnBrk="1" latinLnBrk="0" hangingPunct="1">
        <a:defRPr sz="2200" kern="1200">
          <a:solidFill>
            <a:schemeClr val="tx1"/>
          </a:solidFill>
          <a:latin typeface="+mn-lt"/>
          <a:ea typeface="+mn-ea"/>
          <a:cs typeface="+mn-cs"/>
        </a:defRPr>
      </a:lvl2pPr>
      <a:lvl3pPr marL="1067236" algn="l" defTabSz="533539" rtl="0" eaLnBrk="1" latinLnBrk="0" hangingPunct="1">
        <a:defRPr sz="2200" kern="1200">
          <a:solidFill>
            <a:schemeClr val="tx1"/>
          </a:solidFill>
          <a:latin typeface="+mn-lt"/>
          <a:ea typeface="+mn-ea"/>
          <a:cs typeface="+mn-cs"/>
        </a:defRPr>
      </a:lvl3pPr>
      <a:lvl4pPr marL="1600414" algn="l" defTabSz="533539" rtl="0" eaLnBrk="1" latinLnBrk="0" hangingPunct="1">
        <a:defRPr sz="2200" kern="1200">
          <a:solidFill>
            <a:schemeClr val="tx1"/>
          </a:solidFill>
          <a:latin typeface="+mn-lt"/>
          <a:ea typeface="+mn-ea"/>
          <a:cs typeface="+mn-cs"/>
        </a:defRPr>
      </a:lvl4pPr>
      <a:lvl5pPr marL="2134146" algn="l" defTabSz="533539" rtl="0" eaLnBrk="1" latinLnBrk="0" hangingPunct="1">
        <a:defRPr sz="2200" kern="1200">
          <a:solidFill>
            <a:schemeClr val="tx1"/>
          </a:solidFill>
          <a:latin typeface="+mn-lt"/>
          <a:ea typeface="+mn-ea"/>
          <a:cs typeface="+mn-cs"/>
        </a:defRPr>
      </a:lvl5pPr>
      <a:lvl6pPr marL="2667678" algn="l" defTabSz="533539" rtl="0" eaLnBrk="1" latinLnBrk="0" hangingPunct="1">
        <a:defRPr sz="2200" kern="1200">
          <a:solidFill>
            <a:schemeClr val="tx1"/>
          </a:solidFill>
          <a:latin typeface="+mn-lt"/>
          <a:ea typeface="+mn-ea"/>
          <a:cs typeface="+mn-cs"/>
        </a:defRPr>
      </a:lvl6pPr>
      <a:lvl7pPr marL="3201118" algn="l" defTabSz="533539" rtl="0" eaLnBrk="1" latinLnBrk="0" hangingPunct="1">
        <a:defRPr sz="2200" kern="1200">
          <a:solidFill>
            <a:schemeClr val="tx1"/>
          </a:solidFill>
          <a:latin typeface="+mn-lt"/>
          <a:ea typeface="+mn-ea"/>
          <a:cs typeface="+mn-cs"/>
        </a:defRPr>
      </a:lvl7pPr>
      <a:lvl8pPr marL="3734791" algn="l" defTabSz="533539" rtl="0" eaLnBrk="1" latinLnBrk="0" hangingPunct="1">
        <a:defRPr sz="2200" kern="1200">
          <a:solidFill>
            <a:schemeClr val="tx1"/>
          </a:solidFill>
          <a:latin typeface="+mn-lt"/>
          <a:ea typeface="+mn-ea"/>
          <a:cs typeface="+mn-cs"/>
        </a:defRPr>
      </a:lvl8pPr>
      <a:lvl9pPr marL="4268273" algn="l" defTabSz="533539" rtl="0" eaLnBrk="1" latinLnBrk="0" hangingPunct="1">
        <a:defRPr sz="22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11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6920" tIns="53616" rIns="106920" bIns="53616" anchor="ctr"/>
          <a:lstStyle/>
          <a:p>
            <a:pPr algn="ctr" defTabSz="107034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368"/>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29" y="7194106"/>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49" r:id="rId1"/>
  </p:sldLayoutIdLst>
  <p:txStyles>
    <p:titleStyle>
      <a:lvl1pPr algn="ctr" defTabSz="53509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35096"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70344"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05152"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40470" algn="ctr" defTabSz="53509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1298" indent="-401298" algn="l" defTabSz="53509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69275" indent="-334488" algn="l" defTabSz="53509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37904" indent="-267581" algn="l" defTabSz="53509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72907" indent="-267581" algn="l" defTabSz="53509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08134" indent="-267581" algn="l" defTabSz="53509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43077" indent="-267581" algn="l" defTabSz="535096" rtl="0" eaLnBrk="1" latinLnBrk="0" hangingPunct="1">
        <a:spcBef>
          <a:spcPct val="20000"/>
        </a:spcBef>
        <a:buFont typeface="Arial"/>
        <a:buChar char="•"/>
        <a:defRPr sz="2400" kern="1200">
          <a:solidFill>
            <a:schemeClr val="tx1"/>
          </a:solidFill>
          <a:latin typeface="+mn-lt"/>
          <a:ea typeface="+mn-ea"/>
          <a:cs typeface="+mn-cs"/>
        </a:defRPr>
      </a:lvl6pPr>
      <a:lvl7pPr marL="3478248" indent="-267581" algn="l" defTabSz="535096" rtl="0" eaLnBrk="1" latinLnBrk="0" hangingPunct="1">
        <a:spcBef>
          <a:spcPct val="20000"/>
        </a:spcBef>
        <a:buFont typeface="Arial"/>
        <a:buChar char="•"/>
        <a:defRPr sz="2400" kern="1200">
          <a:solidFill>
            <a:schemeClr val="tx1"/>
          </a:solidFill>
          <a:latin typeface="+mn-lt"/>
          <a:ea typeface="+mn-ea"/>
          <a:cs typeface="+mn-cs"/>
        </a:defRPr>
      </a:lvl7pPr>
      <a:lvl8pPr marL="4013371" indent="-267581" algn="l" defTabSz="535096" rtl="0" eaLnBrk="1" latinLnBrk="0" hangingPunct="1">
        <a:spcBef>
          <a:spcPct val="20000"/>
        </a:spcBef>
        <a:buFont typeface="Arial"/>
        <a:buChar char="•"/>
        <a:defRPr sz="2400" kern="1200">
          <a:solidFill>
            <a:schemeClr val="tx1"/>
          </a:solidFill>
          <a:latin typeface="+mn-lt"/>
          <a:ea typeface="+mn-ea"/>
          <a:cs typeface="+mn-cs"/>
        </a:defRPr>
      </a:lvl8pPr>
      <a:lvl9pPr marL="4548432" indent="-267581" algn="l" defTabSz="53509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5096" rtl="0" eaLnBrk="1" latinLnBrk="0" hangingPunct="1">
        <a:defRPr sz="2200" kern="1200">
          <a:solidFill>
            <a:schemeClr val="tx1"/>
          </a:solidFill>
          <a:latin typeface="+mn-lt"/>
          <a:ea typeface="+mn-ea"/>
          <a:cs typeface="+mn-cs"/>
        </a:defRPr>
      </a:lvl1pPr>
      <a:lvl2pPr marL="535096" algn="l" defTabSz="535096" rtl="0" eaLnBrk="1" latinLnBrk="0" hangingPunct="1">
        <a:defRPr sz="2200" kern="1200">
          <a:solidFill>
            <a:schemeClr val="tx1"/>
          </a:solidFill>
          <a:latin typeface="+mn-lt"/>
          <a:ea typeface="+mn-ea"/>
          <a:cs typeface="+mn-cs"/>
        </a:defRPr>
      </a:lvl2pPr>
      <a:lvl3pPr marL="1070344" algn="l" defTabSz="535096" rtl="0" eaLnBrk="1" latinLnBrk="0" hangingPunct="1">
        <a:defRPr sz="2200" kern="1200">
          <a:solidFill>
            <a:schemeClr val="tx1"/>
          </a:solidFill>
          <a:latin typeface="+mn-lt"/>
          <a:ea typeface="+mn-ea"/>
          <a:cs typeface="+mn-cs"/>
        </a:defRPr>
      </a:lvl3pPr>
      <a:lvl4pPr marL="1605152" algn="l" defTabSz="535096" rtl="0" eaLnBrk="1" latinLnBrk="0" hangingPunct="1">
        <a:defRPr sz="2200" kern="1200">
          <a:solidFill>
            <a:schemeClr val="tx1"/>
          </a:solidFill>
          <a:latin typeface="+mn-lt"/>
          <a:ea typeface="+mn-ea"/>
          <a:cs typeface="+mn-cs"/>
        </a:defRPr>
      </a:lvl4pPr>
      <a:lvl5pPr marL="2140470" algn="l" defTabSz="535096" rtl="0" eaLnBrk="1" latinLnBrk="0" hangingPunct="1">
        <a:defRPr sz="2200" kern="1200">
          <a:solidFill>
            <a:schemeClr val="tx1"/>
          </a:solidFill>
          <a:latin typeface="+mn-lt"/>
          <a:ea typeface="+mn-ea"/>
          <a:cs typeface="+mn-cs"/>
        </a:defRPr>
      </a:lvl5pPr>
      <a:lvl6pPr marL="2675588" algn="l" defTabSz="535096" rtl="0" eaLnBrk="1" latinLnBrk="0" hangingPunct="1">
        <a:defRPr sz="2200" kern="1200">
          <a:solidFill>
            <a:schemeClr val="tx1"/>
          </a:solidFill>
          <a:latin typeface="+mn-lt"/>
          <a:ea typeface="+mn-ea"/>
          <a:cs typeface="+mn-cs"/>
        </a:defRPr>
      </a:lvl6pPr>
      <a:lvl7pPr marL="3210607" algn="l" defTabSz="535096" rtl="0" eaLnBrk="1" latinLnBrk="0" hangingPunct="1">
        <a:defRPr sz="2200" kern="1200">
          <a:solidFill>
            <a:schemeClr val="tx1"/>
          </a:solidFill>
          <a:latin typeface="+mn-lt"/>
          <a:ea typeface="+mn-ea"/>
          <a:cs typeface="+mn-cs"/>
        </a:defRPr>
      </a:lvl7pPr>
      <a:lvl8pPr marL="3745888" algn="l" defTabSz="535096" rtl="0" eaLnBrk="1" latinLnBrk="0" hangingPunct="1">
        <a:defRPr sz="2200" kern="1200">
          <a:solidFill>
            <a:schemeClr val="tx1"/>
          </a:solidFill>
          <a:latin typeface="+mn-lt"/>
          <a:ea typeface="+mn-ea"/>
          <a:cs typeface="+mn-cs"/>
        </a:defRPr>
      </a:lvl8pPr>
      <a:lvl9pPr marL="4280926" algn="l" defTabSz="535096" rtl="0" eaLnBrk="1" latinLnBrk="0" hangingPunct="1">
        <a:defRPr sz="22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2020"/>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7257" tIns="53766" rIns="107257" bIns="53766" anchor="ctr"/>
          <a:lstStyle/>
          <a:p>
            <a:pPr algn="ctr" defTabSz="1073494">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278"/>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39" y="7194016"/>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51" r:id="rId1"/>
  </p:sldLayoutIdLst>
  <p:txStyles>
    <p:titleStyle>
      <a:lvl1pPr algn="ctr" defTabSz="536716"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36716"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73494"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09990"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46894" algn="ctr" defTabSz="536716"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2498" indent="-402498" algn="l" defTabSz="536716"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71885" indent="-335489" algn="l" defTabSz="536716"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41953" indent="-268391" algn="l" defTabSz="536716"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78532" indent="-268391" algn="l" defTabSz="53671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15334" indent="-268391" algn="l" defTabSz="536716"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51920" indent="-268391" algn="l" defTabSz="536716" rtl="0" eaLnBrk="1" latinLnBrk="0" hangingPunct="1">
        <a:spcBef>
          <a:spcPct val="20000"/>
        </a:spcBef>
        <a:buFont typeface="Arial"/>
        <a:buChar char="•"/>
        <a:defRPr sz="2400" kern="1200">
          <a:solidFill>
            <a:schemeClr val="tx1"/>
          </a:solidFill>
          <a:latin typeface="+mn-lt"/>
          <a:ea typeface="+mn-ea"/>
          <a:cs typeface="+mn-cs"/>
        </a:defRPr>
      </a:lvl6pPr>
      <a:lvl7pPr marL="3488696" indent="-268391" algn="l" defTabSz="536716" rtl="0" eaLnBrk="1" latinLnBrk="0" hangingPunct="1">
        <a:spcBef>
          <a:spcPct val="20000"/>
        </a:spcBef>
        <a:buFont typeface="Arial"/>
        <a:buChar char="•"/>
        <a:defRPr sz="2400" kern="1200">
          <a:solidFill>
            <a:schemeClr val="tx1"/>
          </a:solidFill>
          <a:latin typeface="+mn-lt"/>
          <a:ea typeface="+mn-ea"/>
          <a:cs typeface="+mn-cs"/>
        </a:defRPr>
      </a:lvl7pPr>
      <a:lvl8pPr marL="4025432" indent="-268391" algn="l" defTabSz="536716" rtl="0" eaLnBrk="1" latinLnBrk="0" hangingPunct="1">
        <a:spcBef>
          <a:spcPct val="20000"/>
        </a:spcBef>
        <a:buFont typeface="Arial"/>
        <a:buChar char="•"/>
        <a:defRPr sz="2400" kern="1200">
          <a:solidFill>
            <a:schemeClr val="tx1"/>
          </a:solidFill>
          <a:latin typeface="+mn-lt"/>
          <a:ea typeface="+mn-ea"/>
          <a:cs typeface="+mn-cs"/>
        </a:defRPr>
      </a:lvl8pPr>
      <a:lvl9pPr marL="4562099" indent="-268391" algn="l" defTabSz="53671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6716" rtl="0" eaLnBrk="1" latinLnBrk="0" hangingPunct="1">
        <a:defRPr sz="2200" kern="1200">
          <a:solidFill>
            <a:schemeClr val="tx1"/>
          </a:solidFill>
          <a:latin typeface="+mn-lt"/>
          <a:ea typeface="+mn-ea"/>
          <a:cs typeface="+mn-cs"/>
        </a:defRPr>
      </a:lvl1pPr>
      <a:lvl2pPr marL="536716" algn="l" defTabSz="536716" rtl="0" eaLnBrk="1" latinLnBrk="0" hangingPunct="1">
        <a:defRPr sz="2200" kern="1200">
          <a:solidFill>
            <a:schemeClr val="tx1"/>
          </a:solidFill>
          <a:latin typeface="+mn-lt"/>
          <a:ea typeface="+mn-ea"/>
          <a:cs typeface="+mn-cs"/>
        </a:defRPr>
      </a:lvl2pPr>
      <a:lvl3pPr marL="1073494" algn="l" defTabSz="536716" rtl="0" eaLnBrk="1" latinLnBrk="0" hangingPunct="1">
        <a:defRPr sz="2200" kern="1200">
          <a:solidFill>
            <a:schemeClr val="tx1"/>
          </a:solidFill>
          <a:latin typeface="+mn-lt"/>
          <a:ea typeface="+mn-ea"/>
          <a:cs typeface="+mn-cs"/>
        </a:defRPr>
      </a:lvl3pPr>
      <a:lvl4pPr marL="1609990" algn="l" defTabSz="536716" rtl="0" eaLnBrk="1" latinLnBrk="0" hangingPunct="1">
        <a:defRPr sz="2200" kern="1200">
          <a:solidFill>
            <a:schemeClr val="tx1"/>
          </a:solidFill>
          <a:latin typeface="+mn-lt"/>
          <a:ea typeface="+mn-ea"/>
          <a:cs typeface="+mn-cs"/>
        </a:defRPr>
      </a:lvl4pPr>
      <a:lvl5pPr marL="2146894" algn="l" defTabSz="536716" rtl="0" eaLnBrk="1" latinLnBrk="0" hangingPunct="1">
        <a:defRPr sz="2200" kern="1200">
          <a:solidFill>
            <a:schemeClr val="tx1"/>
          </a:solidFill>
          <a:latin typeface="+mn-lt"/>
          <a:ea typeface="+mn-ea"/>
          <a:cs typeface="+mn-cs"/>
        </a:defRPr>
      </a:lvl5pPr>
      <a:lvl6pPr marL="2683687" algn="l" defTabSz="536716" rtl="0" eaLnBrk="1" latinLnBrk="0" hangingPunct="1">
        <a:defRPr sz="2200" kern="1200">
          <a:solidFill>
            <a:schemeClr val="tx1"/>
          </a:solidFill>
          <a:latin typeface="+mn-lt"/>
          <a:ea typeface="+mn-ea"/>
          <a:cs typeface="+mn-cs"/>
        </a:defRPr>
      </a:lvl6pPr>
      <a:lvl7pPr marL="3220261" algn="l" defTabSz="536716" rtl="0" eaLnBrk="1" latinLnBrk="0" hangingPunct="1">
        <a:defRPr sz="2200" kern="1200">
          <a:solidFill>
            <a:schemeClr val="tx1"/>
          </a:solidFill>
          <a:latin typeface="+mn-lt"/>
          <a:ea typeface="+mn-ea"/>
          <a:cs typeface="+mn-cs"/>
        </a:defRPr>
      </a:lvl7pPr>
      <a:lvl8pPr marL="3757138" algn="l" defTabSz="536716" rtl="0" eaLnBrk="1" latinLnBrk="0" hangingPunct="1">
        <a:defRPr sz="2200" kern="1200">
          <a:solidFill>
            <a:schemeClr val="tx1"/>
          </a:solidFill>
          <a:latin typeface="+mn-lt"/>
          <a:ea typeface="+mn-ea"/>
          <a:cs typeface="+mn-cs"/>
        </a:defRPr>
      </a:lvl8pPr>
      <a:lvl9pPr marL="4293782" algn="l" defTabSz="536716" rtl="0" eaLnBrk="1" latinLnBrk="0" hangingPunct="1">
        <a:defRPr sz="22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192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7599" tIns="53918" rIns="107599" bIns="53918" anchor="ctr"/>
          <a:lstStyle/>
          <a:p>
            <a:pPr algn="ctr" defTabSz="1076735">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187"/>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47" y="7193925"/>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538357"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38357"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76735"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14892"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53430" algn="ctr" defTabSz="53835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3714" indent="-403714" algn="l" defTabSz="538357"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74530" indent="-336515" algn="l" defTabSz="538357"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46056" indent="-269212" algn="l" defTabSz="538357"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84232" indent="-269212" algn="l" defTabSz="53835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22630" indent="-269212" algn="l" defTabSz="53835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60914" indent="-269212" algn="l" defTabSz="538357" rtl="0" eaLnBrk="1" latinLnBrk="0" hangingPunct="1">
        <a:spcBef>
          <a:spcPct val="20000"/>
        </a:spcBef>
        <a:buFont typeface="Arial"/>
        <a:buChar char="•"/>
        <a:defRPr sz="2400" kern="1200">
          <a:solidFill>
            <a:schemeClr val="tx1"/>
          </a:solidFill>
          <a:latin typeface="+mn-lt"/>
          <a:ea typeface="+mn-ea"/>
          <a:cs typeface="+mn-cs"/>
        </a:defRPr>
      </a:lvl6pPr>
      <a:lvl7pPr marL="3499314" indent="-269212" algn="l" defTabSz="538357" rtl="0" eaLnBrk="1" latinLnBrk="0" hangingPunct="1">
        <a:spcBef>
          <a:spcPct val="20000"/>
        </a:spcBef>
        <a:buFont typeface="Arial"/>
        <a:buChar char="•"/>
        <a:defRPr sz="2400" kern="1200">
          <a:solidFill>
            <a:schemeClr val="tx1"/>
          </a:solidFill>
          <a:latin typeface="+mn-lt"/>
          <a:ea typeface="+mn-ea"/>
          <a:cs typeface="+mn-cs"/>
        </a:defRPr>
      </a:lvl7pPr>
      <a:lvl8pPr marL="4037742" indent="-269212" algn="l" defTabSz="538357" rtl="0" eaLnBrk="1" latinLnBrk="0" hangingPunct="1">
        <a:spcBef>
          <a:spcPct val="20000"/>
        </a:spcBef>
        <a:buFont typeface="Arial"/>
        <a:buChar char="•"/>
        <a:defRPr sz="2400" kern="1200">
          <a:solidFill>
            <a:schemeClr val="tx1"/>
          </a:solidFill>
          <a:latin typeface="+mn-lt"/>
          <a:ea typeface="+mn-ea"/>
          <a:cs typeface="+mn-cs"/>
        </a:defRPr>
      </a:lvl8pPr>
      <a:lvl9pPr marL="4575997" indent="-269212" algn="l" defTabSz="53835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8357" rtl="0" eaLnBrk="1" latinLnBrk="0" hangingPunct="1">
        <a:defRPr sz="2200" kern="1200">
          <a:solidFill>
            <a:schemeClr val="tx1"/>
          </a:solidFill>
          <a:latin typeface="+mn-lt"/>
          <a:ea typeface="+mn-ea"/>
          <a:cs typeface="+mn-cs"/>
        </a:defRPr>
      </a:lvl1pPr>
      <a:lvl2pPr marL="538357" algn="l" defTabSz="538357" rtl="0" eaLnBrk="1" latinLnBrk="0" hangingPunct="1">
        <a:defRPr sz="2200" kern="1200">
          <a:solidFill>
            <a:schemeClr val="tx1"/>
          </a:solidFill>
          <a:latin typeface="+mn-lt"/>
          <a:ea typeface="+mn-ea"/>
          <a:cs typeface="+mn-cs"/>
        </a:defRPr>
      </a:lvl2pPr>
      <a:lvl3pPr marL="1076735" algn="l" defTabSz="538357" rtl="0" eaLnBrk="1" latinLnBrk="0" hangingPunct="1">
        <a:defRPr sz="2200" kern="1200">
          <a:solidFill>
            <a:schemeClr val="tx1"/>
          </a:solidFill>
          <a:latin typeface="+mn-lt"/>
          <a:ea typeface="+mn-ea"/>
          <a:cs typeface="+mn-cs"/>
        </a:defRPr>
      </a:lvl3pPr>
      <a:lvl4pPr marL="1614892" algn="l" defTabSz="538357" rtl="0" eaLnBrk="1" latinLnBrk="0" hangingPunct="1">
        <a:defRPr sz="2200" kern="1200">
          <a:solidFill>
            <a:schemeClr val="tx1"/>
          </a:solidFill>
          <a:latin typeface="+mn-lt"/>
          <a:ea typeface="+mn-ea"/>
          <a:cs typeface="+mn-cs"/>
        </a:defRPr>
      </a:lvl4pPr>
      <a:lvl5pPr marL="2153430" algn="l" defTabSz="538357" rtl="0" eaLnBrk="1" latinLnBrk="0" hangingPunct="1">
        <a:defRPr sz="2200" kern="1200">
          <a:solidFill>
            <a:schemeClr val="tx1"/>
          </a:solidFill>
          <a:latin typeface="+mn-lt"/>
          <a:ea typeface="+mn-ea"/>
          <a:cs typeface="+mn-cs"/>
        </a:defRPr>
      </a:lvl5pPr>
      <a:lvl6pPr marL="2691893" algn="l" defTabSz="538357" rtl="0" eaLnBrk="1" latinLnBrk="0" hangingPunct="1">
        <a:defRPr sz="2200" kern="1200">
          <a:solidFill>
            <a:schemeClr val="tx1"/>
          </a:solidFill>
          <a:latin typeface="+mn-lt"/>
          <a:ea typeface="+mn-ea"/>
          <a:cs typeface="+mn-cs"/>
        </a:defRPr>
      </a:lvl6pPr>
      <a:lvl7pPr marL="3230065" algn="l" defTabSz="538357" rtl="0" eaLnBrk="1" latinLnBrk="0" hangingPunct="1">
        <a:defRPr sz="2200" kern="1200">
          <a:solidFill>
            <a:schemeClr val="tx1"/>
          </a:solidFill>
          <a:latin typeface="+mn-lt"/>
          <a:ea typeface="+mn-ea"/>
          <a:cs typeface="+mn-cs"/>
        </a:defRPr>
      </a:lvl7pPr>
      <a:lvl8pPr marL="3768538" algn="l" defTabSz="538357" rtl="0" eaLnBrk="1" latinLnBrk="0" hangingPunct="1">
        <a:defRPr sz="2200" kern="1200">
          <a:solidFill>
            <a:schemeClr val="tx1"/>
          </a:solidFill>
          <a:latin typeface="+mn-lt"/>
          <a:ea typeface="+mn-ea"/>
          <a:cs typeface="+mn-cs"/>
        </a:defRPr>
      </a:lvl8pPr>
      <a:lvl9pPr marL="4306858" algn="l" defTabSz="538357" rtl="0" eaLnBrk="1" latinLnBrk="0" hangingPunct="1">
        <a:defRPr sz="2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42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666" tIns="48096" rIns="95666" bIns="48096" anchor="ctr"/>
          <a:lstStyle/>
          <a:p>
            <a:pPr algn="ctr" defTabSz="95836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8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41" y="719741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79237"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237"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8360"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7373"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6735" algn="ctr" defTabSz="479237"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356" indent="-359356" algn="l" defTabSz="479237"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8417" indent="-300502" algn="l" defTabSz="479237"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8156" indent="-239542" algn="l" defTabSz="479237"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7132" indent="-239542" algn="l" defTabSz="47923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6315" indent="-239542" algn="l" defTabSz="479237"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5440" indent="-239542" algn="l" defTabSz="479237" rtl="0" eaLnBrk="1" latinLnBrk="0" hangingPunct="1">
        <a:spcBef>
          <a:spcPct val="20000"/>
        </a:spcBef>
        <a:buFont typeface="Arial"/>
        <a:buChar char="•"/>
        <a:defRPr sz="2400" kern="1200">
          <a:solidFill>
            <a:schemeClr val="tx1"/>
          </a:solidFill>
          <a:latin typeface="+mn-lt"/>
          <a:ea typeface="+mn-ea"/>
          <a:cs typeface="+mn-cs"/>
        </a:defRPr>
      </a:lvl6pPr>
      <a:lvl7pPr marL="3114678" indent="-239542" algn="l" defTabSz="479237" rtl="0" eaLnBrk="1" latinLnBrk="0" hangingPunct="1">
        <a:spcBef>
          <a:spcPct val="20000"/>
        </a:spcBef>
        <a:buFont typeface="Arial"/>
        <a:buChar char="•"/>
        <a:defRPr sz="2400" kern="1200">
          <a:solidFill>
            <a:schemeClr val="tx1"/>
          </a:solidFill>
          <a:latin typeface="+mn-lt"/>
          <a:ea typeface="+mn-ea"/>
          <a:cs typeface="+mn-cs"/>
        </a:defRPr>
      </a:lvl7pPr>
      <a:lvl8pPr marL="3593951" indent="-239542" algn="l" defTabSz="479237" rtl="0" eaLnBrk="1" latinLnBrk="0" hangingPunct="1">
        <a:spcBef>
          <a:spcPct val="20000"/>
        </a:spcBef>
        <a:buFont typeface="Arial"/>
        <a:buChar char="•"/>
        <a:defRPr sz="2400" kern="1200">
          <a:solidFill>
            <a:schemeClr val="tx1"/>
          </a:solidFill>
          <a:latin typeface="+mn-lt"/>
          <a:ea typeface="+mn-ea"/>
          <a:cs typeface="+mn-cs"/>
        </a:defRPr>
      </a:lvl8pPr>
      <a:lvl9pPr marL="4073020" indent="-239542" algn="l" defTabSz="479237"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237" rtl="0" eaLnBrk="1" latinLnBrk="0" hangingPunct="1">
        <a:defRPr sz="2200" kern="1200">
          <a:solidFill>
            <a:schemeClr val="tx1"/>
          </a:solidFill>
          <a:latin typeface="+mn-lt"/>
          <a:ea typeface="+mn-ea"/>
          <a:cs typeface="+mn-cs"/>
        </a:defRPr>
      </a:lvl1pPr>
      <a:lvl2pPr marL="479237" algn="l" defTabSz="479237" rtl="0" eaLnBrk="1" latinLnBrk="0" hangingPunct="1">
        <a:defRPr sz="2200" kern="1200">
          <a:solidFill>
            <a:schemeClr val="tx1"/>
          </a:solidFill>
          <a:latin typeface="+mn-lt"/>
          <a:ea typeface="+mn-ea"/>
          <a:cs typeface="+mn-cs"/>
        </a:defRPr>
      </a:lvl2pPr>
      <a:lvl3pPr marL="958360" algn="l" defTabSz="479237" rtl="0" eaLnBrk="1" latinLnBrk="0" hangingPunct="1">
        <a:defRPr sz="2200" kern="1200">
          <a:solidFill>
            <a:schemeClr val="tx1"/>
          </a:solidFill>
          <a:latin typeface="+mn-lt"/>
          <a:ea typeface="+mn-ea"/>
          <a:cs typeface="+mn-cs"/>
        </a:defRPr>
      </a:lvl3pPr>
      <a:lvl4pPr marL="1437373" algn="l" defTabSz="479237" rtl="0" eaLnBrk="1" latinLnBrk="0" hangingPunct="1">
        <a:defRPr sz="2200" kern="1200">
          <a:solidFill>
            <a:schemeClr val="tx1"/>
          </a:solidFill>
          <a:latin typeface="+mn-lt"/>
          <a:ea typeface="+mn-ea"/>
          <a:cs typeface="+mn-cs"/>
        </a:defRPr>
      </a:lvl4pPr>
      <a:lvl5pPr marL="1916735" algn="l" defTabSz="479237" rtl="0" eaLnBrk="1" latinLnBrk="0" hangingPunct="1">
        <a:defRPr sz="2200" kern="1200">
          <a:solidFill>
            <a:schemeClr val="tx1"/>
          </a:solidFill>
          <a:latin typeface="+mn-lt"/>
          <a:ea typeface="+mn-ea"/>
          <a:cs typeface="+mn-cs"/>
        </a:defRPr>
      </a:lvl5pPr>
      <a:lvl6pPr marL="2396044" algn="l" defTabSz="479237" rtl="0" eaLnBrk="1" latinLnBrk="0" hangingPunct="1">
        <a:defRPr sz="2200" kern="1200">
          <a:solidFill>
            <a:schemeClr val="tx1"/>
          </a:solidFill>
          <a:latin typeface="+mn-lt"/>
          <a:ea typeface="+mn-ea"/>
          <a:cs typeface="+mn-cs"/>
        </a:defRPr>
      </a:lvl6pPr>
      <a:lvl7pPr marL="2875018" algn="l" defTabSz="479237" rtl="0" eaLnBrk="1" latinLnBrk="0" hangingPunct="1">
        <a:defRPr sz="2200" kern="1200">
          <a:solidFill>
            <a:schemeClr val="tx1"/>
          </a:solidFill>
          <a:latin typeface="+mn-lt"/>
          <a:ea typeface="+mn-ea"/>
          <a:cs typeface="+mn-cs"/>
        </a:defRPr>
      </a:lvl7pPr>
      <a:lvl8pPr marL="3354270" algn="l" defTabSz="479237" rtl="0" eaLnBrk="1" latinLnBrk="0" hangingPunct="1">
        <a:defRPr sz="2200" kern="1200">
          <a:solidFill>
            <a:schemeClr val="tx1"/>
          </a:solidFill>
          <a:latin typeface="+mn-lt"/>
          <a:ea typeface="+mn-ea"/>
          <a:cs typeface="+mn-cs"/>
        </a:defRPr>
      </a:lvl8pPr>
      <a:lvl9pPr marL="3833458" algn="l" defTabSz="479237" rtl="0" eaLnBrk="1" latinLnBrk="0" hangingPunct="1">
        <a:defRPr sz="22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1836"/>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7946" tIns="54072" rIns="107946" bIns="54072" anchor="ctr"/>
          <a:lstStyle/>
          <a:p>
            <a:pPr algn="ctr" defTabSz="1080061">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095"/>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55" y="7193833"/>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55" r:id="rId1"/>
  </p:sldLayoutIdLst>
  <p:txStyles>
    <p:titleStyle>
      <a:lvl1pPr algn="ctr" defTabSz="540020"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40020"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80061"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19881"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60076" algn="ctr" defTabSz="540020"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4946" indent="-404946" algn="l" defTabSz="540020"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77286" indent="-337554" algn="l" defTabSz="540020"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50214" indent="-270043" algn="l" defTabSz="540020"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90048" indent="-270043" algn="l" defTabSz="54002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30086" indent="-270043" algn="l" defTabSz="54002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70052" indent="-270043" algn="l" defTabSz="540020" rtl="0" eaLnBrk="1" latinLnBrk="0" hangingPunct="1">
        <a:spcBef>
          <a:spcPct val="20000"/>
        </a:spcBef>
        <a:buFont typeface="Arial"/>
        <a:buChar char="•"/>
        <a:defRPr sz="2400" kern="1200">
          <a:solidFill>
            <a:schemeClr val="tx1"/>
          </a:solidFill>
          <a:latin typeface="+mn-lt"/>
          <a:ea typeface="+mn-ea"/>
          <a:cs typeface="+mn-cs"/>
        </a:defRPr>
      </a:lvl6pPr>
      <a:lvl7pPr marL="3510109" indent="-270043" algn="l" defTabSz="540020" rtl="0" eaLnBrk="1" latinLnBrk="0" hangingPunct="1">
        <a:spcBef>
          <a:spcPct val="20000"/>
        </a:spcBef>
        <a:buFont typeface="Arial"/>
        <a:buChar char="•"/>
        <a:defRPr sz="2400" kern="1200">
          <a:solidFill>
            <a:schemeClr val="tx1"/>
          </a:solidFill>
          <a:latin typeface="+mn-lt"/>
          <a:ea typeface="+mn-ea"/>
          <a:cs typeface="+mn-cs"/>
        </a:defRPr>
      </a:lvl7pPr>
      <a:lvl8pPr marL="4050214" indent="-270043" algn="l" defTabSz="540020" rtl="0" eaLnBrk="1" latinLnBrk="0" hangingPunct="1">
        <a:spcBef>
          <a:spcPct val="20000"/>
        </a:spcBef>
        <a:buFont typeface="Arial"/>
        <a:buChar char="•"/>
        <a:defRPr sz="2400" kern="1200">
          <a:solidFill>
            <a:schemeClr val="tx1"/>
          </a:solidFill>
          <a:latin typeface="+mn-lt"/>
          <a:ea typeface="+mn-ea"/>
          <a:cs typeface="+mn-cs"/>
        </a:defRPr>
      </a:lvl8pPr>
      <a:lvl9pPr marL="4590104" indent="-270043" algn="l" defTabSz="54002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0020" rtl="0" eaLnBrk="1" latinLnBrk="0" hangingPunct="1">
        <a:defRPr sz="2200" kern="1200">
          <a:solidFill>
            <a:schemeClr val="tx1"/>
          </a:solidFill>
          <a:latin typeface="+mn-lt"/>
          <a:ea typeface="+mn-ea"/>
          <a:cs typeface="+mn-cs"/>
        </a:defRPr>
      </a:lvl1pPr>
      <a:lvl2pPr marL="540020" algn="l" defTabSz="540020" rtl="0" eaLnBrk="1" latinLnBrk="0" hangingPunct="1">
        <a:defRPr sz="2200" kern="1200">
          <a:solidFill>
            <a:schemeClr val="tx1"/>
          </a:solidFill>
          <a:latin typeface="+mn-lt"/>
          <a:ea typeface="+mn-ea"/>
          <a:cs typeface="+mn-cs"/>
        </a:defRPr>
      </a:lvl2pPr>
      <a:lvl3pPr marL="1080061" algn="l" defTabSz="540020" rtl="0" eaLnBrk="1" latinLnBrk="0" hangingPunct="1">
        <a:defRPr sz="2200" kern="1200">
          <a:solidFill>
            <a:schemeClr val="tx1"/>
          </a:solidFill>
          <a:latin typeface="+mn-lt"/>
          <a:ea typeface="+mn-ea"/>
          <a:cs typeface="+mn-cs"/>
        </a:defRPr>
      </a:lvl3pPr>
      <a:lvl4pPr marL="1619881" algn="l" defTabSz="540020" rtl="0" eaLnBrk="1" latinLnBrk="0" hangingPunct="1">
        <a:defRPr sz="2200" kern="1200">
          <a:solidFill>
            <a:schemeClr val="tx1"/>
          </a:solidFill>
          <a:latin typeface="+mn-lt"/>
          <a:ea typeface="+mn-ea"/>
          <a:cs typeface="+mn-cs"/>
        </a:defRPr>
      </a:lvl4pPr>
      <a:lvl5pPr marL="2160076" algn="l" defTabSz="540020" rtl="0" eaLnBrk="1" latinLnBrk="0" hangingPunct="1">
        <a:defRPr sz="2200" kern="1200">
          <a:solidFill>
            <a:schemeClr val="tx1"/>
          </a:solidFill>
          <a:latin typeface="+mn-lt"/>
          <a:ea typeface="+mn-ea"/>
          <a:cs typeface="+mn-cs"/>
        </a:defRPr>
      </a:lvl5pPr>
      <a:lvl6pPr marL="2700208" algn="l" defTabSz="540020" rtl="0" eaLnBrk="1" latinLnBrk="0" hangingPunct="1">
        <a:defRPr sz="2200" kern="1200">
          <a:solidFill>
            <a:schemeClr val="tx1"/>
          </a:solidFill>
          <a:latin typeface="+mn-lt"/>
          <a:ea typeface="+mn-ea"/>
          <a:cs typeface="+mn-cs"/>
        </a:defRPr>
      </a:lvl6pPr>
      <a:lvl7pPr marL="3240022" algn="l" defTabSz="540020" rtl="0" eaLnBrk="1" latinLnBrk="0" hangingPunct="1">
        <a:defRPr sz="2200" kern="1200">
          <a:solidFill>
            <a:schemeClr val="tx1"/>
          </a:solidFill>
          <a:latin typeface="+mn-lt"/>
          <a:ea typeface="+mn-ea"/>
          <a:cs typeface="+mn-cs"/>
        </a:defRPr>
      </a:lvl7pPr>
      <a:lvl8pPr marL="3780130" algn="l" defTabSz="540020" rtl="0" eaLnBrk="1" latinLnBrk="0" hangingPunct="1">
        <a:defRPr sz="2200" kern="1200">
          <a:solidFill>
            <a:schemeClr val="tx1"/>
          </a:solidFill>
          <a:latin typeface="+mn-lt"/>
          <a:ea typeface="+mn-ea"/>
          <a:cs typeface="+mn-cs"/>
        </a:defRPr>
      </a:lvl8pPr>
      <a:lvl9pPr marL="4320150" algn="l" defTabSz="540020" rtl="0" eaLnBrk="1" latinLnBrk="0" hangingPunct="1">
        <a:defRPr sz="22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174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8296" tIns="54228" rIns="108296" bIns="54228" anchor="ctr"/>
          <a:lstStyle/>
          <a:p>
            <a:pPr algn="ctr" defTabSz="1083431">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4001"/>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61" y="7193739"/>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57" r:id="rId1"/>
  </p:sldLayoutIdLst>
  <p:txStyles>
    <p:titleStyle>
      <a:lvl1pPr algn="ctr" defTabSz="541705"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41705"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83431"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24936"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66827" algn="ctr" defTabSz="541705"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6232" indent="-406232" algn="l" defTabSz="541705"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80093" indent="-338608" algn="l" defTabSz="541705"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54426" indent="-270886" algn="l" defTabSz="541705"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895950" indent="-270886" algn="l" defTabSz="54170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37676" indent="-270886" algn="l" defTabSz="541705"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79362" indent="-270886" algn="l" defTabSz="541705" rtl="0" eaLnBrk="1" latinLnBrk="0" hangingPunct="1">
        <a:spcBef>
          <a:spcPct val="20000"/>
        </a:spcBef>
        <a:buFont typeface="Arial"/>
        <a:buChar char="•"/>
        <a:defRPr sz="2400" kern="1200">
          <a:solidFill>
            <a:schemeClr val="tx1"/>
          </a:solidFill>
          <a:latin typeface="+mn-lt"/>
          <a:ea typeface="+mn-ea"/>
          <a:cs typeface="+mn-cs"/>
        </a:defRPr>
      </a:lvl6pPr>
      <a:lvl7pPr marL="3521086" indent="-270886" algn="l" defTabSz="541705" rtl="0" eaLnBrk="1" latinLnBrk="0" hangingPunct="1">
        <a:spcBef>
          <a:spcPct val="20000"/>
        </a:spcBef>
        <a:buFont typeface="Arial"/>
        <a:buChar char="•"/>
        <a:defRPr sz="2400" kern="1200">
          <a:solidFill>
            <a:schemeClr val="tx1"/>
          </a:solidFill>
          <a:latin typeface="+mn-lt"/>
          <a:ea typeface="+mn-ea"/>
          <a:cs typeface="+mn-cs"/>
        </a:defRPr>
      </a:lvl7pPr>
      <a:lvl8pPr marL="4062850" indent="-270886" algn="l" defTabSz="541705" rtl="0" eaLnBrk="1" latinLnBrk="0" hangingPunct="1">
        <a:spcBef>
          <a:spcPct val="20000"/>
        </a:spcBef>
        <a:buFont typeface="Arial"/>
        <a:buChar char="•"/>
        <a:defRPr sz="2400" kern="1200">
          <a:solidFill>
            <a:schemeClr val="tx1"/>
          </a:solidFill>
          <a:latin typeface="+mn-lt"/>
          <a:ea typeface="+mn-ea"/>
          <a:cs typeface="+mn-cs"/>
        </a:defRPr>
      </a:lvl8pPr>
      <a:lvl9pPr marL="4604446" indent="-270886" algn="l" defTabSz="54170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1705" rtl="0" eaLnBrk="1" latinLnBrk="0" hangingPunct="1">
        <a:defRPr sz="2200" kern="1200">
          <a:solidFill>
            <a:schemeClr val="tx1"/>
          </a:solidFill>
          <a:latin typeface="+mn-lt"/>
          <a:ea typeface="+mn-ea"/>
          <a:cs typeface="+mn-cs"/>
        </a:defRPr>
      </a:lvl1pPr>
      <a:lvl2pPr marL="541705" algn="l" defTabSz="541705" rtl="0" eaLnBrk="1" latinLnBrk="0" hangingPunct="1">
        <a:defRPr sz="2200" kern="1200">
          <a:solidFill>
            <a:schemeClr val="tx1"/>
          </a:solidFill>
          <a:latin typeface="+mn-lt"/>
          <a:ea typeface="+mn-ea"/>
          <a:cs typeface="+mn-cs"/>
        </a:defRPr>
      </a:lvl2pPr>
      <a:lvl3pPr marL="1083431" algn="l" defTabSz="541705" rtl="0" eaLnBrk="1" latinLnBrk="0" hangingPunct="1">
        <a:defRPr sz="2200" kern="1200">
          <a:solidFill>
            <a:schemeClr val="tx1"/>
          </a:solidFill>
          <a:latin typeface="+mn-lt"/>
          <a:ea typeface="+mn-ea"/>
          <a:cs typeface="+mn-cs"/>
        </a:defRPr>
      </a:lvl3pPr>
      <a:lvl4pPr marL="1624936" algn="l" defTabSz="541705" rtl="0" eaLnBrk="1" latinLnBrk="0" hangingPunct="1">
        <a:defRPr sz="2200" kern="1200">
          <a:solidFill>
            <a:schemeClr val="tx1"/>
          </a:solidFill>
          <a:latin typeface="+mn-lt"/>
          <a:ea typeface="+mn-ea"/>
          <a:cs typeface="+mn-cs"/>
        </a:defRPr>
      </a:lvl4pPr>
      <a:lvl5pPr marL="2166827" algn="l" defTabSz="541705" rtl="0" eaLnBrk="1" latinLnBrk="0" hangingPunct="1">
        <a:defRPr sz="2200" kern="1200">
          <a:solidFill>
            <a:schemeClr val="tx1"/>
          </a:solidFill>
          <a:latin typeface="+mn-lt"/>
          <a:ea typeface="+mn-ea"/>
          <a:cs typeface="+mn-cs"/>
        </a:defRPr>
      </a:lvl5pPr>
      <a:lvl6pPr marL="2708632" algn="l" defTabSz="541705" rtl="0" eaLnBrk="1" latinLnBrk="0" hangingPunct="1">
        <a:defRPr sz="2200" kern="1200">
          <a:solidFill>
            <a:schemeClr val="tx1"/>
          </a:solidFill>
          <a:latin typeface="+mn-lt"/>
          <a:ea typeface="+mn-ea"/>
          <a:cs typeface="+mn-cs"/>
        </a:defRPr>
      </a:lvl6pPr>
      <a:lvl7pPr marL="3250146" algn="l" defTabSz="541705" rtl="0" eaLnBrk="1" latinLnBrk="0" hangingPunct="1">
        <a:defRPr sz="2200" kern="1200">
          <a:solidFill>
            <a:schemeClr val="tx1"/>
          </a:solidFill>
          <a:latin typeface="+mn-lt"/>
          <a:ea typeface="+mn-ea"/>
          <a:cs typeface="+mn-cs"/>
        </a:defRPr>
      </a:lvl7pPr>
      <a:lvl8pPr marL="3791938" algn="l" defTabSz="541705" rtl="0" eaLnBrk="1" latinLnBrk="0" hangingPunct="1">
        <a:defRPr sz="2200" kern="1200">
          <a:solidFill>
            <a:schemeClr val="tx1"/>
          </a:solidFill>
          <a:latin typeface="+mn-lt"/>
          <a:ea typeface="+mn-ea"/>
          <a:cs typeface="+mn-cs"/>
        </a:defRPr>
      </a:lvl8pPr>
      <a:lvl9pPr marL="4333687" algn="l" defTabSz="541705" rtl="0" eaLnBrk="1" latinLnBrk="0" hangingPunct="1">
        <a:defRPr sz="22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1648"/>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8652" tIns="54386" rIns="108652" bIns="54386" anchor="ctr"/>
          <a:lstStyle/>
          <a:p>
            <a:pPr algn="ctr" defTabSz="1086857">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3906"/>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67" y="7193644"/>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59" r:id="rId1"/>
  </p:sldLayoutIdLst>
  <p:txStyles>
    <p:titleStyle>
      <a:lvl1pPr algn="ctr" defTabSz="54341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43412"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86857"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30147"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73699" algn="ctr" defTabSz="54341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7536" indent="-407536" algn="l" defTabSz="54341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82937" indent="-339674" algn="l" defTabSz="54341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58692" indent="-271739" algn="l" defTabSz="54341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901954" indent="-271739" algn="l" defTabSz="54341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45380" indent="-271739" algn="l" defTabSz="54341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88840" indent="-271739" algn="l" defTabSz="543412" rtl="0" eaLnBrk="1" latinLnBrk="0" hangingPunct="1">
        <a:spcBef>
          <a:spcPct val="20000"/>
        </a:spcBef>
        <a:buFont typeface="Arial"/>
        <a:buChar char="•"/>
        <a:defRPr sz="2400" kern="1200">
          <a:solidFill>
            <a:schemeClr val="tx1"/>
          </a:solidFill>
          <a:latin typeface="+mn-lt"/>
          <a:ea typeface="+mn-ea"/>
          <a:cs typeface="+mn-cs"/>
        </a:defRPr>
      </a:lvl6pPr>
      <a:lvl7pPr marL="3532225" indent="-271739" algn="l" defTabSz="543412" rtl="0" eaLnBrk="1" latinLnBrk="0" hangingPunct="1">
        <a:spcBef>
          <a:spcPct val="20000"/>
        </a:spcBef>
        <a:buFont typeface="Arial"/>
        <a:buChar char="•"/>
        <a:defRPr sz="2400" kern="1200">
          <a:solidFill>
            <a:schemeClr val="tx1"/>
          </a:solidFill>
          <a:latin typeface="+mn-lt"/>
          <a:ea typeface="+mn-ea"/>
          <a:cs typeface="+mn-cs"/>
        </a:defRPr>
      </a:lvl7pPr>
      <a:lvl8pPr marL="4075656" indent="-271739" algn="l" defTabSz="543412" rtl="0" eaLnBrk="1" latinLnBrk="0" hangingPunct="1">
        <a:spcBef>
          <a:spcPct val="20000"/>
        </a:spcBef>
        <a:buFont typeface="Arial"/>
        <a:buChar char="•"/>
        <a:defRPr sz="2400" kern="1200">
          <a:solidFill>
            <a:schemeClr val="tx1"/>
          </a:solidFill>
          <a:latin typeface="+mn-lt"/>
          <a:ea typeface="+mn-ea"/>
          <a:cs typeface="+mn-cs"/>
        </a:defRPr>
      </a:lvl8pPr>
      <a:lvl9pPr marL="4619027" indent="-271739" algn="l" defTabSz="54341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3412" rtl="0" eaLnBrk="1" latinLnBrk="0" hangingPunct="1">
        <a:defRPr sz="2200" kern="1200">
          <a:solidFill>
            <a:schemeClr val="tx1"/>
          </a:solidFill>
          <a:latin typeface="+mn-lt"/>
          <a:ea typeface="+mn-ea"/>
          <a:cs typeface="+mn-cs"/>
        </a:defRPr>
      </a:lvl1pPr>
      <a:lvl2pPr marL="543412" algn="l" defTabSz="543412" rtl="0" eaLnBrk="1" latinLnBrk="0" hangingPunct="1">
        <a:defRPr sz="2200" kern="1200">
          <a:solidFill>
            <a:schemeClr val="tx1"/>
          </a:solidFill>
          <a:latin typeface="+mn-lt"/>
          <a:ea typeface="+mn-ea"/>
          <a:cs typeface="+mn-cs"/>
        </a:defRPr>
      </a:lvl2pPr>
      <a:lvl3pPr marL="1086857" algn="l" defTabSz="543412" rtl="0" eaLnBrk="1" latinLnBrk="0" hangingPunct="1">
        <a:defRPr sz="2200" kern="1200">
          <a:solidFill>
            <a:schemeClr val="tx1"/>
          </a:solidFill>
          <a:latin typeface="+mn-lt"/>
          <a:ea typeface="+mn-ea"/>
          <a:cs typeface="+mn-cs"/>
        </a:defRPr>
      </a:lvl3pPr>
      <a:lvl4pPr marL="1630147" algn="l" defTabSz="543412" rtl="0" eaLnBrk="1" latinLnBrk="0" hangingPunct="1">
        <a:defRPr sz="2200" kern="1200">
          <a:solidFill>
            <a:schemeClr val="tx1"/>
          </a:solidFill>
          <a:latin typeface="+mn-lt"/>
          <a:ea typeface="+mn-ea"/>
          <a:cs typeface="+mn-cs"/>
        </a:defRPr>
      </a:lvl4pPr>
      <a:lvl5pPr marL="2173699" algn="l" defTabSz="543412" rtl="0" eaLnBrk="1" latinLnBrk="0" hangingPunct="1">
        <a:defRPr sz="2200" kern="1200">
          <a:solidFill>
            <a:schemeClr val="tx1"/>
          </a:solidFill>
          <a:latin typeface="+mn-lt"/>
          <a:ea typeface="+mn-ea"/>
          <a:cs typeface="+mn-cs"/>
        </a:defRPr>
      </a:lvl5pPr>
      <a:lvl6pPr marL="2717164" algn="l" defTabSz="543412" rtl="0" eaLnBrk="1" latinLnBrk="0" hangingPunct="1">
        <a:defRPr sz="2200" kern="1200">
          <a:solidFill>
            <a:schemeClr val="tx1"/>
          </a:solidFill>
          <a:latin typeface="+mn-lt"/>
          <a:ea typeface="+mn-ea"/>
          <a:cs typeface="+mn-cs"/>
        </a:defRPr>
      </a:lvl6pPr>
      <a:lvl7pPr marL="3260437" algn="l" defTabSz="543412" rtl="0" eaLnBrk="1" latinLnBrk="0" hangingPunct="1">
        <a:defRPr sz="2200" kern="1200">
          <a:solidFill>
            <a:schemeClr val="tx1"/>
          </a:solidFill>
          <a:latin typeface="+mn-lt"/>
          <a:ea typeface="+mn-ea"/>
          <a:cs typeface="+mn-cs"/>
        </a:defRPr>
      </a:lvl7pPr>
      <a:lvl8pPr marL="3803936" algn="l" defTabSz="543412" rtl="0" eaLnBrk="1" latinLnBrk="0" hangingPunct="1">
        <a:defRPr sz="2200" kern="1200">
          <a:solidFill>
            <a:schemeClr val="tx1"/>
          </a:solidFill>
          <a:latin typeface="+mn-lt"/>
          <a:ea typeface="+mn-ea"/>
          <a:cs typeface="+mn-cs"/>
        </a:defRPr>
      </a:lvl8pPr>
      <a:lvl9pPr marL="4347430" algn="l" defTabSz="543412" rtl="0" eaLnBrk="1" latinLnBrk="0" hangingPunct="1">
        <a:defRPr sz="22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1552"/>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9012" tIns="54546" rIns="109012" bIns="54546" anchor="ctr"/>
          <a:lstStyle/>
          <a:p>
            <a:pPr algn="ctr" defTabSz="1090337">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3810"/>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71" y="7193548"/>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61" r:id="rId1"/>
  </p:sldLayoutIdLst>
  <p:txStyles>
    <p:titleStyle>
      <a:lvl1pPr algn="ctr" defTabSz="54514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45142"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90337"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35426"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80659" algn="ctr" defTabSz="54514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08856" indent="-408856" algn="l" defTabSz="54514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85816" indent="-340754" algn="l" defTabSz="54514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63012" indent="-272603" algn="l" defTabSz="54514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908055" indent="-272603" algn="l" defTabSz="54514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53220" indent="-272603" algn="l" defTabSz="54514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998439" indent="-272603" algn="l" defTabSz="545142" rtl="0" eaLnBrk="1" latinLnBrk="0" hangingPunct="1">
        <a:spcBef>
          <a:spcPct val="20000"/>
        </a:spcBef>
        <a:buFont typeface="Arial"/>
        <a:buChar char="•"/>
        <a:defRPr sz="2400" kern="1200">
          <a:solidFill>
            <a:schemeClr val="tx1"/>
          </a:solidFill>
          <a:latin typeface="+mn-lt"/>
          <a:ea typeface="+mn-ea"/>
          <a:cs typeface="+mn-cs"/>
        </a:defRPr>
      </a:lvl6pPr>
      <a:lvl7pPr marL="3543542" indent="-272603" algn="l" defTabSz="545142" rtl="0" eaLnBrk="1" latinLnBrk="0" hangingPunct="1">
        <a:spcBef>
          <a:spcPct val="20000"/>
        </a:spcBef>
        <a:buFont typeface="Arial"/>
        <a:buChar char="•"/>
        <a:defRPr sz="2400" kern="1200">
          <a:solidFill>
            <a:schemeClr val="tx1"/>
          </a:solidFill>
          <a:latin typeface="+mn-lt"/>
          <a:ea typeface="+mn-ea"/>
          <a:cs typeface="+mn-cs"/>
        </a:defRPr>
      </a:lvl7pPr>
      <a:lvl8pPr marL="4088718" indent="-272603" algn="l" defTabSz="545142" rtl="0" eaLnBrk="1" latinLnBrk="0" hangingPunct="1">
        <a:spcBef>
          <a:spcPct val="20000"/>
        </a:spcBef>
        <a:buFont typeface="Arial"/>
        <a:buChar char="•"/>
        <a:defRPr sz="2400" kern="1200">
          <a:solidFill>
            <a:schemeClr val="tx1"/>
          </a:solidFill>
          <a:latin typeface="+mn-lt"/>
          <a:ea typeface="+mn-ea"/>
          <a:cs typeface="+mn-cs"/>
        </a:defRPr>
      </a:lvl8pPr>
      <a:lvl9pPr marL="4633867" indent="-272603" algn="l" defTabSz="54514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5142" rtl="0" eaLnBrk="1" latinLnBrk="0" hangingPunct="1">
        <a:defRPr sz="2200" kern="1200">
          <a:solidFill>
            <a:schemeClr val="tx1"/>
          </a:solidFill>
          <a:latin typeface="+mn-lt"/>
          <a:ea typeface="+mn-ea"/>
          <a:cs typeface="+mn-cs"/>
        </a:defRPr>
      </a:lvl1pPr>
      <a:lvl2pPr marL="545142" algn="l" defTabSz="545142" rtl="0" eaLnBrk="1" latinLnBrk="0" hangingPunct="1">
        <a:defRPr sz="2200" kern="1200">
          <a:solidFill>
            <a:schemeClr val="tx1"/>
          </a:solidFill>
          <a:latin typeface="+mn-lt"/>
          <a:ea typeface="+mn-ea"/>
          <a:cs typeface="+mn-cs"/>
        </a:defRPr>
      </a:lvl2pPr>
      <a:lvl3pPr marL="1090337" algn="l" defTabSz="545142" rtl="0" eaLnBrk="1" latinLnBrk="0" hangingPunct="1">
        <a:defRPr sz="2200" kern="1200">
          <a:solidFill>
            <a:schemeClr val="tx1"/>
          </a:solidFill>
          <a:latin typeface="+mn-lt"/>
          <a:ea typeface="+mn-ea"/>
          <a:cs typeface="+mn-cs"/>
        </a:defRPr>
      </a:lvl3pPr>
      <a:lvl4pPr marL="1635426" algn="l" defTabSz="545142" rtl="0" eaLnBrk="1" latinLnBrk="0" hangingPunct="1">
        <a:defRPr sz="2200" kern="1200">
          <a:solidFill>
            <a:schemeClr val="tx1"/>
          </a:solidFill>
          <a:latin typeface="+mn-lt"/>
          <a:ea typeface="+mn-ea"/>
          <a:cs typeface="+mn-cs"/>
        </a:defRPr>
      </a:lvl4pPr>
      <a:lvl5pPr marL="2180659" algn="l" defTabSz="545142" rtl="0" eaLnBrk="1" latinLnBrk="0" hangingPunct="1">
        <a:defRPr sz="2200" kern="1200">
          <a:solidFill>
            <a:schemeClr val="tx1"/>
          </a:solidFill>
          <a:latin typeface="+mn-lt"/>
          <a:ea typeface="+mn-ea"/>
          <a:cs typeface="+mn-cs"/>
        </a:defRPr>
      </a:lvl5pPr>
      <a:lvl6pPr marL="2725816" algn="l" defTabSz="545142" rtl="0" eaLnBrk="1" latinLnBrk="0" hangingPunct="1">
        <a:defRPr sz="2200" kern="1200">
          <a:solidFill>
            <a:schemeClr val="tx1"/>
          </a:solidFill>
          <a:latin typeface="+mn-lt"/>
          <a:ea typeface="+mn-ea"/>
          <a:cs typeface="+mn-cs"/>
        </a:defRPr>
      </a:lvl6pPr>
      <a:lvl7pPr marL="3270892" algn="l" defTabSz="545142" rtl="0" eaLnBrk="1" latinLnBrk="0" hangingPunct="1">
        <a:defRPr sz="2200" kern="1200">
          <a:solidFill>
            <a:schemeClr val="tx1"/>
          </a:solidFill>
          <a:latin typeface="+mn-lt"/>
          <a:ea typeface="+mn-ea"/>
          <a:cs typeface="+mn-cs"/>
        </a:defRPr>
      </a:lvl7pPr>
      <a:lvl8pPr marL="3816131" algn="l" defTabSz="545142" rtl="0" eaLnBrk="1" latinLnBrk="0" hangingPunct="1">
        <a:defRPr sz="2200" kern="1200">
          <a:solidFill>
            <a:schemeClr val="tx1"/>
          </a:solidFill>
          <a:latin typeface="+mn-lt"/>
          <a:ea typeface="+mn-ea"/>
          <a:cs typeface="+mn-cs"/>
        </a:defRPr>
      </a:lvl8pPr>
      <a:lvl9pPr marL="4361350" algn="l" defTabSz="545142" rtl="0" eaLnBrk="1" latinLnBrk="0" hangingPunct="1">
        <a:defRPr sz="22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145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109376" tIns="54708" rIns="109376" bIns="54708" anchor="ctr"/>
          <a:lstStyle/>
          <a:p>
            <a:pPr algn="ctr" defTabSz="1093860">
              <a:defRPr/>
            </a:pPr>
            <a:endParaRPr lang="en-US" sz="2200" dirty="0">
              <a:solidFill>
                <a:prstClr val="white"/>
              </a:solidFill>
            </a:endParaRPr>
          </a:p>
        </p:txBody>
      </p:sp>
      <p:pic>
        <p:nvPicPr>
          <p:cNvPr id="3" name="Picture 2" descr="kittner_070409_owell_f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22" y="7123713"/>
            <a:ext cx="8439594" cy="1044647"/>
          </a:xfrm>
          <a:prstGeom prst="rect">
            <a:avLst/>
          </a:prstGeom>
        </p:spPr>
      </p:pic>
      <p:pic>
        <p:nvPicPr>
          <p:cNvPr id="4" name="Picture 3" descr="large_white_tra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73" y="719345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863" r:id="rId1"/>
    <p:sldLayoutId id="2147483864" r:id="rId2"/>
  </p:sldLayoutIdLst>
  <p:txStyles>
    <p:titleStyle>
      <a:lvl1pPr algn="ctr" defTabSz="546924"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546924"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1093860"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640772"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2187727" algn="ctr" defTabSz="546924"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410192" indent="-410192" algn="l" defTabSz="546924"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888732" indent="-341848" algn="l" defTabSz="546924"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367386" indent="-273478" algn="l" defTabSz="546924"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914252" indent="-273478" algn="l" defTabSz="54692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461183" indent="-273478" algn="l" defTabSz="546924"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3008159" indent="-273478" algn="l" defTabSz="546924" rtl="0" eaLnBrk="1" latinLnBrk="0" hangingPunct="1">
        <a:spcBef>
          <a:spcPct val="20000"/>
        </a:spcBef>
        <a:buFont typeface="Arial"/>
        <a:buChar char="•"/>
        <a:defRPr sz="2400" kern="1200">
          <a:solidFill>
            <a:schemeClr val="tx1"/>
          </a:solidFill>
          <a:latin typeface="+mn-lt"/>
          <a:ea typeface="+mn-ea"/>
          <a:cs typeface="+mn-cs"/>
        </a:defRPr>
      </a:lvl6pPr>
      <a:lvl7pPr marL="3555042" indent="-273478" algn="l" defTabSz="546924" rtl="0" eaLnBrk="1" latinLnBrk="0" hangingPunct="1">
        <a:spcBef>
          <a:spcPct val="20000"/>
        </a:spcBef>
        <a:buFont typeface="Arial"/>
        <a:buChar char="•"/>
        <a:defRPr sz="2400" kern="1200">
          <a:solidFill>
            <a:schemeClr val="tx1"/>
          </a:solidFill>
          <a:latin typeface="+mn-lt"/>
          <a:ea typeface="+mn-ea"/>
          <a:cs typeface="+mn-cs"/>
        </a:defRPr>
      </a:lvl7pPr>
      <a:lvl8pPr marL="4101984" indent="-273478" algn="l" defTabSz="546924" rtl="0" eaLnBrk="1" latinLnBrk="0" hangingPunct="1">
        <a:spcBef>
          <a:spcPct val="20000"/>
        </a:spcBef>
        <a:buFont typeface="Arial"/>
        <a:buChar char="•"/>
        <a:defRPr sz="2400" kern="1200">
          <a:solidFill>
            <a:schemeClr val="tx1"/>
          </a:solidFill>
          <a:latin typeface="+mn-lt"/>
          <a:ea typeface="+mn-ea"/>
          <a:cs typeface="+mn-cs"/>
        </a:defRPr>
      </a:lvl8pPr>
      <a:lvl9pPr marL="4648932" indent="-273478" algn="l" defTabSz="54692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6924" rtl="0" eaLnBrk="1" latinLnBrk="0" hangingPunct="1">
        <a:defRPr sz="2200" kern="1200">
          <a:solidFill>
            <a:schemeClr val="tx1"/>
          </a:solidFill>
          <a:latin typeface="+mn-lt"/>
          <a:ea typeface="+mn-ea"/>
          <a:cs typeface="+mn-cs"/>
        </a:defRPr>
      </a:lvl1pPr>
      <a:lvl2pPr marL="546924" algn="l" defTabSz="546924" rtl="0" eaLnBrk="1" latinLnBrk="0" hangingPunct="1">
        <a:defRPr sz="2200" kern="1200">
          <a:solidFill>
            <a:schemeClr val="tx1"/>
          </a:solidFill>
          <a:latin typeface="+mn-lt"/>
          <a:ea typeface="+mn-ea"/>
          <a:cs typeface="+mn-cs"/>
        </a:defRPr>
      </a:lvl2pPr>
      <a:lvl3pPr marL="1093860" algn="l" defTabSz="546924" rtl="0" eaLnBrk="1" latinLnBrk="0" hangingPunct="1">
        <a:defRPr sz="2200" kern="1200">
          <a:solidFill>
            <a:schemeClr val="tx1"/>
          </a:solidFill>
          <a:latin typeface="+mn-lt"/>
          <a:ea typeface="+mn-ea"/>
          <a:cs typeface="+mn-cs"/>
        </a:defRPr>
      </a:lvl3pPr>
      <a:lvl4pPr marL="1640772" algn="l" defTabSz="546924" rtl="0" eaLnBrk="1" latinLnBrk="0" hangingPunct="1">
        <a:defRPr sz="2200" kern="1200">
          <a:solidFill>
            <a:schemeClr val="tx1"/>
          </a:solidFill>
          <a:latin typeface="+mn-lt"/>
          <a:ea typeface="+mn-ea"/>
          <a:cs typeface="+mn-cs"/>
        </a:defRPr>
      </a:lvl4pPr>
      <a:lvl5pPr marL="2187727" algn="l" defTabSz="546924" rtl="0" eaLnBrk="1" latinLnBrk="0" hangingPunct="1">
        <a:defRPr sz="2200" kern="1200">
          <a:solidFill>
            <a:schemeClr val="tx1"/>
          </a:solidFill>
          <a:latin typeface="+mn-lt"/>
          <a:ea typeface="+mn-ea"/>
          <a:cs typeface="+mn-cs"/>
        </a:defRPr>
      </a:lvl5pPr>
      <a:lvl6pPr marL="2734661" algn="l" defTabSz="546924" rtl="0" eaLnBrk="1" latinLnBrk="0" hangingPunct="1">
        <a:defRPr sz="2200" kern="1200">
          <a:solidFill>
            <a:schemeClr val="tx1"/>
          </a:solidFill>
          <a:latin typeface="+mn-lt"/>
          <a:ea typeface="+mn-ea"/>
          <a:cs typeface="+mn-cs"/>
        </a:defRPr>
      </a:lvl6pPr>
      <a:lvl7pPr marL="3281545" algn="l" defTabSz="546924" rtl="0" eaLnBrk="1" latinLnBrk="0" hangingPunct="1">
        <a:defRPr sz="2200" kern="1200">
          <a:solidFill>
            <a:schemeClr val="tx1"/>
          </a:solidFill>
          <a:latin typeface="+mn-lt"/>
          <a:ea typeface="+mn-ea"/>
          <a:cs typeface="+mn-cs"/>
        </a:defRPr>
      </a:lvl7pPr>
      <a:lvl8pPr marL="3828523" algn="l" defTabSz="546924" rtl="0" eaLnBrk="1" latinLnBrk="0" hangingPunct="1">
        <a:defRPr sz="2200" kern="1200">
          <a:solidFill>
            <a:schemeClr val="tx1"/>
          </a:solidFill>
          <a:latin typeface="+mn-lt"/>
          <a:ea typeface="+mn-ea"/>
          <a:cs typeface="+mn-cs"/>
        </a:defRPr>
      </a:lvl8pPr>
      <a:lvl9pPr marL="4375447" algn="l" defTabSz="546924" rtl="0" eaLnBrk="1" latinLnBrk="0" hangingPunct="1">
        <a:defRPr sz="2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7075414"/>
            <a:ext cx="14630400" cy="1158241"/>
          </a:xfrm>
          <a:prstGeom prst="rect">
            <a:avLst/>
          </a:prstGeom>
          <a:gradFill>
            <a:gsLst>
              <a:gs pos="0">
                <a:srgbClr val="639EC8"/>
              </a:gs>
              <a:gs pos="100000">
                <a:srgbClr val="6BABD8"/>
              </a:gs>
            </a:gsLst>
          </a:gradFill>
          <a:ln>
            <a:noFill/>
          </a:ln>
          <a:effectLst/>
        </p:spPr>
        <p:style>
          <a:lnRef idx="1">
            <a:schemeClr val="accent1"/>
          </a:lnRef>
          <a:fillRef idx="3">
            <a:schemeClr val="accent1"/>
          </a:fillRef>
          <a:effectRef idx="2">
            <a:schemeClr val="accent1"/>
          </a:effectRef>
          <a:fontRef idx="minor">
            <a:schemeClr val="lt1"/>
          </a:fontRef>
        </p:style>
        <p:txBody>
          <a:bodyPr lIns="95690" tIns="48108" rIns="95690" bIns="48108" anchor="ctr"/>
          <a:lstStyle/>
          <a:p>
            <a:pPr algn="ctr" defTabSz="958590">
              <a:defRPr/>
            </a:pPr>
            <a:endParaRPr lang="en-US" sz="2200" dirty="0">
              <a:solidFill>
                <a:prstClr val="white"/>
              </a:solidFill>
            </a:endParaRPr>
          </a:p>
        </p:txBody>
      </p:sp>
      <p:pic>
        <p:nvPicPr>
          <p:cNvPr id="3" name="Picture 2" descr="kittner_070409_owell_f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22" y="7127673"/>
            <a:ext cx="8439594" cy="1044647"/>
          </a:xfrm>
          <a:prstGeom prst="rect">
            <a:avLst/>
          </a:prstGeom>
        </p:spPr>
      </p:pic>
      <p:pic>
        <p:nvPicPr>
          <p:cNvPr id="4" name="Picture 3" descr="large_white_tra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33" y="7197411"/>
            <a:ext cx="4280867" cy="886139"/>
          </a:xfrm>
          <a:prstGeom prst="rect">
            <a:avLst/>
          </a:prstGeom>
        </p:spPr>
      </p:pic>
    </p:spTree>
    <p:extLst>
      <p:ext uri="{BB962C8B-B14F-4D97-AF65-F5344CB8AC3E}">
        <p14:creationId xmlns:p14="http://schemas.microsoft.com/office/powerpoint/2010/main" val="833227278"/>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79352" rtl="0" eaLnBrk="1" fontAlgn="base" hangingPunct="1">
        <a:spcBef>
          <a:spcPct val="0"/>
        </a:spcBef>
        <a:spcAft>
          <a:spcPct val="0"/>
        </a:spcAft>
        <a:defRPr sz="5300" kern="1200">
          <a:solidFill>
            <a:schemeClr val="tx1"/>
          </a:solidFill>
          <a:latin typeface="+mj-lt"/>
          <a:ea typeface="ヒラギノ角ゴ Pro W3" charset="0"/>
          <a:cs typeface="ヒラギノ角ゴ Pro W3" charset="0"/>
        </a:defRPr>
      </a:lvl1pPr>
      <a:lvl2pPr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2pPr>
      <a:lvl3pPr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3pPr>
      <a:lvl4pPr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4pPr>
      <a:lvl5pPr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5pPr>
      <a:lvl6pPr marL="479352"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6pPr>
      <a:lvl7pPr marL="958590"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7pPr>
      <a:lvl8pPr marL="1437719"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8pPr>
      <a:lvl9pPr marL="1917196" algn="ctr" defTabSz="479352" rtl="0" eaLnBrk="1" fontAlgn="base" hangingPunct="1">
        <a:spcBef>
          <a:spcPct val="0"/>
        </a:spcBef>
        <a:spcAft>
          <a:spcPct val="0"/>
        </a:spcAft>
        <a:defRPr sz="5300">
          <a:solidFill>
            <a:schemeClr val="tx1"/>
          </a:solidFill>
          <a:latin typeface="Calibri" charset="0"/>
          <a:ea typeface="ヒラギノ角ゴ Pro W3" charset="0"/>
          <a:cs typeface="ヒラギノ角ゴ Pro W3" charset="0"/>
        </a:defRPr>
      </a:lvl9pPr>
    </p:titleStyle>
    <p:bodyStyle>
      <a:lvl1pPr marL="359442" indent="-359442" algn="l" defTabSz="479352" rtl="0" eaLnBrk="1" fontAlgn="base" hangingPunct="1">
        <a:spcBef>
          <a:spcPct val="20000"/>
        </a:spcBef>
        <a:spcAft>
          <a:spcPct val="0"/>
        </a:spcAft>
        <a:buFont typeface="Arial" charset="0"/>
        <a:buChar char="•"/>
        <a:defRPr sz="3800" kern="1200">
          <a:solidFill>
            <a:schemeClr val="tx1"/>
          </a:solidFill>
          <a:latin typeface="+mn-lt"/>
          <a:ea typeface="ヒラギノ角ゴ Pro W3" charset="0"/>
          <a:cs typeface="ヒラギノ角ゴ Pro W3" charset="0"/>
        </a:defRPr>
      </a:lvl1pPr>
      <a:lvl2pPr marL="778604" indent="-300574" algn="l" defTabSz="479352" rtl="0" eaLnBrk="1" fontAlgn="base" hangingPunct="1">
        <a:spcBef>
          <a:spcPct val="20000"/>
        </a:spcBef>
        <a:spcAft>
          <a:spcPct val="0"/>
        </a:spcAft>
        <a:buFont typeface="Arial" charset="0"/>
        <a:buChar char="–"/>
        <a:defRPr sz="3400" kern="1200">
          <a:solidFill>
            <a:schemeClr val="tx1"/>
          </a:solidFill>
          <a:latin typeface="+mn-lt"/>
          <a:ea typeface="ヒラギノ角ゴ Pro W3" charset="0"/>
          <a:cs typeface="+mn-cs"/>
        </a:defRPr>
      </a:lvl2pPr>
      <a:lvl3pPr marL="1198444" indent="-239599" algn="l" defTabSz="479352" rtl="0" eaLnBrk="1" fontAlgn="base" hangingPunct="1">
        <a:spcBef>
          <a:spcPct val="20000"/>
        </a:spcBef>
        <a:spcAft>
          <a:spcPct val="0"/>
        </a:spcAft>
        <a:buFont typeface="Arial" charset="0"/>
        <a:buChar char="•"/>
        <a:defRPr sz="2900" kern="1200">
          <a:solidFill>
            <a:schemeClr val="tx1"/>
          </a:solidFill>
          <a:latin typeface="+mn-lt"/>
          <a:ea typeface="ヒラギノ角ゴ Pro W3" charset="0"/>
          <a:cs typeface="+mn-cs"/>
        </a:defRPr>
      </a:lvl3pPr>
      <a:lvl4pPr marL="1677535" indent="-239599" algn="l" defTabSz="47935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4pPr>
      <a:lvl5pPr marL="2156833" indent="-239599" algn="l" defTabSz="479352"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5pPr>
      <a:lvl6pPr marL="2636074" indent="-239599" algn="l" defTabSz="479352" rtl="0" eaLnBrk="1" latinLnBrk="0" hangingPunct="1">
        <a:spcBef>
          <a:spcPct val="20000"/>
        </a:spcBef>
        <a:buFont typeface="Arial"/>
        <a:buChar char="•"/>
        <a:defRPr sz="2400" kern="1200">
          <a:solidFill>
            <a:schemeClr val="tx1"/>
          </a:solidFill>
          <a:latin typeface="+mn-lt"/>
          <a:ea typeface="+mn-ea"/>
          <a:cs typeface="+mn-cs"/>
        </a:defRPr>
      </a:lvl6pPr>
      <a:lvl7pPr marL="3115426" indent="-239599" algn="l" defTabSz="479352" rtl="0" eaLnBrk="1" latinLnBrk="0" hangingPunct="1">
        <a:spcBef>
          <a:spcPct val="20000"/>
        </a:spcBef>
        <a:buFont typeface="Arial"/>
        <a:buChar char="•"/>
        <a:defRPr sz="2400" kern="1200">
          <a:solidFill>
            <a:schemeClr val="tx1"/>
          </a:solidFill>
          <a:latin typeface="+mn-lt"/>
          <a:ea typeface="+mn-ea"/>
          <a:cs typeface="+mn-cs"/>
        </a:defRPr>
      </a:lvl7pPr>
      <a:lvl8pPr marL="3594815" indent="-239599" algn="l" defTabSz="479352" rtl="0" eaLnBrk="1" latinLnBrk="0" hangingPunct="1">
        <a:spcBef>
          <a:spcPct val="20000"/>
        </a:spcBef>
        <a:buFont typeface="Arial"/>
        <a:buChar char="•"/>
        <a:defRPr sz="2400" kern="1200">
          <a:solidFill>
            <a:schemeClr val="tx1"/>
          </a:solidFill>
          <a:latin typeface="+mn-lt"/>
          <a:ea typeface="+mn-ea"/>
          <a:cs typeface="+mn-cs"/>
        </a:defRPr>
      </a:lvl8pPr>
      <a:lvl9pPr marL="4073992" indent="-239599" algn="l" defTabSz="479352"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479352" rtl="0" eaLnBrk="1" latinLnBrk="0" hangingPunct="1">
        <a:defRPr sz="2200" kern="1200">
          <a:solidFill>
            <a:schemeClr val="tx1"/>
          </a:solidFill>
          <a:latin typeface="+mn-lt"/>
          <a:ea typeface="+mn-ea"/>
          <a:cs typeface="+mn-cs"/>
        </a:defRPr>
      </a:lvl1pPr>
      <a:lvl2pPr marL="479352" algn="l" defTabSz="479352" rtl="0" eaLnBrk="1" latinLnBrk="0" hangingPunct="1">
        <a:defRPr sz="2200" kern="1200">
          <a:solidFill>
            <a:schemeClr val="tx1"/>
          </a:solidFill>
          <a:latin typeface="+mn-lt"/>
          <a:ea typeface="+mn-ea"/>
          <a:cs typeface="+mn-cs"/>
        </a:defRPr>
      </a:lvl2pPr>
      <a:lvl3pPr marL="958590" algn="l" defTabSz="479352" rtl="0" eaLnBrk="1" latinLnBrk="0" hangingPunct="1">
        <a:defRPr sz="2200" kern="1200">
          <a:solidFill>
            <a:schemeClr val="tx1"/>
          </a:solidFill>
          <a:latin typeface="+mn-lt"/>
          <a:ea typeface="+mn-ea"/>
          <a:cs typeface="+mn-cs"/>
        </a:defRPr>
      </a:lvl3pPr>
      <a:lvl4pPr marL="1437719" algn="l" defTabSz="479352" rtl="0" eaLnBrk="1" latinLnBrk="0" hangingPunct="1">
        <a:defRPr sz="2200" kern="1200">
          <a:solidFill>
            <a:schemeClr val="tx1"/>
          </a:solidFill>
          <a:latin typeface="+mn-lt"/>
          <a:ea typeface="+mn-ea"/>
          <a:cs typeface="+mn-cs"/>
        </a:defRPr>
      </a:lvl4pPr>
      <a:lvl5pPr marL="1917196" algn="l" defTabSz="479352" rtl="0" eaLnBrk="1" latinLnBrk="0" hangingPunct="1">
        <a:defRPr sz="2200" kern="1200">
          <a:solidFill>
            <a:schemeClr val="tx1"/>
          </a:solidFill>
          <a:latin typeface="+mn-lt"/>
          <a:ea typeface="+mn-ea"/>
          <a:cs typeface="+mn-cs"/>
        </a:defRPr>
      </a:lvl5pPr>
      <a:lvl6pPr marL="2396620" algn="l" defTabSz="479352" rtl="0" eaLnBrk="1" latinLnBrk="0" hangingPunct="1">
        <a:defRPr sz="2200" kern="1200">
          <a:solidFill>
            <a:schemeClr val="tx1"/>
          </a:solidFill>
          <a:latin typeface="+mn-lt"/>
          <a:ea typeface="+mn-ea"/>
          <a:cs typeface="+mn-cs"/>
        </a:defRPr>
      </a:lvl6pPr>
      <a:lvl7pPr marL="2875709" algn="l" defTabSz="479352" rtl="0" eaLnBrk="1" latinLnBrk="0" hangingPunct="1">
        <a:defRPr sz="2200" kern="1200">
          <a:solidFill>
            <a:schemeClr val="tx1"/>
          </a:solidFill>
          <a:latin typeface="+mn-lt"/>
          <a:ea typeface="+mn-ea"/>
          <a:cs typeface="+mn-cs"/>
        </a:defRPr>
      </a:lvl7pPr>
      <a:lvl8pPr marL="3355075" algn="l" defTabSz="479352" rtl="0" eaLnBrk="1" latinLnBrk="0" hangingPunct="1">
        <a:defRPr sz="2200" kern="1200">
          <a:solidFill>
            <a:schemeClr val="tx1"/>
          </a:solidFill>
          <a:latin typeface="+mn-lt"/>
          <a:ea typeface="+mn-ea"/>
          <a:cs typeface="+mn-cs"/>
        </a:defRPr>
      </a:lvl8pPr>
      <a:lvl9pPr marL="3834376" algn="l" defTabSz="47935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10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notesSlide" Target="../notesSlides/notesSlide24.xml"/><Relationship Id="rId7" Type="http://schemas.openxmlformats.org/officeDocument/2006/relationships/diagramLayout" Target="../diagrams/layout6.xml"/><Relationship Id="rId2" Type="http://schemas.openxmlformats.org/officeDocument/2006/relationships/slideLayout" Target="../slideLayouts/slideLayout84.xml"/><Relationship Id="rId1" Type="http://schemas.openxmlformats.org/officeDocument/2006/relationships/vmlDrawing" Target="../drawings/vmlDrawing2.vml"/><Relationship Id="rId6" Type="http://schemas.openxmlformats.org/officeDocument/2006/relationships/diagramData" Target="../diagrams/data6.xml"/><Relationship Id="rId5" Type="http://schemas.openxmlformats.org/officeDocument/2006/relationships/image" Target="../media/image27.emf"/><Relationship Id="rId10" Type="http://schemas.microsoft.com/office/2007/relationships/diagramDrawing" Target="../diagrams/drawing6.xml"/><Relationship Id="rId4" Type="http://schemas.openxmlformats.org/officeDocument/2006/relationships/package" Target="../embeddings/Microsoft_Word_Document2.docx"/><Relationship Id="rId9" Type="http://schemas.openxmlformats.org/officeDocument/2006/relationships/diagramColors" Target="../diagrams/colors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104.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hyperlink" Target="http://www.theteachertoolkit.com/index.php/tool/guided-notes" TargetMode="External"/><Relationship Id="rId1" Type="http://schemas.openxmlformats.org/officeDocument/2006/relationships/slideLayout" Target="../slideLayouts/slideLayout87.xml"/><Relationship Id="rId4" Type="http://schemas.openxmlformats.org/officeDocument/2006/relationships/image" Target="../media/image29.png"/></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53.xml"/><Relationship Id="rId1" Type="http://schemas.openxmlformats.org/officeDocument/2006/relationships/slideLayout" Target="../slideLayouts/slideLayout8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91.xml"/><Relationship Id="rId1" Type="http://schemas.openxmlformats.org/officeDocument/2006/relationships/video" Target="https://www.youtube.com/embed/RfSKkCVFXfM" TargetMode="External"/><Relationship Id="rId4" Type="http://schemas.openxmlformats.org/officeDocument/2006/relationships/hyperlink" Target="https://youtu.be/RfSKkCVFXfM" TargetMode="External"/></Relationships>
</file>

<file path=ppt/slides/_rels/slide113.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hyperlink" Target="https://www.jigsaw.org/" TargetMode="External"/><Relationship Id="rId1" Type="http://schemas.openxmlformats.org/officeDocument/2006/relationships/slideLayout" Target="../slideLayouts/slideLayout91.xml"/><Relationship Id="rId4" Type="http://schemas.openxmlformats.org/officeDocument/2006/relationships/image" Target="../media/image2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8" Type="http://schemas.openxmlformats.org/officeDocument/2006/relationships/slide" Target="slide139.xml"/><Relationship Id="rId13" Type="http://schemas.openxmlformats.org/officeDocument/2006/relationships/slide" Target="slide77.xml"/><Relationship Id="rId3" Type="http://schemas.openxmlformats.org/officeDocument/2006/relationships/slide" Target="slide114.xml"/><Relationship Id="rId7" Type="http://schemas.openxmlformats.org/officeDocument/2006/relationships/slide" Target="slide4.xml"/><Relationship Id="rId12" Type="http://schemas.openxmlformats.org/officeDocument/2006/relationships/slide" Target="slide136.xml"/><Relationship Id="rId2" Type="http://schemas.openxmlformats.org/officeDocument/2006/relationships/slide" Target="slide151.xml"/><Relationship Id="rId1" Type="http://schemas.openxmlformats.org/officeDocument/2006/relationships/slideLayout" Target="../slideLayouts/slideLayout92.xml"/><Relationship Id="rId6" Type="http://schemas.openxmlformats.org/officeDocument/2006/relationships/slide" Target="slide147.xml"/><Relationship Id="rId11" Type="http://schemas.openxmlformats.org/officeDocument/2006/relationships/slide" Target="slide153.xml"/><Relationship Id="rId5" Type="http://schemas.openxmlformats.org/officeDocument/2006/relationships/slide" Target="slide19.xml"/><Relationship Id="rId15" Type="http://schemas.openxmlformats.org/officeDocument/2006/relationships/image" Target="../media/image22.png"/><Relationship Id="rId10" Type="http://schemas.openxmlformats.org/officeDocument/2006/relationships/slide" Target="slide152.xml"/><Relationship Id="rId4" Type="http://schemas.openxmlformats.org/officeDocument/2006/relationships/slide" Target="slide131.xml"/><Relationship Id="rId9" Type="http://schemas.openxmlformats.org/officeDocument/2006/relationships/slide" Target="slide149.xml"/><Relationship Id="rId14" Type="http://schemas.openxmlformats.org/officeDocument/2006/relationships/slide" Target="slide145.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47.jpe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8" Type="http://schemas.openxmlformats.org/officeDocument/2006/relationships/slide" Target="slide139.xml"/><Relationship Id="rId13" Type="http://schemas.openxmlformats.org/officeDocument/2006/relationships/slide" Target="slide77.xml"/><Relationship Id="rId3" Type="http://schemas.openxmlformats.org/officeDocument/2006/relationships/slide" Target="slide114.xml"/><Relationship Id="rId7" Type="http://schemas.openxmlformats.org/officeDocument/2006/relationships/slide" Target="slide4.xml"/><Relationship Id="rId12" Type="http://schemas.openxmlformats.org/officeDocument/2006/relationships/slide" Target="slide136.xml"/><Relationship Id="rId2" Type="http://schemas.openxmlformats.org/officeDocument/2006/relationships/slide" Target="slide151.xml"/><Relationship Id="rId1" Type="http://schemas.openxmlformats.org/officeDocument/2006/relationships/slideLayout" Target="../slideLayouts/slideLayout5.xml"/><Relationship Id="rId6" Type="http://schemas.openxmlformats.org/officeDocument/2006/relationships/slide" Target="slide147.xml"/><Relationship Id="rId11" Type="http://schemas.openxmlformats.org/officeDocument/2006/relationships/slide" Target="slide153.xml"/><Relationship Id="rId5" Type="http://schemas.openxmlformats.org/officeDocument/2006/relationships/slide" Target="slide19.xml"/><Relationship Id="rId15" Type="http://schemas.openxmlformats.org/officeDocument/2006/relationships/image" Target="../media/image22.png"/><Relationship Id="rId10" Type="http://schemas.openxmlformats.org/officeDocument/2006/relationships/slide" Target="slide152.xml"/><Relationship Id="rId4" Type="http://schemas.openxmlformats.org/officeDocument/2006/relationships/slide" Target="slide131.xml"/><Relationship Id="rId9" Type="http://schemas.openxmlformats.org/officeDocument/2006/relationships/slide" Target="slide149.xml"/><Relationship Id="rId14" Type="http://schemas.openxmlformats.org/officeDocument/2006/relationships/slide" Target="slide14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1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8" Type="http://schemas.openxmlformats.org/officeDocument/2006/relationships/slide" Target="slide139.xml"/><Relationship Id="rId13" Type="http://schemas.openxmlformats.org/officeDocument/2006/relationships/slide" Target="slide77.xml"/><Relationship Id="rId3" Type="http://schemas.openxmlformats.org/officeDocument/2006/relationships/slide" Target="slide114.xml"/><Relationship Id="rId7" Type="http://schemas.openxmlformats.org/officeDocument/2006/relationships/slide" Target="slide4.xml"/><Relationship Id="rId12" Type="http://schemas.openxmlformats.org/officeDocument/2006/relationships/slide" Target="slide136.xml"/><Relationship Id="rId2" Type="http://schemas.openxmlformats.org/officeDocument/2006/relationships/slide" Target="slide151.xml"/><Relationship Id="rId1" Type="http://schemas.openxmlformats.org/officeDocument/2006/relationships/slideLayout" Target="../slideLayouts/slideLayout9.xml"/><Relationship Id="rId6" Type="http://schemas.openxmlformats.org/officeDocument/2006/relationships/slide" Target="slide147.xml"/><Relationship Id="rId11" Type="http://schemas.openxmlformats.org/officeDocument/2006/relationships/slide" Target="slide153.xml"/><Relationship Id="rId5" Type="http://schemas.openxmlformats.org/officeDocument/2006/relationships/slide" Target="slide19.xml"/><Relationship Id="rId15" Type="http://schemas.openxmlformats.org/officeDocument/2006/relationships/image" Target="../media/image22.png"/><Relationship Id="rId10" Type="http://schemas.openxmlformats.org/officeDocument/2006/relationships/slide" Target="slide152.xml"/><Relationship Id="rId4" Type="http://schemas.openxmlformats.org/officeDocument/2006/relationships/slide" Target="slide131.xml"/><Relationship Id="rId9" Type="http://schemas.openxmlformats.org/officeDocument/2006/relationships/slide" Target="slide149.xml"/><Relationship Id="rId14" Type="http://schemas.openxmlformats.org/officeDocument/2006/relationships/slide" Target="slide14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slide" Target="slide121.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slide" Target="slide153.xml"/></Relationships>
</file>

<file path=ppt/slides/_rels/slide28.xml.rels><?xml version="1.0" encoding="UTF-8" standalone="yes"?>
<Relationships xmlns="http://schemas.openxmlformats.org/package/2006/relationships"><Relationship Id="rId2" Type="http://schemas.openxmlformats.org/officeDocument/2006/relationships/hyperlink" Target="https://www.dropbox.com/s/n8fi1podmcwr7sy/0%20AIM%20to%20ACT%20Toolbox.pptx?dl=0"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slide" Target="slide139.xml"/><Relationship Id="rId13" Type="http://schemas.openxmlformats.org/officeDocument/2006/relationships/slide" Target="slide77.xml"/><Relationship Id="rId3" Type="http://schemas.openxmlformats.org/officeDocument/2006/relationships/slide" Target="slide114.xml"/><Relationship Id="rId7" Type="http://schemas.openxmlformats.org/officeDocument/2006/relationships/slide" Target="slide4.xml"/><Relationship Id="rId12" Type="http://schemas.openxmlformats.org/officeDocument/2006/relationships/slide" Target="slide136.xml"/><Relationship Id="rId2" Type="http://schemas.openxmlformats.org/officeDocument/2006/relationships/slide" Target="slide151.xml"/><Relationship Id="rId1" Type="http://schemas.openxmlformats.org/officeDocument/2006/relationships/slideLayout" Target="../slideLayouts/slideLayout12.xml"/><Relationship Id="rId6" Type="http://schemas.openxmlformats.org/officeDocument/2006/relationships/slide" Target="slide147.xml"/><Relationship Id="rId11" Type="http://schemas.openxmlformats.org/officeDocument/2006/relationships/slide" Target="slide153.xml"/><Relationship Id="rId5" Type="http://schemas.openxmlformats.org/officeDocument/2006/relationships/slide" Target="slide19.xml"/><Relationship Id="rId15" Type="http://schemas.openxmlformats.org/officeDocument/2006/relationships/image" Target="../media/image22.png"/><Relationship Id="rId10" Type="http://schemas.openxmlformats.org/officeDocument/2006/relationships/slide" Target="slide152.xml"/><Relationship Id="rId4" Type="http://schemas.openxmlformats.org/officeDocument/2006/relationships/slide" Target="slide131.xml"/><Relationship Id="rId9" Type="http://schemas.openxmlformats.org/officeDocument/2006/relationships/slide" Target="slide149.xml"/><Relationship Id="rId14" Type="http://schemas.openxmlformats.org/officeDocument/2006/relationships/slide" Target="slide1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46.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8.xml"/><Relationship Id="rId1" Type="http://schemas.openxmlformats.org/officeDocument/2006/relationships/video" Target="https://www.youtube.com/embed/M0RRaK1Ir-8" TargetMode="External"/><Relationship Id="rId4" Type="http://schemas.openxmlformats.org/officeDocument/2006/relationships/hyperlink" Target="https://youtu.be/M0RRaK1Ir-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hyperlink" Target="http://serc.carleton.edu/introgeo/gallerywalk/what.html" TargetMode="External"/><Relationship Id="rId2" Type="http://schemas.openxmlformats.org/officeDocument/2006/relationships/hyperlink" Target="http://serc.carleton.edu/introgeo/gallerywalk/references.html" TargetMode="External"/><Relationship Id="rId1" Type="http://schemas.openxmlformats.org/officeDocument/2006/relationships/slideLayout" Target="../slideLayouts/slideLayout34.xml"/><Relationship Id="rId5" Type="http://schemas.openxmlformats.org/officeDocument/2006/relationships/image" Target="../media/image23.png"/><Relationship Id="rId4" Type="http://schemas.openxmlformats.org/officeDocument/2006/relationships/slide" Target="slide146.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16.xml"/><Relationship Id="rId7" Type="http://schemas.openxmlformats.org/officeDocument/2006/relationships/diagramLayout" Target="../diagrams/layout5.xml"/><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diagramData" Target="../diagrams/data5.xml"/><Relationship Id="rId5" Type="http://schemas.openxmlformats.org/officeDocument/2006/relationships/image" Target="../media/image27.emf"/><Relationship Id="rId10" Type="http://schemas.microsoft.com/office/2007/relationships/diagramDrawing" Target="../diagrams/drawing5.xml"/><Relationship Id="rId4" Type="http://schemas.openxmlformats.org/officeDocument/2006/relationships/package" Target="../embeddings/Microsoft_Word_Document1.docx"/><Relationship Id="rId9" Type="http://schemas.openxmlformats.org/officeDocument/2006/relationships/diagramColors" Target="../diagrams/colors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hyperlink" Target="http://www.theteachertoolkit.com/index.php/tool/guided-notes" TargetMode="Externa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hyperlink" Target="http://images.google.com/imgres?imgurl=http://www.freefoto.com/images/41/07/41_07_65---One-Way-Road-Traffic-Sign_web.jpg&amp;imgrefurl=http://www.freefoto.com/preview/41-07-65?ffid%3D41-07-65&amp;usg=__8Nm2CkKcb6xD1jlhsLbd7hGm6js=&amp;h=600&amp;w=400&amp;sz=250&amp;hl=en&amp;start=8&amp;sig2=BMqrN5XZnQgjRuJqBnjEUQ&amp;tbnid=w5rvZdMRyHM2nM:&amp;tbnh=135&amp;tbnw=90&amp;prev=/images?q%3Done%2Bway%2Bstreet%2Bsign%26gbv%3D2%26hl%3Den&amp;ei=iMcZSsdEnsS0A9PG4NwI"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0.xml"/><Relationship Id="rId1" Type="http://schemas.openxmlformats.org/officeDocument/2006/relationships/video" Target="https://www.youtube.com/embed/RfSKkCVFXfM" TargetMode="External"/><Relationship Id="rId4" Type="http://schemas.openxmlformats.org/officeDocument/2006/relationships/hyperlink" Target="https://youtu.be/RfSKkCVFXfM" TargetMode="External"/></Relationships>
</file>

<file path=ppt/slides/_rels/slide68.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64.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3.xml"/><Relationship Id="rId1" Type="http://schemas.openxmlformats.org/officeDocument/2006/relationships/video" Target="https://www.youtube.com/embed/vxMOl2Vnw54" TargetMode="External"/><Relationship Id="rId4" Type="http://schemas.openxmlformats.org/officeDocument/2006/relationships/hyperlink" Target="https://youtu.be/vxMOl2Vnw54" TargetMode="External"/></Relationships>
</file>

<file path=ppt/slides/_rels/slide91.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hyperlink" Target="https://www.brown.edu/about/administration/sheridan-center/teaching-learning/effective-classroom-practices/think-pair-share" TargetMode="External"/><Relationship Id="rId1" Type="http://schemas.openxmlformats.org/officeDocument/2006/relationships/slideLayout" Target="../slideLayouts/slideLayout74.xml"/><Relationship Id="rId4" Type="http://schemas.openxmlformats.org/officeDocument/2006/relationships/image" Target="../media/image23.png"/></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46.xml"/><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3" Type="http://schemas.openxmlformats.org/officeDocument/2006/relationships/hyperlink" Target="https://www.polleverywhere.com/videos?v=presenting_from_powerpoint_pc" TargetMode="External"/><Relationship Id="rId2" Type="http://schemas.openxmlformats.org/officeDocument/2006/relationships/hyperlink" Target="https://www.polleverywhere.com/videos?v=creating_polls" TargetMode="External"/><Relationship Id="rId1" Type="http://schemas.openxmlformats.org/officeDocument/2006/relationships/slideLayout" Target="../slideLayouts/slideLayout79.xml"/><Relationship Id="rId6" Type="http://schemas.openxmlformats.org/officeDocument/2006/relationships/image" Target="../media/image23.png"/><Relationship Id="rId5" Type="http://schemas.openxmlformats.org/officeDocument/2006/relationships/slide" Target="slide146.xml"/><Relationship Id="rId4" Type="http://schemas.openxmlformats.org/officeDocument/2006/relationships/hyperlink" Target="https://www.polleverywhere.com/videos?v=presenting_from_powerpoint_mac" TargetMode="External"/></Relationships>
</file>

<file path=ppt/slides/_rels/slide9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151.xml"/><Relationship Id="rId1" Type="http://schemas.openxmlformats.org/officeDocument/2006/relationships/slideLayout" Target="../slideLayouts/slideLayout80.xml"/><Relationship Id="rId6" Type="http://schemas.openxmlformats.org/officeDocument/2006/relationships/image" Target="../media/image22.png"/><Relationship Id="rId5" Type="http://schemas.openxmlformats.org/officeDocument/2006/relationships/slide" Target="slide145.xml"/><Relationship Id="rId4" Type="http://schemas.openxmlformats.org/officeDocument/2006/relationships/slide" Target="slide90.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53.xml"/><Relationship Id="rId1" Type="http://schemas.openxmlformats.org/officeDocument/2006/relationships/slideLayout" Target="../slideLayouts/slideLayout8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1520" y="1280160"/>
            <a:ext cx="13167360" cy="2194560"/>
          </a:xfrm>
        </p:spPr>
        <p:txBody>
          <a:bodyPr/>
          <a:lstStyle/>
          <a:p>
            <a:pPr eaLnBrk="1" hangingPunct="1"/>
            <a:r>
              <a:rPr lang="en-US" b="1" dirty="0" smtClean="0">
                <a:solidFill>
                  <a:schemeClr val="bg1"/>
                </a:solidFill>
              </a:rPr>
              <a:t/>
            </a:r>
            <a:br>
              <a:rPr lang="en-US" b="1" dirty="0" smtClean="0">
                <a:solidFill>
                  <a:schemeClr val="bg1"/>
                </a:solidFill>
              </a:rPr>
            </a:br>
            <a:endParaRPr lang="en-US" b="1" dirty="0" smtClean="0">
              <a:solidFill>
                <a:schemeClr val="bg1"/>
              </a:solidFill>
            </a:endParaRPr>
          </a:p>
        </p:txBody>
      </p:sp>
      <p:sp>
        <p:nvSpPr>
          <p:cNvPr id="3075" name="Rectangle 3"/>
          <p:cNvSpPr>
            <a:spLocks noGrp="1" noChangeArrowheads="1"/>
          </p:cNvSpPr>
          <p:nvPr>
            <p:ph type="subTitle" idx="1"/>
          </p:nvPr>
        </p:nvSpPr>
        <p:spPr>
          <a:xfrm>
            <a:off x="609600" y="270762"/>
            <a:ext cx="13411200" cy="1920240"/>
          </a:xfrm>
        </p:spPr>
        <p:txBody>
          <a:bodyPr>
            <a:noAutofit/>
          </a:bodyPr>
          <a:lstStyle/>
          <a:p>
            <a:r>
              <a:rPr lang="en-US" sz="6600" b="1" dirty="0">
                <a:solidFill>
                  <a:schemeClr val="tx1"/>
                </a:solidFill>
              </a:rPr>
              <a:t>Making </a:t>
            </a:r>
            <a:r>
              <a:rPr lang="en-US" sz="6600" b="1" dirty="0">
                <a:solidFill>
                  <a:schemeClr val="tx1"/>
                </a:solidFill>
                <a:latin typeface="+mj-lt"/>
              </a:rPr>
              <a:t>Adult Learning Theory Come Alive!</a:t>
            </a:r>
            <a:endParaRPr lang="en-US" sz="6600" b="1" dirty="0">
              <a:solidFill>
                <a:schemeClr val="tx1"/>
              </a:solidFill>
            </a:endParaRPr>
          </a:p>
          <a:p>
            <a:pPr>
              <a:spcBef>
                <a:spcPts val="0"/>
              </a:spcBef>
            </a:pPr>
            <a:endParaRPr lang="en-US" sz="4600" dirty="0">
              <a:latin typeface="+mn-lt"/>
            </a:endParaRPr>
          </a:p>
          <a:p>
            <a:pPr>
              <a:spcBef>
                <a:spcPts val="857"/>
              </a:spcBef>
            </a:pPr>
            <a:r>
              <a:rPr lang="en-US" sz="2800" dirty="0">
                <a:latin typeface="+mn-lt"/>
              </a:rPr>
              <a:t>COL Douglas Maurer, DO, MPH, FAAFP</a:t>
            </a:r>
          </a:p>
          <a:p>
            <a:pPr>
              <a:spcBef>
                <a:spcPts val="857"/>
              </a:spcBef>
            </a:pPr>
            <a:r>
              <a:rPr lang="en-US" sz="2800" dirty="0"/>
              <a:t>MAJ Mike Arnold, DO</a:t>
            </a:r>
            <a:endParaRPr lang="en-US" sz="2800" dirty="0">
              <a:latin typeface="+mn-lt"/>
            </a:endParaRPr>
          </a:p>
          <a:p>
            <a:pPr>
              <a:spcBef>
                <a:spcPts val="857"/>
              </a:spcBef>
            </a:pPr>
            <a:r>
              <a:rPr lang="en-US" sz="2800" dirty="0">
                <a:latin typeface="+mn-lt"/>
              </a:rPr>
              <a:t>Madigan Faculty Development Fellowship, WA</a:t>
            </a:r>
          </a:p>
          <a:p>
            <a:pPr>
              <a:spcBef>
                <a:spcPts val="857"/>
              </a:spcBef>
            </a:pPr>
            <a:r>
              <a:rPr lang="en-US" sz="2800" dirty="0" smtClean="0">
                <a:latin typeface="+mn-lt"/>
              </a:rPr>
              <a:t>CPT </a:t>
            </a:r>
            <a:r>
              <a:rPr lang="en-US" sz="2800" dirty="0">
                <a:latin typeface="+mn-lt"/>
              </a:rPr>
              <a:t>Katie Westerfield, DO</a:t>
            </a:r>
          </a:p>
          <a:p>
            <a:pPr>
              <a:spcBef>
                <a:spcPts val="857"/>
              </a:spcBef>
            </a:pPr>
            <a:r>
              <a:rPr lang="en-US" sz="2800" dirty="0">
                <a:latin typeface="+mn-lt"/>
              </a:rPr>
              <a:t>Family Medicine Residency</a:t>
            </a:r>
          </a:p>
          <a:p>
            <a:pPr>
              <a:spcBef>
                <a:spcPts val="857"/>
              </a:spcBef>
            </a:pPr>
            <a:r>
              <a:rPr lang="en-US" sz="2800" dirty="0">
                <a:latin typeface="+mn-lt"/>
              </a:rPr>
              <a:t>Martin Army Community Hospital, GA</a:t>
            </a:r>
          </a:p>
          <a:p>
            <a:pPr eaLnBrk="1" hangingPunct="1"/>
            <a:endParaRPr lang="en-US" sz="6200" dirty="0"/>
          </a:p>
          <a:p>
            <a:pPr eaLnBrk="1" hangingPunct="1"/>
            <a:r>
              <a:rPr lang="en-US" sz="6200" dirty="0"/>
              <a:t>  </a:t>
            </a:r>
            <a:endParaRPr lang="en-US" sz="6200" b="1" dirty="0"/>
          </a:p>
        </p:txBody>
      </p:sp>
    </p:spTree>
    <p:extLst>
      <p:ext uri="{BB962C8B-B14F-4D97-AF65-F5344CB8AC3E}">
        <p14:creationId xmlns:p14="http://schemas.microsoft.com/office/powerpoint/2010/main" val="64946934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2" name="Picture 2" descr="C:\Users\Douglas.Maurer\Desktop\blooms_tax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462500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252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Guided Note Taking</a:t>
            </a:r>
          </a:p>
        </p:txBody>
      </p:sp>
      <p:sp>
        <p:nvSpPr>
          <p:cNvPr id="3" name="Content Placeholder 2"/>
          <p:cNvSpPr>
            <a:spLocks noGrp="1"/>
          </p:cNvSpPr>
          <p:nvPr>
            <p:ph idx="1"/>
          </p:nvPr>
        </p:nvSpPr>
        <p:spPr/>
        <p:txBody>
          <a:bodyPr/>
          <a:lstStyle/>
          <a:p>
            <a:endParaRPr lang="en-US" dirty="0"/>
          </a:p>
          <a:p>
            <a:r>
              <a:rPr lang="en-US" dirty="0"/>
              <a:t>Prioritize</a:t>
            </a:r>
          </a:p>
          <a:p>
            <a:r>
              <a:rPr lang="en-US" dirty="0"/>
              <a:t>Create</a:t>
            </a:r>
          </a:p>
          <a:p>
            <a:r>
              <a:rPr lang="en-US" dirty="0"/>
              <a:t>Explain</a:t>
            </a:r>
          </a:p>
          <a:p>
            <a:r>
              <a:rPr lang="en-US" dirty="0"/>
              <a:t>Plan</a:t>
            </a:r>
          </a:p>
        </p:txBody>
      </p:sp>
      <p:sp>
        <p:nvSpPr>
          <p:cNvPr id="4" name="Footer Placeholder 3"/>
          <p:cNvSpPr txBox="1">
            <a:spLocks/>
          </p:cNvSpPr>
          <p:nvPr/>
        </p:nvSpPr>
        <p:spPr>
          <a:xfrm>
            <a:off x="0" y="6688227"/>
            <a:ext cx="6238876" cy="260986"/>
          </a:xfrm>
          <a:prstGeom prst="rect">
            <a:avLst/>
          </a:prstGeom>
        </p:spPr>
        <p:txBody>
          <a:bodyPr lIns="106582" tIns="53466" rIns="106582" bIns="5346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110130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2038354" y="411652"/>
          <a:ext cx="6153150" cy="2986698"/>
        </p:xfrm>
        <a:graphic>
          <a:graphicData uri="http://schemas.openxmlformats.org/presentationml/2006/ole">
            <mc:AlternateContent xmlns:mc="http://schemas.openxmlformats.org/markup-compatibility/2006">
              <mc:Choice xmlns:v="urn:schemas-microsoft-com:vml" Requires="v">
                <p:oleObj spid="_x0000_s2092" name="Document" r:id="rId4" imgW="5651500" imgH="2743200" progId="Word.Document.12">
                  <p:embed/>
                </p:oleObj>
              </mc:Choice>
              <mc:Fallback>
                <p:oleObj name="Document" r:id="rId4" imgW="5651500" imgH="2743200" progId="Word.Document.12">
                  <p:embed/>
                  <p:pic>
                    <p:nvPicPr>
                      <p:cNvPr id="0" name=""/>
                      <p:cNvPicPr/>
                      <p:nvPr/>
                    </p:nvPicPr>
                    <p:blipFill>
                      <a:blip r:embed="rId5"/>
                      <a:stretch>
                        <a:fillRect/>
                      </a:stretch>
                    </p:blipFill>
                    <p:spPr>
                      <a:xfrm>
                        <a:off x="2038354" y="411652"/>
                        <a:ext cx="6153150" cy="2986698"/>
                      </a:xfrm>
                      <a:prstGeom prst="rect">
                        <a:avLst/>
                      </a:prstGeom>
                    </p:spPr>
                  </p:pic>
                </p:oleObj>
              </mc:Fallback>
            </mc:AlternateContent>
          </a:graphicData>
        </a:graphic>
      </p:graphicFrame>
      <p:graphicFrame>
        <p:nvGraphicFramePr>
          <p:cNvPr id="5" name="Diagram 4"/>
          <p:cNvGraphicFramePr/>
          <p:nvPr>
            <p:extLst/>
          </p:nvPr>
        </p:nvGraphicFramePr>
        <p:xfrm>
          <a:off x="6907534" y="3918586"/>
          <a:ext cx="5551170" cy="31813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2377440" y="3709036"/>
            <a:ext cx="4366260" cy="4173450"/>
          </a:xfrm>
          <a:prstGeom prst="rect">
            <a:avLst/>
          </a:prstGeom>
          <a:noFill/>
        </p:spPr>
        <p:txBody>
          <a:bodyPr wrap="square" lIns="106915" tIns="53614" rIns="106915" bIns="53614" rtlCol="0">
            <a:spAutoFit/>
          </a:bodyPr>
          <a:lstStyle/>
          <a:p>
            <a:pPr algn="ctr" defTabSz="1070302"/>
            <a:r>
              <a:rPr lang="en-US" sz="2200" cap="small" dirty="0">
                <a:solidFill>
                  <a:prstClr val="black"/>
                </a:solidFill>
              </a:rPr>
              <a:t>Five Clinical Microskills</a:t>
            </a:r>
          </a:p>
          <a:p>
            <a:pPr marL="401282" indent="-401282" defTabSz="1070302">
              <a:buFontTx/>
              <a:buAutoNum type="arabicPeriod"/>
            </a:pPr>
            <a:r>
              <a:rPr lang="en-US" sz="2200" dirty="0">
                <a:solidFill>
                  <a:prstClr val="black"/>
                </a:solidFill>
              </a:rPr>
              <a:t>________________________</a:t>
            </a:r>
          </a:p>
          <a:p>
            <a:pPr defTabSz="1070302"/>
            <a:endParaRPr lang="en-US" sz="2200" dirty="0">
              <a:solidFill>
                <a:prstClr val="black"/>
              </a:solidFill>
            </a:endParaRPr>
          </a:p>
          <a:p>
            <a:pPr defTabSz="1070302"/>
            <a:r>
              <a:rPr lang="en-US" sz="2200" dirty="0">
                <a:solidFill>
                  <a:prstClr val="black"/>
                </a:solidFill>
              </a:rPr>
              <a:t>2.   ________________________</a:t>
            </a:r>
          </a:p>
          <a:p>
            <a:pPr defTabSz="1070302"/>
            <a:endParaRPr lang="en-US" sz="2200" dirty="0">
              <a:solidFill>
                <a:prstClr val="black"/>
              </a:solidFill>
            </a:endParaRPr>
          </a:p>
          <a:p>
            <a:pPr marL="401282" indent="-401282" defTabSz="1070302">
              <a:buFontTx/>
              <a:buAutoNum type="arabicPeriod" startAt="3"/>
            </a:pPr>
            <a:r>
              <a:rPr lang="en-US" sz="2200" dirty="0">
                <a:solidFill>
                  <a:prstClr val="black"/>
                </a:solidFill>
              </a:rPr>
              <a:t>________________________</a:t>
            </a:r>
          </a:p>
          <a:p>
            <a:pPr defTabSz="1070302"/>
            <a:endParaRPr lang="en-US" sz="2200" dirty="0">
              <a:solidFill>
                <a:prstClr val="black"/>
              </a:solidFill>
            </a:endParaRPr>
          </a:p>
          <a:p>
            <a:pPr marL="401282" indent="-401282" defTabSz="1070302">
              <a:buFontTx/>
              <a:buAutoNum type="arabicPeriod" startAt="4"/>
            </a:pPr>
            <a:r>
              <a:rPr lang="en-US" sz="2200" dirty="0">
                <a:solidFill>
                  <a:prstClr val="black"/>
                </a:solidFill>
              </a:rPr>
              <a:t>________________________</a:t>
            </a:r>
          </a:p>
          <a:p>
            <a:pPr defTabSz="1070302"/>
            <a:endParaRPr lang="en-US" sz="2200" dirty="0">
              <a:solidFill>
                <a:prstClr val="black"/>
              </a:solidFill>
            </a:endParaRPr>
          </a:p>
          <a:p>
            <a:pPr defTabSz="1070302"/>
            <a:r>
              <a:rPr lang="en-US" sz="2200" dirty="0">
                <a:solidFill>
                  <a:prstClr val="black"/>
                </a:solidFill>
              </a:rPr>
              <a:t>5.   ________________________</a:t>
            </a:r>
          </a:p>
          <a:p>
            <a:pPr algn="ctr" defTabSz="1070302"/>
            <a:endParaRPr lang="en-US" sz="2200" dirty="0">
              <a:solidFill>
                <a:prstClr val="black"/>
              </a:solidFill>
            </a:endParaRPr>
          </a:p>
          <a:p>
            <a:pPr algn="ctr" defTabSz="1070302"/>
            <a:endParaRPr lang="en-US" sz="2200" dirty="0">
              <a:solidFill>
                <a:prstClr val="black"/>
              </a:solidFill>
            </a:endParaRPr>
          </a:p>
        </p:txBody>
      </p:sp>
      <p:sp>
        <p:nvSpPr>
          <p:cNvPr id="7" name="TextBox 6"/>
          <p:cNvSpPr txBox="1"/>
          <p:nvPr/>
        </p:nvSpPr>
        <p:spPr>
          <a:xfrm>
            <a:off x="9067800" y="990603"/>
            <a:ext cx="3505200" cy="1465016"/>
          </a:xfrm>
          <a:prstGeom prst="rect">
            <a:avLst/>
          </a:prstGeom>
          <a:noFill/>
          <a:ln w="38100">
            <a:solidFill>
              <a:srgbClr val="FF0000"/>
            </a:solidFill>
          </a:ln>
        </p:spPr>
        <p:txBody>
          <a:bodyPr wrap="square" lIns="106915" tIns="53614" rIns="106915" bIns="53614" rtlCol="0">
            <a:spAutoFit/>
          </a:bodyPr>
          <a:lstStyle/>
          <a:p>
            <a:pPr algn="ctr" defTabSz="1070302"/>
            <a:r>
              <a:rPr lang="en-US" sz="2200" i="1" u="sng" dirty="0">
                <a:solidFill>
                  <a:srgbClr val="FF0000"/>
                </a:solidFill>
              </a:rPr>
              <a:t>Bonus Points</a:t>
            </a:r>
          </a:p>
          <a:p>
            <a:pPr algn="ctr" defTabSz="1070302"/>
            <a:endParaRPr lang="en-US" sz="2200" i="1" u="sng" dirty="0">
              <a:solidFill>
                <a:srgbClr val="FF0000"/>
              </a:solidFill>
            </a:endParaRPr>
          </a:p>
          <a:p>
            <a:pPr defTabSz="1070302"/>
            <a:r>
              <a:rPr lang="en-US" sz="2200" i="1" dirty="0">
                <a:solidFill>
                  <a:srgbClr val="FF0000"/>
                </a:solidFill>
              </a:rPr>
              <a:t>Combine Guided Note Taking with Clinical Based Scenarios</a:t>
            </a:r>
          </a:p>
        </p:txBody>
      </p:sp>
      <p:sp>
        <p:nvSpPr>
          <p:cNvPr id="8" name="Footer Placeholder 3"/>
          <p:cNvSpPr txBox="1">
            <a:spLocks/>
          </p:cNvSpPr>
          <p:nvPr/>
        </p:nvSpPr>
        <p:spPr>
          <a:xfrm>
            <a:off x="0" y="6688227"/>
            <a:ext cx="6238876" cy="260986"/>
          </a:xfrm>
          <a:prstGeom prst="rect">
            <a:avLst/>
          </a:prstGeom>
        </p:spPr>
        <p:txBody>
          <a:bodyPr lIns="106915" tIns="53614" rIns="106915" bIns="536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49778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Activity</a:t>
            </a:r>
          </a:p>
        </p:txBody>
      </p:sp>
      <p:sp>
        <p:nvSpPr>
          <p:cNvPr id="3" name="Content Placeholder 2"/>
          <p:cNvSpPr>
            <a:spLocks noGrp="1"/>
          </p:cNvSpPr>
          <p:nvPr>
            <p:ph idx="1"/>
          </p:nvPr>
        </p:nvSpPr>
        <p:spPr>
          <a:xfrm>
            <a:off x="731520" y="1463041"/>
            <a:ext cx="13167360" cy="4898479"/>
          </a:xfrm>
        </p:spPr>
        <p:txBody>
          <a:bodyPr/>
          <a:lstStyle/>
          <a:p>
            <a:r>
              <a:rPr lang="en-US" dirty="0"/>
              <a:t>Divide in pairs</a:t>
            </a:r>
          </a:p>
          <a:p>
            <a:r>
              <a:rPr lang="en-US" dirty="0"/>
              <a:t>Review a “canned lecture” (20 minutes)</a:t>
            </a:r>
          </a:p>
          <a:p>
            <a:pPr lvl="1"/>
            <a:r>
              <a:rPr lang="en-US" dirty="0"/>
              <a:t>Design/Outline Guided Notes</a:t>
            </a:r>
          </a:p>
          <a:p>
            <a:r>
              <a:rPr lang="en-US" dirty="0"/>
              <a:t>Individual Feedback (10 minutes)</a:t>
            </a:r>
          </a:p>
          <a:p>
            <a:r>
              <a:rPr lang="en-US" dirty="0"/>
              <a:t>Group Feedback (15 minutes)</a:t>
            </a:r>
          </a:p>
          <a:p>
            <a:pPr marL="0" indent="0" algn="ctr">
              <a:buNone/>
            </a:pPr>
            <a:r>
              <a:rPr lang="en-US" dirty="0"/>
              <a:t>- BREAK -</a:t>
            </a:r>
          </a:p>
          <a:p>
            <a:pPr marL="0" indent="0" algn="ctr">
              <a:buNone/>
            </a:pPr>
            <a:r>
              <a:rPr lang="en-US" dirty="0"/>
              <a:t>Optional: Rotate for Round 2 – either second lecture or second review (45 minutes)</a:t>
            </a:r>
          </a:p>
          <a:p>
            <a:endParaRPr lang="en-US" dirty="0"/>
          </a:p>
        </p:txBody>
      </p:sp>
      <p:sp>
        <p:nvSpPr>
          <p:cNvPr id="4" name="Footer Placeholder 3"/>
          <p:cNvSpPr txBox="1">
            <a:spLocks/>
          </p:cNvSpPr>
          <p:nvPr/>
        </p:nvSpPr>
        <p:spPr>
          <a:xfrm>
            <a:off x="0" y="6688227"/>
            <a:ext cx="6238876" cy="260986"/>
          </a:xfrm>
          <a:prstGeom prst="rect">
            <a:avLst/>
          </a:prstGeom>
        </p:spPr>
        <p:txBody>
          <a:bodyPr lIns="107252" tIns="53764" rIns="107252" bIns="537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58019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Note Taking</a:t>
            </a:r>
          </a:p>
        </p:txBody>
      </p:sp>
      <p:sp>
        <p:nvSpPr>
          <p:cNvPr id="3" name="Content Placeholder 2"/>
          <p:cNvSpPr>
            <a:spLocks noGrp="1"/>
          </p:cNvSpPr>
          <p:nvPr>
            <p:ph idx="1"/>
          </p:nvPr>
        </p:nvSpPr>
        <p:spPr/>
        <p:txBody>
          <a:bodyPr/>
          <a:lstStyle/>
          <a:p>
            <a:endParaRPr lang="en-US" dirty="0"/>
          </a:p>
          <a:p>
            <a:r>
              <a:rPr lang="en-US" dirty="0"/>
              <a:t>Cues</a:t>
            </a:r>
          </a:p>
          <a:p>
            <a:r>
              <a:rPr lang="en-US" dirty="0"/>
              <a:t>Balance</a:t>
            </a:r>
          </a:p>
          <a:p>
            <a:pPr marL="0" indent="0">
              <a:buNone/>
            </a:pPr>
            <a:endParaRPr lang="en-US" dirty="0"/>
          </a:p>
          <a:p>
            <a:pPr marL="0" indent="0">
              <a:buNone/>
            </a:pPr>
            <a:endParaRPr lang="en-US" dirty="0"/>
          </a:p>
          <a:p>
            <a:pPr marL="0" indent="0" algn="r">
              <a:buNone/>
            </a:pPr>
            <a:r>
              <a:rPr lang="en-US" dirty="0">
                <a:solidFill>
                  <a:srgbClr val="0000FF"/>
                </a:solidFill>
              </a:rPr>
              <a:t>Advantages</a:t>
            </a:r>
          </a:p>
          <a:p>
            <a:pPr marL="0" indent="0" algn="r">
              <a:buNone/>
            </a:pPr>
            <a:r>
              <a:rPr lang="en-US" dirty="0">
                <a:solidFill>
                  <a:srgbClr val="0000FF"/>
                </a:solidFill>
              </a:rPr>
              <a:t>Disadvantages</a:t>
            </a:r>
          </a:p>
        </p:txBody>
      </p:sp>
      <p:sp>
        <p:nvSpPr>
          <p:cNvPr id="4" name="Footer Placeholder 3"/>
          <p:cNvSpPr txBox="1">
            <a:spLocks/>
          </p:cNvSpPr>
          <p:nvPr/>
        </p:nvSpPr>
        <p:spPr>
          <a:xfrm>
            <a:off x="0" y="6688227"/>
            <a:ext cx="6238876" cy="260986"/>
          </a:xfrm>
          <a:prstGeom prst="rect">
            <a:avLst/>
          </a:prstGeom>
        </p:spPr>
        <p:txBody>
          <a:bodyPr lIns="107594" tIns="53916" rIns="107594" bIns="539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147612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31520" y="853441"/>
            <a:ext cx="13167360" cy="4898479"/>
          </a:xfrm>
        </p:spPr>
        <p:txBody>
          <a:bodyPr>
            <a:normAutofit lnSpcReduction="10000"/>
          </a:bodyPr>
          <a:lstStyle/>
          <a:p>
            <a:pPr marL="0" indent="0" algn="ctr">
              <a:buNone/>
            </a:pPr>
            <a:r>
              <a:rPr lang="en-US" dirty="0"/>
              <a:t>Guided Note Taking</a:t>
            </a:r>
          </a:p>
          <a:p>
            <a:pPr marL="1147474" lvl="1" indent="-607691">
              <a:buFont typeface="+mj-lt"/>
              <a:buAutoNum type="arabicPeriod"/>
            </a:pPr>
            <a:r>
              <a:rPr lang="en-US" dirty="0"/>
              <a:t>Konrad M, Joseph LM, Eveleigh E. A Meta-Analytic Review of Guided Notes. </a:t>
            </a:r>
            <a:r>
              <a:rPr lang="en-US" i="1" dirty="0"/>
              <a:t>Education and Treatment of Children</a:t>
            </a:r>
            <a:r>
              <a:rPr lang="en-US" dirty="0"/>
              <a:t>. 2009. </a:t>
            </a:r>
            <a:r>
              <a:rPr lang="en-US" i="1" dirty="0"/>
              <a:t>32</a:t>
            </a:r>
            <a:r>
              <a:rPr lang="en-US" dirty="0"/>
              <a:t>(3):421–444.</a:t>
            </a:r>
          </a:p>
          <a:p>
            <a:pPr marL="1147474" lvl="1" indent="-607691">
              <a:buFont typeface="+mj-lt"/>
              <a:buAutoNum type="arabicPeriod"/>
            </a:pPr>
            <a:r>
              <a:rPr lang="en-US" dirty="0"/>
              <a:t>Morrow J. Do Guided Notes Improve Student Performance?</a:t>
            </a:r>
          </a:p>
          <a:p>
            <a:pPr marL="1147474" lvl="1" indent="-607691">
              <a:buFont typeface="+mj-lt"/>
              <a:buAutoNum type="arabicPeriod"/>
            </a:pPr>
            <a:r>
              <a:rPr lang="en-US" dirty="0"/>
              <a:t>Austin JL, Gilbert M, et. al. The effects of guided notes on student responding and recall of information in a university classroom. Journal of Behavioral Education. Dec 2002. 11:4 243–254.</a:t>
            </a:r>
          </a:p>
          <a:p>
            <a:pPr marL="1147474" lvl="1" indent="-607691">
              <a:buFont typeface="+mj-lt"/>
              <a:buAutoNum type="arabicPeriod"/>
            </a:pPr>
            <a:r>
              <a:rPr lang="en-US" dirty="0">
                <a:hlinkClick r:id="rId2"/>
              </a:rPr>
              <a:t>http://www.theteachertoolkit.com/index.php/tool/guided-notes</a:t>
            </a:r>
            <a:endParaRPr lang="en-US" dirty="0"/>
          </a:p>
          <a:p>
            <a:pPr marL="539999" lvl="1" indent="0">
              <a:buNone/>
            </a:pPr>
            <a:endParaRPr lang="en-US" dirty="0"/>
          </a:p>
          <a:p>
            <a:pPr marL="1080018" lvl="1" indent="-607691">
              <a:buFont typeface="+mj-lt"/>
              <a:buAutoNum type="arabicPeriod"/>
            </a:pPr>
            <a:endParaRPr lang="en-US" dirty="0"/>
          </a:p>
        </p:txBody>
      </p:sp>
      <p:sp>
        <p:nvSpPr>
          <p:cNvPr id="4" name="Footer Placeholder 3"/>
          <p:cNvSpPr txBox="1">
            <a:spLocks/>
          </p:cNvSpPr>
          <p:nvPr/>
        </p:nvSpPr>
        <p:spPr>
          <a:xfrm>
            <a:off x="0" y="6688227"/>
            <a:ext cx="6238876" cy="260986"/>
          </a:xfrm>
          <a:prstGeom prst="rect">
            <a:avLst/>
          </a:prstGeom>
        </p:spPr>
        <p:txBody>
          <a:bodyPr lIns="107941" tIns="54070" rIns="107941" bIns="5407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pic>
        <p:nvPicPr>
          <p:cNvPr id="5" name="Picture 4">
            <a:hlinkClick r:id="rId3" action="ppaction://hlinksldjump"/>
          </p:cNvPr>
          <p:cNvPicPr>
            <a:picLocks noChangeAspect="1"/>
          </p:cNvPicPr>
          <p:nvPr/>
        </p:nvPicPr>
        <p:blipFill>
          <a:blip r:embed="rId4"/>
          <a:stretch>
            <a:fillRect/>
          </a:stretch>
        </p:blipFill>
        <p:spPr>
          <a:xfrm>
            <a:off x="7952443" y="5721565"/>
            <a:ext cx="5946437" cy="1090613"/>
          </a:xfrm>
          <a:prstGeom prst="rect">
            <a:avLst/>
          </a:prstGeom>
        </p:spPr>
      </p:pic>
    </p:spTree>
    <p:extLst>
      <p:ext uri="{BB962C8B-B14F-4D97-AF65-F5344CB8AC3E}">
        <p14:creationId xmlns:p14="http://schemas.microsoft.com/office/powerpoint/2010/main" val="139041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82166"/>
            <a:ext cx="10589896" cy="2186940"/>
          </a:xfrm>
          <a:prstGeom prst="rect">
            <a:avLst/>
          </a:prstGeom>
        </p:spPr>
        <p:txBody>
          <a:bodyPr lIns="108292" tIns="54226" rIns="108292" bIns="54226"/>
          <a:lstStyle/>
          <a:p>
            <a:pPr algn="ctr"/>
            <a:r>
              <a:rPr lang="en-US" dirty="0">
                <a:solidFill>
                  <a:schemeClr val="bg1"/>
                </a:solidFill>
              </a:rPr>
              <a:t>Faculty Development Session: </a:t>
            </a:r>
            <a:br>
              <a:rPr lang="en-US" dirty="0">
                <a:solidFill>
                  <a:schemeClr val="bg1"/>
                </a:solidFill>
              </a:rPr>
            </a:br>
            <a:r>
              <a:rPr lang="en-US" dirty="0">
                <a:solidFill>
                  <a:schemeClr val="bg1"/>
                </a:solidFill>
              </a:rPr>
              <a:t>Jigsaw</a:t>
            </a:r>
          </a:p>
        </p:txBody>
      </p:sp>
      <p:sp>
        <p:nvSpPr>
          <p:cNvPr id="3" name="Text Placeholder 2"/>
          <p:cNvSpPr>
            <a:spLocks noGrp="1"/>
          </p:cNvSpPr>
          <p:nvPr>
            <p:ph type="body" idx="4294967295"/>
          </p:nvPr>
        </p:nvSpPr>
        <p:spPr>
          <a:xfrm>
            <a:off x="0" y="6029326"/>
            <a:ext cx="10589896" cy="1032510"/>
          </a:xfrm>
          <a:prstGeom prst="rect">
            <a:avLst/>
          </a:prstGeom>
        </p:spPr>
        <p:txBody>
          <a:bodyPr lIns="108292" tIns="54226" rIns="108292" bIns="54226"/>
          <a:lstStyle/>
          <a:p>
            <a:r>
              <a:rPr lang="en-US" dirty="0">
                <a:solidFill>
                  <a:schemeClr val="bg1"/>
                </a:solidFill>
              </a:rPr>
              <a:t>Dr Lisa Harris</a:t>
            </a:r>
          </a:p>
        </p:txBody>
      </p:sp>
      <p:pic>
        <p:nvPicPr>
          <p:cNvPr id="4" name="Picture 3">
            <a:hlinkClick r:id="rId2" action="ppaction://hlinksldjump"/>
          </p:cNvPr>
          <p:cNvPicPr>
            <a:picLocks noChangeAspect="1"/>
          </p:cNvPicPr>
          <p:nvPr/>
        </p:nvPicPr>
        <p:blipFill>
          <a:blip r:embed="rId3"/>
          <a:stretch>
            <a:fillRect/>
          </a:stretch>
        </p:blipFill>
        <p:spPr>
          <a:xfrm>
            <a:off x="7941583" y="6516529"/>
            <a:ext cx="5946437" cy="1090613"/>
          </a:xfrm>
          <a:prstGeom prst="rect">
            <a:avLst/>
          </a:prstGeom>
        </p:spPr>
      </p:pic>
    </p:spTree>
    <p:extLst>
      <p:ext uri="{BB962C8B-B14F-4D97-AF65-F5344CB8AC3E}">
        <p14:creationId xmlns:p14="http://schemas.microsoft.com/office/powerpoint/2010/main" val="218932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Development Session</a:t>
            </a:r>
            <a:br>
              <a:rPr lang="en-US" dirty="0"/>
            </a:br>
            <a:r>
              <a:rPr lang="en-US" dirty="0"/>
              <a:t>Jigsaw collaborative</a:t>
            </a:r>
          </a:p>
        </p:txBody>
      </p:sp>
      <p:sp>
        <p:nvSpPr>
          <p:cNvPr id="3" name="Text Placeholder 2"/>
          <p:cNvSpPr>
            <a:spLocks noGrp="1"/>
          </p:cNvSpPr>
          <p:nvPr>
            <p:ph idx="1"/>
          </p:nvPr>
        </p:nvSpPr>
        <p:spPr/>
        <p:txBody>
          <a:bodyPr/>
          <a:lstStyle/>
          <a:p>
            <a:r>
              <a:rPr lang="en-US" dirty="0"/>
              <a:t>Large Group Activity	</a:t>
            </a:r>
          </a:p>
        </p:txBody>
      </p:sp>
      <p:sp>
        <p:nvSpPr>
          <p:cNvPr id="4" name="TextBox 3"/>
          <p:cNvSpPr txBox="1"/>
          <p:nvPr/>
        </p:nvSpPr>
        <p:spPr>
          <a:xfrm>
            <a:off x="5830907" y="3187968"/>
            <a:ext cx="6345556" cy="3157788"/>
          </a:xfrm>
          <a:prstGeom prst="rect">
            <a:avLst/>
          </a:prstGeom>
          <a:noFill/>
        </p:spPr>
        <p:txBody>
          <a:bodyPr wrap="square" lIns="108648" tIns="54384" rIns="108648" bIns="54384" rtlCol="0">
            <a:spAutoFit/>
          </a:bodyPr>
          <a:lstStyle/>
          <a:p>
            <a:pPr algn="ctr" defTabSz="1086814"/>
            <a:r>
              <a:rPr lang="en-US" sz="2200" u="sng" dirty="0">
                <a:solidFill>
                  <a:prstClr val="black"/>
                </a:solidFill>
              </a:rPr>
              <a:t>Faculty Development Session</a:t>
            </a:r>
          </a:p>
          <a:p>
            <a:pPr marL="407520" indent="-407520" defTabSz="1086814">
              <a:buFontTx/>
              <a:buAutoNum type="arabicParenR"/>
            </a:pPr>
            <a:r>
              <a:rPr lang="en-US" sz="2200" dirty="0">
                <a:solidFill>
                  <a:prstClr val="black"/>
                </a:solidFill>
              </a:rPr>
              <a:t>Faculty divided and assigned reading material in preparation for session.</a:t>
            </a:r>
          </a:p>
          <a:p>
            <a:pPr algn="ctr" defTabSz="1086814"/>
            <a:r>
              <a:rPr lang="en-US" sz="2200" dirty="0">
                <a:solidFill>
                  <a:prstClr val="black"/>
                </a:solidFill>
              </a:rPr>
              <a:t>OR</a:t>
            </a:r>
          </a:p>
          <a:p>
            <a:pPr defTabSz="1086814"/>
            <a:r>
              <a:rPr lang="en-US" sz="2200" dirty="0">
                <a:solidFill>
                  <a:prstClr val="black"/>
                </a:solidFill>
              </a:rPr>
              <a:t>       Faculty bring “canned lecture”</a:t>
            </a:r>
          </a:p>
          <a:p>
            <a:pPr marL="407520" indent="-407520" defTabSz="1086814">
              <a:buFontTx/>
              <a:buAutoNum type="arabicParenR"/>
            </a:pPr>
            <a:r>
              <a:rPr lang="en-US" sz="2200" dirty="0">
                <a:solidFill>
                  <a:prstClr val="black"/>
                </a:solidFill>
              </a:rPr>
              <a:t>JIGSAW framework – background information </a:t>
            </a:r>
          </a:p>
          <a:p>
            <a:pPr marL="407520" indent="-407520" defTabSz="1086814">
              <a:buFontTx/>
              <a:buAutoNum type="arabicParenR"/>
            </a:pPr>
            <a:r>
              <a:rPr lang="en-US" sz="2200" dirty="0">
                <a:solidFill>
                  <a:prstClr val="black"/>
                </a:solidFill>
              </a:rPr>
              <a:t>JIGSAW exercise (if large group otherwise lecture)</a:t>
            </a:r>
          </a:p>
          <a:p>
            <a:pPr marL="407520" indent="-407520" defTabSz="1086814">
              <a:buFontTx/>
              <a:buAutoNum type="arabicParenR"/>
            </a:pPr>
            <a:r>
              <a:rPr lang="en-US" sz="2200" dirty="0">
                <a:solidFill>
                  <a:prstClr val="black"/>
                </a:solidFill>
              </a:rPr>
              <a:t>Discussion regarding advantages and disadvantages</a:t>
            </a:r>
          </a:p>
        </p:txBody>
      </p:sp>
      <p:sp>
        <p:nvSpPr>
          <p:cNvPr id="5" name="Footer Placeholder 3"/>
          <p:cNvSpPr txBox="1">
            <a:spLocks/>
          </p:cNvSpPr>
          <p:nvPr/>
        </p:nvSpPr>
        <p:spPr>
          <a:xfrm>
            <a:off x="0" y="6688227"/>
            <a:ext cx="6238876" cy="260986"/>
          </a:xfrm>
          <a:prstGeom prst="rect">
            <a:avLst/>
          </a:prstGeom>
        </p:spPr>
        <p:txBody>
          <a:bodyPr lIns="108648" tIns="54384" rIns="108648" bIns="5438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3545175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JIGSAW Collaborative</a:t>
            </a:r>
          </a:p>
        </p:txBody>
      </p:sp>
      <p:sp>
        <p:nvSpPr>
          <p:cNvPr id="3" name="Content Placeholder 2"/>
          <p:cNvSpPr>
            <a:spLocks noGrp="1"/>
          </p:cNvSpPr>
          <p:nvPr>
            <p:ph idx="1"/>
          </p:nvPr>
        </p:nvSpPr>
        <p:spPr/>
        <p:txBody>
          <a:bodyPr/>
          <a:lstStyle/>
          <a:p>
            <a:r>
              <a:rPr lang="en-US" dirty="0"/>
              <a:t>research-based cooperative learning technique </a:t>
            </a:r>
          </a:p>
          <a:p>
            <a:r>
              <a:rPr lang="en-US" dirty="0"/>
              <a:t>invented and developed 1971 </a:t>
            </a:r>
          </a:p>
          <a:p>
            <a:pPr lvl="1"/>
            <a:r>
              <a:rPr lang="en-US" dirty="0"/>
              <a:t>Elliot Aronson </a:t>
            </a:r>
          </a:p>
          <a:p>
            <a:pPr lvl="1"/>
            <a:r>
              <a:rPr lang="en-US" dirty="0"/>
              <a:t>University of Texas students</a:t>
            </a:r>
          </a:p>
          <a:p>
            <a:pPr lvl="1"/>
            <a:r>
              <a:rPr lang="en-US" dirty="0"/>
              <a:t>University of California students</a:t>
            </a:r>
          </a:p>
        </p:txBody>
      </p:sp>
      <p:sp>
        <p:nvSpPr>
          <p:cNvPr id="4" name="Footer Placeholder 3"/>
          <p:cNvSpPr txBox="1">
            <a:spLocks/>
          </p:cNvSpPr>
          <p:nvPr/>
        </p:nvSpPr>
        <p:spPr>
          <a:xfrm>
            <a:off x="0" y="6688227"/>
            <a:ext cx="6238876" cy="260986"/>
          </a:xfrm>
          <a:prstGeom prst="rect">
            <a:avLst/>
          </a:prstGeom>
        </p:spPr>
        <p:txBody>
          <a:bodyPr lIns="109008" tIns="54544" rIns="109008" bIns="5454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49174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JIGSAW Collaborative</a:t>
            </a:r>
            <a:br>
              <a:rPr lang="en-US" dirty="0"/>
            </a:br>
            <a:r>
              <a:rPr lang="en-US" dirty="0"/>
              <a:t>10 Steps</a:t>
            </a:r>
          </a:p>
        </p:txBody>
      </p:sp>
      <p:sp>
        <p:nvSpPr>
          <p:cNvPr id="3" name="Content Placeholder 2"/>
          <p:cNvSpPr>
            <a:spLocks noGrp="1"/>
          </p:cNvSpPr>
          <p:nvPr>
            <p:ph idx="1"/>
          </p:nvPr>
        </p:nvSpPr>
        <p:spPr/>
        <p:txBody>
          <a:bodyPr>
            <a:normAutofit fontScale="70000" lnSpcReduction="20000"/>
          </a:bodyPr>
          <a:lstStyle/>
          <a:p>
            <a:pPr marL="615323" indent="-615323">
              <a:buFont typeface="+mj-lt"/>
              <a:buAutoNum type="arabicPeriod"/>
            </a:pPr>
            <a:r>
              <a:rPr lang="en-US" dirty="0"/>
              <a:t>Divide learners into jigsaw groups </a:t>
            </a:r>
          </a:p>
          <a:p>
            <a:pPr marL="615323" indent="-615323">
              <a:buFont typeface="+mj-lt"/>
              <a:buAutoNum type="arabicPeriod"/>
            </a:pPr>
            <a:r>
              <a:rPr lang="en-US" dirty="0"/>
              <a:t>Appoint one learner from each group as the leader</a:t>
            </a:r>
          </a:p>
          <a:p>
            <a:pPr marL="615323" indent="-615323">
              <a:buFont typeface="+mj-lt"/>
              <a:buAutoNum type="arabicPeriod"/>
            </a:pPr>
            <a:r>
              <a:rPr lang="en-US" dirty="0"/>
              <a:t>Divide the lesson into segments</a:t>
            </a:r>
          </a:p>
          <a:p>
            <a:pPr marL="615323" indent="-615323">
              <a:buFont typeface="+mj-lt"/>
              <a:buAutoNum type="arabicPeriod"/>
            </a:pPr>
            <a:r>
              <a:rPr lang="en-US" dirty="0"/>
              <a:t>Assign each learner to learn one segment</a:t>
            </a:r>
          </a:p>
          <a:p>
            <a:pPr marL="615323" indent="-615323">
              <a:buFont typeface="+mj-lt"/>
              <a:buAutoNum type="arabicPeriod"/>
            </a:pPr>
            <a:r>
              <a:rPr lang="en-US" dirty="0"/>
              <a:t>Give learner time to read over their segment at least twice and become familiar with it</a:t>
            </a:r>
          </a:p>
          <a:p>
            <a:pPr marL="615323" indent="-615323">
              <a:buFont typeface="+mj-lt"/>
              <a:buAutoNum type="arabicPeriod"/>
            </a:pPr>
            <a:r>
              <a:rPr lang="en-US" dirty="0"/>
              <a:t>Form temporary “expert groups by having one learner from each jigsaw group join together learners assigned to the same segment</a:t>
            </a:r>
          </a:p>
          <a:p>
            <a:pPr marL="615323" indent="-615323">
              <a:buFont typeface="+mj-lt"/>
              <a:buAutoNum type="arabicPeriod"/>
            </a:pPr>
            <a:r>
              <a:rPr lang="en-US" dirty="0"/>
              <a:t>Learners rejoin their jigsaw groups</a:t>
            </a:r>
          </a:p>
          <a:p>
            <a:pPr marL="615323" indent="-615323">
              <a:buFont typeface="+mj-lt"/>
              <a:buAutoNum type="arabicPeriod"/>
            </a:pPr>
            <a:r>
              <a:rPr lang="en-US" dirty="0"/>
              <a:t>Ask each learner to present his/her segment to the group</a:t>
            </a:r>
          </a:p>
          <a:p>
            <a:pPr marL="615323" indent="-615323">
              <a:buFont typeface="+mj-lt"/>
              <a:buAutoNum type="arabicPeriod"/>
            </a:pPr>
            <a:r>
              <a:rPr lang="en-US" dirty="0"/>
              <a:t>Float from group to group, observing the process</a:t>
            </a:r>
          </a:p>
          <a:p>
            <a:pPr marL="615323" indent="-615323">
              <a:buFont typeface="+mj-lt"/>
              <a:buAutoNum type="arabicPeriod"/>
            </a:pPr>
            <a:r>
              <a:rPr lang="en-US" dirty="0"/>
              <a:t>At the end of session, give a quiz on material</a:t>
            </a:r>
          </a:p>
        </p:txBody>
      </p:sp>
      <p:sp>
        <p:nvSpPr>
          <p:cNvPr id="4" name="TextBox 3"/>
          <p:cNvSpPr txBox="1"/>
          <p:nvPr/>
        </p:nvSpPr>
        <p:spPr>
          <a:xfrm>
            <a:off x="10393680" y="5378326"/>
            <a:ext cx="3505200" cy="1465016"/>
          </a:xfrm>
          <a:prstGeom prst="rect">
            <a:avLst/>
          </a:prstGeom>
          <a:noFill/>
          <a:ln w="38100">
            <a:solidFill>
              <a:srgbClr val="FF0000"/>
            </a:solidFill>
          </a:ln>
        </p:spPr>
        <p:txBody>
          <a:bodyPr wrap="square" lIns="109372" tIns="54706" rIns="109372" bIns="54706" rtlCol="0">
            <a:spAutoFit/>
          </a:bodyPr>
          <a:lstStyle/>
          <a:p>
            <a:pPr algn="ctr" defTabSz="1093817"/>
            <a:r>
              <a:rPr lang="en-US" sz="2200" i="1" u="sng" dirty="0">
                <a:solidFill>
                  <a:srgbClr val="FF0000"/>
                </a:solidFill>
              </a:rPr>
              <a:t>Bonus Points</a:t>
            </a:r>
          </a:p>
          <a:p>
            <a:pPr algn="ctr" defTabSz="1093817"/>
            <a:endParaRPr lang="en-US" sz="2200" i="1" u="sng" dirty="0">
              <a:solidFill>
                <a:srgbClr val="FF0000"/>
              </a:solidFill>
            </a:endParaRPr>
          </a:p>
          <a:p>
            <a:pPr defTabSz="1093817"/>
            <a:r>
              <a:rPr lang="en-US" sz="2200" i="1" dirty="0">
                <a:solidFill>
                  <a:srgbClr val="FF0000"/>
                </a:solidFill>
              </a:rPr>
              <a:t>Combine JIGSAW with Clinical Based Scenarios</a:t>
            </a:r>
          </a:p>
        </p:txBody>
      </p:sp>
      <p:sp>
        <p:nvSpPr>
          <p:cNvPr id="5" name="Footer Placeholder 3"/>
          <p:cNvSpPr txBox="1">
            <a:spLocks/>
          </p:cNvSpPr>
          <p:nvPr/>
        </p:nvSpPr>
        <p:spPr>
          <a:xfrm>
            <a:off x="0" y="6688227"/>
            <a:ext cx="6238876" cy="260986"/>
          </a:xfrm>
          <a:prstGeom prst="rect">
            <a:avLst/>
          </a:prstGeom>
        </p:spPr>
        <p:txBody>
          <a:bodyPr lIns="109372" tIns="54706" rIns="109372" bIns="5470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147098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Activity A (optional)</a:t>
            </a:r>
          </a:p>
        </p:txBody>
      </p:sp>
      <p:sp>
        <p:nvSpPr>
          <p:cNvPr id="3" name="Content Placeholder 2"/>
          <p:cNvSpPr>
            <a:spLocks noGrp="1"/>
          </p:cNvSpPr>
          <p:nvPr>
            <p:ph idx="1"/>
          </p:nvPr>
        </p:nvSpPr>
        <p:spPr/>
        <p:txBody>
          <a:bodyPr>
            <a:normAutofit fontScale="77500" lnSpcReduction="20000"/>
          </a:bodyPr>
          <a:lstStyle/>
          <a:p>
            <a:r>
              <a:rPr lang="en-US" dirty="0"/>
              <a:t>Pre session</a:t>
            </a:r>
          </a:p>
          <a:p>
            <a:pPr lvl="1"/>
            <a:r>
              <a:rPr lang="en-US" dirty="0"/>
              <a:t>Select example lesson topic</a:t>
            </a:r>
          </a:p>
          <a:p>
            <a:pPr lvl="1"/>
            <a:r>
              <a:rPr lang="en-US" dirty="0"/>
              <a:t>Divide learners into jigsaw groups </a:t>
            </a:r>
          </a:p>
          <a:p>
            <a:pPr lvl="1"/>
            <a:r>
              <a:rPr lang="en-US" dirty="0"/>
              <a:t>Appoint one learner from each group as the leader</a:t>
            </a:r>
          </a:p>
          <a:p>
            <a:pPr lvl="1"/>
            <a:r>
              <a:rPr lang="en-US" dirty="0"/>
              <a:t>Divide the lesson into segments</a:t>
            </a:r>
          </a:p>
          <a:p>
            <a:pPr lvl="1"/>
            <a:r>
              <a:rPr lang="en-US" dirty="0"/>
              <a:t>Assign each learner to learn one segment</a:t>
            </a:r>
          </a:p>
          <a:p>
            <a:pPr lvl="1"/>
            <a:r>
              <a:rPr lang="en-US" dirty="0"/>
              <a:t>Give learner time to read over their segment at least twice and become familiar with it</a:t>
            </a:r>
          </a:p>
          <a:p>
            <a:r>
              <a:rPr lang="en-US" dirty="0"/>
              <a:t>Session: Review basics of JIGSAW (50 minutes)</a:t>
            </a:r>
          </a:p>
          <a:p>
            <a:pPr lvl="1"/>
            <a:r>
              <a:rPr lang="en-US" dirty="0"/>
              <a:t>Temporary Expert Groups (20 minutes)</a:t>
            </a:r>
          </a:p>
          <a:p>
            <a:pPr lvl="1"/>
            <a:r>
              <a:rPr lang="en-US" dirty="0"/>
              <a:t>Learners rejoins JIGSAW group and presents their segment to the group (30 min)</a:t>
            </a:r>
          </a:p>
          <a:p>
            <a:r>
              <a:rPr lang="en-US" dirty="0"/>
              <a:t>Group Feedback (10 minutes)</a:t>
            </a:r>
          </a:p>
          <a:p>
            <a:endParaRPr lang="en-US" dirty="0"/>
          </a:p>
        </p:txBody>
      </p:sp>
      <p:sp>
        <p:nvSpPr>
          <p:cNvPr id="4" name="Footer Placeholder 3"/>
          <p:cNvSpPr txBox="1">
            <a:spLocks/>
          </p:cNvSpPr>
          <p:nvPr/>
        </p:nvSpPr>
        <p:spPr>
          <a:xfrm>
            <a:off x="0" y="6688227"/>
            <a:ext cx="6238876" cy="260986"/>
          </a:xfrm>
          <a:prstGeom prst="rect">
            <a:avLst/>
          </a:prstGeom>
        </p:spPr>
        <p:txBody>
          <a:bodyPr lIns="109728" tIns="54864" rIns="109728" bIns="548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41590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Douglas.Maurer\Desktop\Bloomtaxonomy-e1445435495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487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Activity B (optional)</a:t>
            </a:r>
          </a:p>
        </p:txBody>
      </p:sp>
      <p:sp>
        <p:nvSpPr>
          <p:cNvPr id="3" name="Content Placeholder 2"/>
          <p:cNvSpPr>
            <a:spLocks noGrp="1"/>
          </p:cNvSpPr>
          <p:nvPr>
            <p:ph idx="1"/>
          </p:nvPr>
        </p:nvSpPr>
        <p:spPr/>
        <p:txBody>
          <a:bodyPr>
            <a:normAutofit fontScale="62500" lnSpcReduction="20000"/>
          </a:bodyPr>
          <a:lstStyle/>
          <a:p>
            <a:r>
              <a:rPr lang="en-US" dirty="0"/>
              <a:t>Divide in groups of 2-3</a:t>
            </a:r>
          </a:p>
          <a:p>
            <a:endParaRPr lang="en-US" dirty="0"/>
          </a:p>
          <a:p>
            <a:r>
              <a:rPr lang="en-US" dirty="0"/>
              <a:t>Review a “canned lecture”– JIGSAW (45 minutes)</a:t>
            </a:r>
          </a:p>
          <a:p>
            <a:pPr lvl="1"/>
            <a:r>
              <a:rPr lang="en-US" dirty="0"/>
              <a:t>Discuss techniques in dividing group based on learner type</a:t>
            </a:r>
          </a:p>
          <a:p>
            <a:pPr lvl="2"/>
            <a:r>
              <a:rPr lang="en-US" dirty="0"/>
              <a:t>Who should/could be the group leader</a:t>
            </a:r>
          </a:p>
          <a:p>
            <a:pPr lvl="1"/>
            <a:r>
              <a:rPr lang="en-US" dirty="0"/>
              <a:t>Divide the lesson into segments and assign each learner to segment</a:t>
            </a:r>
          </a:p>
          <a:p>
            <a:pPr lvl="1"/>
            <a:r>
              <a:rPr lang="en-US" dirty="0"/>
              <a:t>How far in advance do learners need assignment?  Can this be done within the time frame of a single lecture (“mini-JIGSAW”)? </a:t>
            </a:r>
          </a:p>
          <a:p>
            <a:pPr lvl="1"/>
            <a:r>
              <a:rPr lang="en-US" dirty="0"/>
              <a:t>Expert groups: What is the goal of this group? Are they answering a question or presenting material to the group in a particular way?</a:t>
            </a:r>
          </a:p>
          <a:p>
            <a:pPr lvl="1"/>
            <a:r>
              <a:rPr lang="en-US" dirty="0"/>
              <a:t>What is the goal when learners rejoin their jigsaw groups?</a:t>
            </a:r>
          </a:p>
          <a:p>
            <a:pPr lvl="1"/>
            <a:r>
              <a:rPr lang="en-US" dirty="0"/>
              <a:t>What is the overall timeline?</a:t>
            </a:r>
          </a:p>
          <a:p>
            <a:endParaRPr lang="en-US" dirty="0"/>
          </a:p>
          <a:p>
            <a:r>
              <a:rPr lang="en-US" dirty="0"/>
              <a:t> Individual/Group Feedback (15 minutes)</a:t>
            </a:r>
          </a:p>
          <a:p>
            <a:endParaRPr lang="en-US" dirty="0"/>
          </a:p>
        </p:txBody>
      </p:sp>
      <p:sp>
        <p:nvSpPr>
          <p:cNvPr id="4" name="Footer Placeholder 3"/>
          <p:cNvSpPr txBox="1">
            <a:spLocks/>
          </p:cNvSpPr>
          <p:nvPr/>
        </p:nvSpPr>
        <p:spPr>
          <a:xfrm>
            <a:off x="0" y="6688227"/>
            <a:ext cx="6238876" cy="260986"/>
          </a:xfrm>
          <a:prstGeom prst="rect">
            <a:avLst/>
          </a:prstGeom>
        </p:spPr>
        <p:txBody>
          <a:bodyPr lIns="109728" tIns="54864" rIns="109728" bIns="548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368104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JIGSAW Collaborative</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Dominant Learner</a:t>
            </a:r>
          </a:p>
          <a:p>
            <a:r>
              <a:rPr lang="en-US" dirty="0"/>
              <a:t>Challenged Learner</a:t>
            </a:r>
          </a:p>
          <a:p>
            <a:r>
              <a:rPr lang="en-US" dirty="0"/>
              <a:t>Gifted Learner</a:t>
            </a:r>
          </a:p>
          <a:p>
            <a:r>
              <a:rPr lang="en-US" dirty="0"/>
              <a:t>Competitive Learner</a:t>
            </a:r>
          </a:p>
          <a:p>
            <a:endParaRPr lang="en-US" dirty="0"/>
          </a:p>
          <a:p>
            <a:pPr marL="0" indent="0" algn="r">
              <a:buNone/>
            </a:pPr>
            <a:r>
              <a:rPr lang="en-US" dirty="0">
                <a:solidFill>
                  <a:srgbClr val="0000FF"/>
                </a:solidFill>
              </a:rPr>
              <a:t>Advantages</a:t>
            </a:r>
          </a:p>
          <a:p>
            <a:pPr marL="0" indent="0" algn="r">
              <a:buNone/>
            </a:pPr>
            <a:r>
              <a:rPr lang="en-US" dirty="0">
                <a:solidFill>
                  <a:srgbClr val="0000FF"/>
                </a:solidFill>
              </a:rPr>
              <a:t>Disadvantages</a:t>
            </a:r>
          </a:p>
          <a:p>
            <a:pPr marL="0" indent="0">
              <a:buNone/>
            </a:pPr>
            <a:endParaRPr lang="en-US" dirty="0"/>
          </a:p>
        </p:txBody>
      </p:sp>
      <p:sp>
        <p:nvSpPr>
          <p:cNvPr id="4" name="Footer Placeholder 3"/>
          <p:cNvSpPr txBox="1">
            <a:spLocks/>
          </p:cNvSpPr>
          <p:nvPr/>
        </p:nvSpPr>
        <p:spPr>
          <a:xfrm>
            <a:off x="0" y="6688227"/>
            <a:ext cx="6238876" cy="260986"/>
          </a:xfrm>
          <a:prstGeom prst="rect">
            <a:avLst/>
          </a:prstGeom>
        </p:spPr>
        <p:txBody>
          <a:bodyPr lIns="109728" tIns="54864" rIns="109728" bIns="548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1153748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pic>
        <p:nvPicPr>
          <p:cNvPr id="4" name="RfSKkCVFXfM"/>
          <p:cNvPicPr>
            <a:picLocks noGrp="1" noRot="1" noChangeAspect="1"/>
          </p:cNvPicPr>
          <p:nvPr>
            <p:ph idx="1"/>
            <a:videoFile r:link="rId1"/>
          </p:nvPr>
        </p:nvPicPr>
        <p:blipFill>
          <a:blip r:embed="rId3"/>
          <a:stretch>
            <a:fillRect/>
          </a:stretch>
        </p:blipFill>
        <p:spPr>
          <a:xfrm>
            <a:off x="3258597" y="1270534"/>
            <a:ext cx="8113207" cy="4563679"/>
          </a:xfrm>
          <a:prstGeom prst="rect">
            <a:avLst/>
          </a:prstGeom>
        </p:spPr>
      </p:pic>
      <p:sp>
        <p:nvSpPr>
          <p:cNvPr id="5" name="Rectangle 4"/>
          <p:cNvSpPr/>
          <p:nvPr/>
        </p:nvSpPr>
        <p:spPr>
          <a:xfrm>
            <a:off x="3258596" y="6145512"/>
            <a:ext cx="4438203" cy="510909"/>
          </a:xfrm>
          <a:prstGeom prst="rect">
            <a:avLst/>
          </a:prstGeom>
        </p:spPr>
        <p:txBody>
          <a:bodyPr wrap="none" lIns="109728" tIns="54864" rIns="109728" bIns="54864">
            <a:spAutoFit/>
          </a:bodyPr>
          <a:lstStyle/>
          <a:p>
            <a:r>
              <a:rPr lang="en-US" dirty="0">
                <a:hlinkClick r:id="rId4"/>
              </a:rPr>
              <a:t>https://youtu.be/RfSKkCVFXfM</a:t>
            </a:r>
            <a:endParaRPr lang="en-US" dirty="0"/>
          </a:p>
        </p:txBody>
      </p:sp>
      <p:sp>
        <p:nvSpPr>
          <p:cNvPr id="6" name="Footer Placeholder 3"/>
          <p:cNvSpPr txBox="1">
            <a:spLocks/>
          </p:cNvSpPr>
          <p:nvPr/>
        </p:nvSpPr>
        <p:spPr>
          <a:xfrm>
            <a:off x="0" y="6688227"/>
            <a:ext cx="6238876" cy="260986"/>
          </a:xfrm>
          <a:prstGeom prst="rect">
            <a:avLst/>
          </a:prstGeom>
        </p:spPr>
        <p:txBody>
          <a:bodyPr lIns="109728" tIns="54864" rIns="109728" bIns="548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spTree>
    <p:extLst>
      <p:ext uri="{BB962C8B-B14F-4D97-AF65-F5344CB8AC3E}">
        <p14:creationId xmlns:p14="http://schemas.microsoft.com/office/powerpoint/2010/main" val="65982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31520" y="1005841"/>
            <a:ext cx="13167360" cy="4898479"/>
          </a:xfrm>
        </p:spPr>
        <p:txBody>
          <a:bodyPr>
            <a:normAutofit/>
          </a:bodyPr>
          <a:lstStyle/>
          <a:p>
            <a:pPr marL="0" indent="0" algn="ctr">
              <a:buNone/>
            </a:pPr>
            <a:r>
              <a:rPr lang="en-US" dirty="0"/>
              <a:t>Jigsaw Collaborative</a:t>
            </a:r>
          </a:p>
          <a:p>
            <a:pPr marL="1097280" lvl="1" indent="-617220">
              <a:buFont typeface="+mj-lt"/>
              <a:buAutoNum type="arabicPeriod"/>
            </a:pPr>
            <a:r>
              <a:rPr lang="en-US" dirty="0"/>
              <a:t>Phillips J and Fusco J. Using the Jigsaw Technique to Teach Clinical Controversy in a Clinical Skills Course. American Journal of Pharmaceutical Education. 2015. 79 (6): 90.</a:t>
            </a:r>
          </a:p>
          <a:p>
            <a:pPr marL="1097280" lvl="1" indent="-617220">
              <a:buFont typeface="+mj-lt"/>
              <a:buAutoNum type="arabicPeriod"/>
            </a:pPr>
            <a:r>
              <a:rPr lang="en-US" dirty="0"/>
              <a:t>Buhr GT, Heflin MT,  et al. Using the jigsaw cooperative learning method to teach medical students about long- term and post-acute care. J Am Med Dir Assoc. 2014;15(6):429-434. </a:t>
            </a:r>
          </a:p>
          <a:p>
            <a:pPr marL="1097280" lvl="1" indent="-617220">
              <a:buFont typeface="+mj-lt"/>
              <a:buAutoNum type="arabicPeriod"/>
            </a:pPr>
            <a:r>
              <a:rPr lang="en-US" dirty="0">
                <a:hlinkClick r:id="rId2"/>
              </a:rPr>
              <a:t>https://www.jigsaw.org</a:t>
            </a:r>
            <a:endParaRPr lang="en-US" dirty="0"/>
          </a:p>
          <a:p>
            <a:pPr marL="1097280" lvl="1" indent="-617220">
              <a:buFont typeface="+mj-lt"/>
              <a:buAutoNum type="arabicPeriod"/>
            </a:pPr>
            <a:endParaRPr lang="en-US" dirty="0"/>
          </a:p>
        </p:txBody>
      </p:sp>
      <p:sp>
        <p:nvSpPr>
          <p:cNvPr id="4" name="Footer Placeholder 3"/>
          <p:cNvSpPr txBox="1">
            <a:spLocks/>
          </p:cNvSpPr>
          <p:nvPr/>
        </p:nvSpPr>
        <p:spPr>
          <a:xfrm>
            <a:off x="0" y="6688227"/>
            <a:ext cx="6238876" cy="260986"/>
          </a:xfrm>
          <a:prstGeom prst="rect">
            <a:avLst/>
          </a:prstGeom>
        </p:spPr>
        <p:txBody>
          <a:bodyPr lIns="109728" tIns="54864" rIns="109728" bIns="548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Dr Lisa Harris</a:t>
            </a:r>
          </a:p>
        </p:txBody>
      </p:sp>
      <p:pic>
        <p:nvPicPr>
          <p:cNvPr id="5" name="Picture 4">
            <a:hlinkClick r:id="rId3" action="ppaction://hlinksldjump"/>
          </p:cNvPr>
          <p:cNvPicPr>
            <a:picLocks noChangeAspect="1"/>
          </p:cNvPicPr>
          <p:nvPr/>
        </p:nvPicPr>
        <p:blipFill>
          <a:blip r:embed="rId4"/>
          <a:stretch>
            <a:fillRect/>
          </a:stretch>
        </p:blipFill>
        <p:spPr>
          <a:xfrm>
            <a:off x="7952443" y="5721564"/>
            <a:ext cx="5946437" cy="1090613"/>
          </a:xfrm>
          <a:prstGeom prst="rect">
            <a:avLst/>
          </a:prstGeom>
        </p:spPr>
      </p:pic>
    </p:spTree>
    <p:extLst>
      <p:ext uri="{BB962C8B-B14F-4D97-AF65-F5344CB8AC3E}">
        <p14:creationId xmlns:p14="http://schemas.microsoft.com/office/powerpoint/2010/main" val="191263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363913"/>
            <a:ext cx="13166725" cy="858838"/>
          </a:xfrm>
        </p:spPr>
        <p:txBody>
          <a:bodyPr>
            <a:normAutofit fontScale="90000"/>
          </a:bodyPr>
          <a:lstStyle/>
          <a:p>
            <a:r>
              <a:rPr lang="en-US" dirty="0" smtClean="0"/>
              <a:t>AIM to ACT Demo!</a:t>
            </a:r>
            <a:br>
              <a:rPr lang="en-US" dirty="0" smtClean="0"/>
            </a:br>
            <a:r>
              <a:rPr lang="en-US" dirty="0"/>
              <a:t/>
            </a:r>
            <a:br>
              <a:rPr lang="en-US" dirty="0"/>
            </a:br>
            <a:r>
              <a:rPr lang="en-US" dirty="0" smtClean="0">
                <a:solidFill>
                  <a:schemeClr val="bg1"/>
                </a:solidFill>
              </a:rPr>
              <a:t>Which Active Learning Techniques Do You Want to Explore?</a:t>
            </a: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solidFill>
                  <a:schemeClr val="bg1"/>
                </a:solidFill>
              </a:rPr>
              <a:t>We Will Demo Three for You!</a:t>
            </a:r>
            <a:endParaRPr lang="en-US" dirty="0">
              <a:solidFill>
                <a:schemeClr val="bg1"/>
              </a:solidFill>
            </a:endParaRPr>
          </a:p>
        </p:txBody>
      </p:sp>
    </p:spTree>
    <p:extLst>
      <p:ext uri="{BB962C8B-B14F-4D97-AF65-F5344CB8AC3E}">
        <p14:creationId xmlns:p14="http://schemas.microsoft.com/office/powerpoint/2010/main" val="27786438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7663218" y="914163"/>
            <a:ext cx="5881519"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IN" sz="2900" dirty="0">
              <a:solidFill>
                <a:prstClr val="white"/>
              </a:solidFill>
            </a:endParaRPr>
          </a:p>
        </p:txBody>
      </p:sp>
      <p:sp>
        <p:nvSpPr>
          <p:cNvPr id="157" name="Rectangle 156"/>
          <p:cNvSpPr/>
          <p:nvPr/>
        </p:nvSpPr>
        <p:spPr>
          <a:xfrm>
            <a:off x="8471707" y="19415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8" name="Rectangle 157"/>
          <p:cNvSpPr/>
          <p:nvPr/>
        </p:nvSpPr>
        <p:spPr>
          <a:xfrm>
            <a:off x="8471707" y="280462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9" name="Rectangle 158"/>
          <p:cNvSpPr/>
          <p:nvPr/>
        </p:nvSpPr>
        <p:spPr>
          <a:xfrm>
            <a:off x="8471707" y="3691666"/>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60" name="Rectangle 159"/>
          <p:cNvSpPr/>
          <p:nvPr/>
        </p:nvSpPr>
        <p:spPr>
          <a:xfrm>
            <a:off x="8471707" y="457926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61" name="Rectangle 160"/>
          <p:cNvSpPr/>
          <p:nvPr/>
        </p:nvSpPr>
        <p:spPr>
          <a:xfrm>
            <a:off x="8471707" y="544417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62" name="Rectangle 161"/>
          <p:cNvSpPr/>
          <p:nvPr/>
        </p:nvSpPr>
        <p:spPr>
          <a:xfrm>
            <a:off x="8471712" y="106943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41" name="Rectangle 40"/>
          <p:cNvSpPr/>
          <p:nvPr/>
        </p:nvSpPr>
        <p:spPr>
          <a:xfrm>
            <a:off x="697152" y="920578"/>
            <a:ext cx="5689660"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IN" sz="2900" dirty="0">
              <a:solidFill>
                <a:prstClr val="white"/>
              </a:solidFill>
            </a:endParaRPr>
          </a:p>
        </p:txBody>
      </p:sp>
      <p:sp>
        <p:nvSpPr>
          <p:cNvPr id="152" name="Rectangle 151"/>
          <p:cNvSpPr/>
          <p:nvPr/>
        </p:nvSpPr>
        <p:spPr>
          <a:xfrm>
            <a:off x="1372638" y="19415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3" name="Rectangle 152"/>
          <p:cNvSpPr/>
          <p:nvPr/>
        </p:nvSpPr>
        <p:spPr>
          <a:xfrm>
            <a:off x="1372638" y="280462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4" name="Rectangle 153"/>
          <p:cNvSpPr/>
          <p:nvPr/>
        </p:nvSpPr>
        <p:spPr>
          <a:xfrm>
            <a:off x="1372638" y="3691666"/>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5" name="Rectangle 154"/>
          <p:cNvSpPr/>
          <p:nvPr/>
        </p:nvSpPr>
        <p:spPr>
          <a:xfrm>
            <a:off x="1372638" y="457926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6" name="Rectangle 155"/>
          <p:cNvSpPr/>
          <p:nvPr/>
        </p:nvSpPr>
        <p:spPr>
          <a:xfrm>
            <a:off x="1372638" y="544417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1" name="Rectangle 150"/>
          <p:cNvSpPr/>
          <p:nvPr/>
        </p:nvSpPr>
        <p:spPr>
          <a:xfrm>
            <a:off x="1372639" y="106943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2" name="Title 1"/>
          <p:cNvSpPr>
            <a:spLocks noGrp="1"/>
          </p:cNvSpPr>
          <p:nvPr>
            <p:ph type="title"/>
          </p:nvPr>
        </p:nvSpPr>
        <p:spPr>
          <a:xfrm>
            <a:off x="697157" y="179877"/>
            <a:ext cx="5689660" cy="859153"/>
          </a:xfrm>
        </p:spPr>
        <p:txBody>
          <a:bodyPr>
            <a:normAutofit/>
          </a:bodyPr>
          <a:lstStyle/>
          <a:p>
            <a:pPr algn="ctr"/>
            <a:r>
              <a:rPr lang="en-IN" dirty="0"/>
              <a:t>Large Group Techniques</a:t>
            </a:r>
          </a:p>
        </p:txBody>
      </p:sp>
      <p:grpSp>
        <p:nvGrpSpPr>
          <p:cNvPr id="19" name="Group 18"/>
          <p:cNvGrpSpPr>
            <a:grpSpLocks/>
          </p:cNvGrpSpPr>
          <p:nvPr/>
        </p:nvGrpSpPr>
        <p:grpSpPr>
          <a:xfrm>
            <a:off x="1101462" y="1097280"/>
            <a:ext cx="4996561" cy="747952"/>
            <a:chOff x="1280944" y="1851545"/>
            <a:chExt cx="4164886"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44" name="TextBox 43">
              <a:hlinkClick r:id="rId2" action="ppaction://hlinksldjump"/>
            </p:cNvPr>
            <p:cNvSpPr txBox="1"/>
            <p:nvPr/>
          </p:nvSpPr>
          <p:spPr>
            <a:xfrm>
              <a:off x="2246690" y="1988741"/>
              <a:ext cx="3199140" cy="369428"/>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2" action="ppaction://hlinksldjump"/>
                </a:rPr>
                <a:t>Audience Response Systems</a:t>
              </a:r>
              <a:endParaRPr lang="en-US" sz="2200" dirty="0">
                <a:solidFill>
                  <a:prstClr val="black">
                    <a:lumMod val="75000"/>
                    <a:lumOff val="25000"/>
                  </a:prstClr>
                </a:solidFill>
                <a:latin typeface="Arial" pitchFamily="34" charset="0"/>
                <a:cs typeface="Arial" pitchFamily="34" charset="0"/>
              </a:endParaRPr>
            </a:p>
          </p:txBody>
        </p:sp>
      </p:grpSp>
      <p:grpSp>
        <p:nvGrpSpPr>
          <p:cNvPr id="56" name="Group 55"/>
          <p:cNvGrpSpPr/>
          <p:nvPr/>
        </p:nvGrpSpPr>
        <p:grpSpPr>
          <a:xfrm>
            <a:off x="1097280" y="2852928"/>
            <a:ext cx="2503735" cy="747952"/>
            <a:chOff x="1332052" y="3649597"/>
            <a:chExt cx="2086989" cy="623455"/>
          </a:xfrm>
        </p:grpSpPr>
        <p:sp>
          <p:nvSpPr>
            <p:cNvPr id="46" name="Oval 45"/>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47" name="TextBox 46"/>
            <p:cNvSpPr txBox="1"/>
            <p:nvPr/>
          </p:nvSpPr>
          <p:spPr>
            <a:xfrm>
              <a:off x="2220965" y="3776631"/>
              <a:ext cx="1198076"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3" action="ppaction://hlinksldjump"/>
                </a:rPr>
                <a:t>Jeopardy!</a:t>
              </a:r>
              <a:endParaRPr lang="en-US" sz="2200" dirty="0">
                <a:solidFill>
                  <a:prstClr val="black">
                    <a:lumMod val="75000"/>
                    <a:lumOff val="25000"/>
                  </a:prstClr>
                </a:solidFill>
                <a:latin typeface="Arial" pitchFamily="34" charset="0"/>
                <a:cs typeface="Arial" pitchFamily="34" charset="0"/>
              </a:endParaRPr>
            </a:p>
          </p:txBody>
        </p:sp>
      </p:grpSp>
      <p:grpSp>
        <p:nvGrpSpPr>
          <p:cNvPr id="57" name="Group 56"/>
          <p:cNvGrpSpPr/>
          <p:nvPr/>
        </p:nvGrpSpPr>
        <p:grpSpPr>
          <a:xfrm>
            <a:off x="1097284" y="3730936"/>
            <a:ext cx="3255090" cy="747950"/>
            <a:chOff x="1332052" y="4788709"/>
            <a:chExt cx="2713279" cy="623455"/>
          </a:xfrm>
        </p:grpSpPr>
        <p:sp>
          <p:nvSpPr>
            <p:cNvPr id="49" name="Oval 48"/>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50" name="TextBox 49"/>
            <p:cNvSpPr txBox="1"/>
            <p:nvPr/>
          </p:nvSpPr>
          <p:spPr>
            <a:xfrm>
              <a:off x="2252965" y="4891916"/>
              <a:ext cx="1792366"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4" action="ppaction://hlinksldjump"/>
                </a:rPr>
                <a:t>Walking Gallery</a:t>
              </a:r>
              <a:endParaRPr lang="en-US" sz="2200" dirty="0">
                <a:solidFill>
                  <a:prstClr val="black">
                    <a:lumMod val="75000"/>
                    <a:lumOff val="25000"/>
                  </a:prstClr>
                </a:solidFill>
                <a:latin typeface="Arial" pitchFamily="34" charset="0"/>
                <a:cs typeface="Arial" pitchFamily="34" charset="0"/>
              </a:endParaRPr>
            </a:p>
          </p:txBody>
        </p:sp>
      </p:grpSp>
      <p:grpSp>
        <p:nvGrpSpPr>
          <p:cNvPr id="58" name="Group 57"/>
          <p:cNvGrpSpPr/>
          <p:nvPr/>
        </p:nvGrpSpPr>
        <p:grpSpPr>
          <a:xfrm>
            <a:off x="1097280" y="1975104"/>
            <a:ext cx="3042506" cy="747950"/>
            <a:chOff x="1332052" y="2835218"/>
            <a:chExt cx="2536082"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55" name="TextBox 54"/>
            <p:cNvSpPr txBox="1"/>
            <p:nvPr/>
          </p:nvSpPr>
          <p:spPr>
            <a:xfrm>
              <a:off x="2246690" y="2916111"/>
              <a:ext cx="1621444"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5" action="ppaction://hlinksldjump"/>
                </a:rPr>
                <a:t>Find the Flaw</a:t>
              </a:r>
              <a:endParaRPr lang="en-US" sz="2200" dirty="0">
                <a:solidFill>
                  <a:prstClr val="black">
                    <a:lumMod val="75000"/>
                    <a:lumOff val="25000"/>
                  </a:prstClr>
                </a:solidFill>
                <a:latin typeface="Arial" pitchFamily="34" charset="0"/>
                <a:cs typeface="Arial" pitchFamily="34" charset="0"/>
              </a:endParaRPr>
            </a:p>
          </p:txBody>
        </p:sp>
      </p:grpSp>
      <p:sp>
        <p:nvSpPr>
          <p:cNvPr id="33" name="Oval 32">
            <a:hlinkClick r:id="rId2" action="ppaction://hlinksldjump"/>
          </p:cNvPr>
          <p:cNvSpPr>
            <a:spLocks noChangeAspect="1"/>
          </p:cNvSpPr>
          <p:nvPr/>
        </p:nvSpPr>
        <p:spPr>
          <a:xfrm>
            <a:off x="1097281" y="1097281"/>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1</a:t>
            </a:r>
          </a:p>
        </p:txBody>
      </p:sp>
      <p:grpSp>
        <p:nvGrpSpPr>
          <p:cNvPr id="34" name="Group 33"/>
          <p:cNvGrpSpPr/>
          <p:nvPr/>
        </p:nvGrpSpPr>
        <p:grpSpPr>
          <a:xfrm>
            <a:off x="1097280" y="4608576"/>
            <a:ext cx="3752918" cy="747950"/>
            <a:chOff x="1332052" y="4788709"/>
            <a:chExt cx="3128244" cy="623455"/>
          </a:xfrm>
        </p:grpSpPr>
        <p:sp>
          <p:nvSpPr>
            <p:cNvPr id="35" name="Oval 34"/>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36" name="TextBox 35"/>
            <p:cNvSpPr txBox="1"/>
            <p:nvPr/>
          </p:nvSpPr>
          <p:spPr>
            <a:xfrm>
              <a:off x="2252965" y="4891916"/>
              <a:ext cx="2207331"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6" action="ppaction://hlinksldjump"/>
                </a:rPr>
                <a:t>Guided Note Taking</a:t>
              </a:r>
              <a:endParaRPr lang="en-US" sz="2200" dirty="0">
                <a:solidFill>
                  <a:prstClr val="black">
                    <a:lumMod val="75000"/>
                    <a:lumOff val="25000"/>
                  </a:prstClr>
                </a:solidFill>
                <a:latin typeface="Arial" pitchFamily="34" charset="0"/>
                <a:cs typeface="Arial" pitchFamily="34" charset="0"/>
              </a:endParaRPr>
            </a:p>
          </p:txBody>
        </p:sp>
      </p:grpSp>
      <p:grpSp>
        <p:nvGrpSpPr>
          <p:cNvPr id="37" name="Group 36"/>
          <p:cNvGrpSpPr/>
          <p:nvPr/>
        </p:nvGrpSpPr>
        <p:grpSpPr>
          <a:xfrm>
            <a:off x="1097280" y="5486400"/>
            <a:ext cx="2849980" cy="747950"/>
            <a:chOff x="1332052" y="4788709"/>
            <a:chExt cx="2375599" cy="623455"/>
          </a:xfrm>
        </p:grpSpPr>
        <p:sp>
          <p:nvSpPr>
            <p:cNvPr id="38" name="Oval 37"/>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39" name="TextBox 38"/>
            <p:cNvSpPr txBox="1"/>
            <p:nvPr/>
          </p:nvSpPr>
          <p:spPr>
            <a:xfrm>
              <a:off x="2252965" y="4891916"/>
              <a:ext cx="1454686"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7" action="ppaction://hlinksldjump"/>
                </a:rPr>
                <a:t>Team Recall</a:t>
              </a:r>
              <a:endParaRPr lang="en-US" sz="2200" dirty="0">
                <a:solidFill>
                  <a:prstClr val="black">
                    <a:lumMod val="75000"/>
                    <a:lumOff val="25000"/>
                  </a:prstClr>
                </a:solidFill>
                <a:latin typeface="Arial" pitchFamily="34" charset="0"/>
                <a:cs typeface="Arial" pitchFamily="34" charset="0"/>
              </a:endParaRPr>
            </a:p>
          </p:txBody>
        </p:sp>
      </p:grpSp>
      <p:sp>
        <p:nvSpPr>
          <p:cNvPr id="91" name="Oval 90"/>
          <p:cNvSpPr>
            <a:spLocks noChangeAspect="1"/>
          </p:cNvSpPr>
          <p:nvPr/>
        </p:nvSpPr>
        <p:spPr>
          <a:xfrm>
            <a:off x="1097279" y="1970341"/>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2</a:t>
            </a:r>
          </a:p>
        </p:txBody>
      </p:sp>
      <p:sp>
        <p:nvSpPr>
          <p:cNvPr id="92" name="Oval 91"/>
          <p:cNvSpPr>
            <a:spLocks noChangeAspect="1"/>
          </p:cNvSpPr>
          <p:nvPr/>
        </p:nvSpPr>
        <p:spPr>
          <a:xfrm>
            <a:off x="1097279" y="28537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3</a:t>
            </a:r>
          </a:p>
        </p:txBody>
      </p:sp>
      <p:sp>
        <p:nvSpPr>
          <p:cNvPr id="93" name="Oval 92"/>
          <p:cNvSpPr>
            <a:spLocks noChangeAspect="1"/>
          </p:cNvSpPr>
          <p:nvPr/>
        </p:nvSpPr>
        <p:spPr>
          <a:xfrm>
            <a:off x="1087309" y="3729136"/>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4</a:t>
            </a:r>
          </a:p>
        </p:txBody>
      </p:sp>
      <p:sp>
        <p:nvSpPr>
          <p:cNvPr id="94" name="Oval 93"/>
          <p:cNvSpPr>
            <a:spLocks noChangeAspect="1"/>
          </p:cNvSpPr>
          <p:nvPr/>
        </p:nvSpPr>
        <p:spPr>
          <a:xfrm>
            <a:off x="1087309" y="45781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5</a:t>
            </a:r>
          </a:p>
        </p:txBody>
      </p:sp>
      <p:sp>
        <p:nvSpPr>
          <p:cNvPr id="95" name="Oval 94"/>
          <p:cNvSpPr>
            <a:spLocks noChangeAspect="1"/>
          </p:cNvSpPr>
          <p:nvPr/>
        </p:nvSpPr>
        <p:spPr>
          <a:xfrm>
            <a:off x="1101841" y="5497479"/>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6</a:t>
            </a:r>
          </a:p>
        </p:txBody>
      </p:sp>
      <p:sp>
        <p:nvSpPr>
          <p:cNvPr id="121" name="Title 1"/>
          <p:cNvSpPr txBox="1">
            <a:spLocks/>
          </p:cNvSpPr>
          <p:nvPr/>
        </p:nvSpPr>
        <p:spPr>
          <a:xfrm>
            <a:off x="7816619" y="187242"/>
            <a:ext cx="5689660" cy="859153"/>
          </a:xfrm>
          <a:prstGeom prst="rect">
            <a:avLst/>
          </a:prstGeom>
        </p:spPr>
        <p:txBody>
          <a:bodyPr lIns="95266" tIns="47896" rIns="95266" bIns="47896">
            <a:normAutofit fontScale="97500"/>
          </a:bodyPr>
          <a:lstStyle>
            <a:lvl1pPr algn="l" defTabSz="457200" rtl="0" eaLnBrk="1" fontAlgn="base" hangingPunct="1">
              <a:spcBef>
                <a:spcPct val="0"/>
              </a:spcBef>
              <a:spcAft>
                <a:spcPct val="0"/>
              </a:spcAft>
              <a:defRPr sz="3732" kern="1200">
                <a:solidFill>
                  <a:schemeClr val="tx1">
                    <a:lumMod val="65000"/>
                    <a:lumOff val="35000"/>
                  </a:schemeClr>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ctr"/>
            <a:r>
              <a:rPr lang="en-IN" sz="4400" dirty="0">
                <a:solidFill>
                  <a:prstClr val="black">
                    <a:lumMod val="65000"/>
                    <a:lumOff val="35000"/>
                  </a:prstClr>
                </a:solidFill>
              </a:rPr>
              <a:t>Small Group Techniques</a:t>
            </a:r>
          </a:p>
        </p:txBody>
      </p:sp>
      <p:grpSp>
        <p:nvGrpSpPr>
          <p:cNvPr id="123" name="Group 122"/>
          <p:cNvGrpSpPr>
            <a:grpSpLocks/>
          </p:cNvGrpSpPr>
          <p:nvPr/>
        </p:nvGrpSpPr>
        <p:grpSpPr>
          <a:xfrm>
            <a:off x="8063346" y="1090865"/>
            <a:ext cx="2226578" cy="747952"/>
            <a:chOff x="1280944" y="1851545"/>
            <a:chExt cx="1855964" cy="623455"/>
          </a:xfrm>
        </p:grpSpPr>
        <p:sp>
          <p:nvSpPr>
            <p:cNvPr id="124" name="Oval 123"/>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25" name="TextBox 124">
              <a:hlinkClick r:id="rId2" action="ppaction://hlinksldjump"/>
            </p:cNvPr>
            <p:cNvSpPr txBox="1"/>
            <p:nvPr/>
          </p:nvSpPr>
          <p:spPr>
            <a:xfrm>
              <a:off x="2246690" y="1988741"/>
              <a:ext cx="890218" cy="369428"/>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8" action="ppaction://hlinksldjump"/>
                </a:rPr>
                <a:t>Jigsaw</a:t>
              </a:r>
              <a:endParaRPr lang="en-US" sz="2200" dirty="0">
                <a:solidFill>
                  <a:prstClr val="black">
                    <a:lumMod val="75000"/>
                    <a:lumOff val="25000"/>
                  </a:prstClr>
                </a:solidFill>
                <a:latin typeface="Arial" pitchFamily="34" charset="0"/>
                <a:cs typeface="Arial" pitchFamily="34" charset="0"/>
              </a:endParaRPr>
            </a:p>
          </p:txBody>
        </p:sp>
      </p:grpSp>
      <p:grpSp>
        <p:nvGrpSpPr>
          <p:cNvPr id="126" name="Group 125"/>
          <p:cNvGrpSpPr/>
          <p:nvPr/>
        </p:nvGrpSpPr>
        <p:grpSpPr>
          <a:xfrm>
            <a:off x="8063346" y="2846513"/>
            <a:ext cx="4150339" cy="747952"/>
            <a:chOff x="1332052" y="3649597"/>
            <a:chExt cx="3459513" cy="623455"/>
          </a:xfrm>
        </p:grpSpPr>
        <p:sp>
          <p:nvSpPr>
            <p:cNvPr id="127" name="Oval 126"/>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28" name="TextBox 127"/>
            <p:cNvSpPr txBox="1"/>
            <p:nvPr/>
          </p:nvSpPr>
          <p:spPr>
            <a:xfrm>
              <a:off x="2220965" y="3776631"/>
              <a:ext cx="2570600"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9" action="ppaction://hlinksldjump"/>
                </a:rPr>
                <a:t>Small Group Questions</a:t>
              </a:r>
              <a:endParaRPr lang="en-US" sz="2200" dirty="0">
                <a:solidFill>
                  <a:prstClr val="black">
                    <a:lumMod val="75000"/>
                    <a:lumOff val="25000"/>
                  </a:prstClr>
                </a:solidFill>
                <a:latin typeface="Arial" pitchFamily="34" charset="0"/>
                <a:cs typeface="Arial" pitchFamily="34" charset="0"/>
              </a:endParaRPr>
            </a:p>
          </p:txBody>
        </p:sp>
      </p:grpSp>
      <p:grpSp>
        <p:nvGrpSpPr>
          <p:cNvPr id="129" name="Group 128"/>
          <p:cNvGrpSpPr/>
          <p:nvPr/>
        </p:nvGrpSpPr>
        <p:grpSpPr>
          <a:xfrm>
            <a:off x="8063349" y="3724517"/>
            <a:ext cx="4091396" cy="747950"/>
            <a:chOff x="1332052" y="4788709"/>
            <a:chExt cx="3410381" cy="623455"/>
          </a:xfrm>
        </p:grpSpPr>
        <p:sp>
          <p:nvSpPr>
            <p:cNvPr id="130" name="Oval 12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31" name="TextBox 130"/>
            <p:cNvSpPr txBox="1"/>
            <p:nvPr/>
          </p:nvSpPr>
          <p:spPr>
            <a:xfrm>
              <a:off x="2252965" y="4891916"/>
              <a:ext cx="2489468" cy="369301"/>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0" action="ppaction://hlinksldjump"/>
                </a:rPr>
                <a:t>Small Working Groups</a:t>
              </a:r>
              <a:endParaRPr lang="en-US" sz="2200" dirty="0">
                <a:solidFill>
                  <a:prstClr val="black">
                    <a:lumMod val="75000"/>
                    <a:lumOff val="25000"/>
                  </a:prstClr>
                </a:solidFill>
                <a:latin typeface="Arial" pitchFamily="34" charset="0"/>
                <a:cs typeface="Arial" pitchFamily="34" charset="0"/>
              </a:endParaRPr>
            </a:p>
          </p:txBody>
        </p:sp>
      </p:grpSp>
      <p:grpSp>
        <p:nvGrpSpPr>
          <p:cNvPr id="132" name="Group 131"/>
          <p:cNvGrpSpPr/>
          <p:nvPr/>
        </p:nvGrpSpPr>
        <p:grpSpPr>
          <a:xfrm>
            <a:off x="8063346" y="1968685"/>
            <a:ext cx="3042430" cy="747950"/>
            <a:chOff x="1332052" y="2835218"/>
            <a:chExt cx="2536016" cy="623455"/>
          </a:xfrm>
        </p:grpSpPr>
        <p:sp>
          <p:nvSpPr>
            <p:cNvPr id="133" name="Oval 132"/>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34" name="TextBox 133"/>
            <p:cNvSpPr txBox="1"/>
            <p:nvPr/>
          </p:nvSpPr>
          <p:spPr>
            <a:xfrm>
              <a:off x="2246690" y="2916111"/>
              <a:ext cx="1621378" cy="369301"/>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1" action="ppaction://hlinksldjump"/>
                </a:rPr>
                <a:t>3-2-1 Process</a:t>
              </a:r>
              <a:endParaRPr lang="en-US" sz="2200" dirty="0">
                <a:solidFill>
                  <a:prstClr val="black">
                    <a:lumMod val="75000"/>
                    <a:lumOff val="25000"/>
                  </a:prstClr>
                </a:solidFill>
                <a:latin typeface="Arial" pitchFamily="34" charset="0"/>
                <a:cs typeface="Arial" pitchFamily="34" charset="0"/>
              </a:endParaRPr>
            </a:p>
          </p:txBody>
        </p:sp>
      </p:grpSp>
      <p:sp>
        <p:nvSpPr>
          <p:cNvPr id="135" name="Oval 134">
            <a:hlinkClick r:id="rId2" action="ppaction://hlinksldjump"/>
          </p:cNvPr>
          <p:cNvSpPr>
            <a:spLocks noChangeAspect="1"/>
          </p:cNvSpPr>
          <p:nvPr/>
        </p:nvSpPr>
        <p:spPr>
          <a:xfrm>
            <a:off x="8063347" y="1090863"/>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1</a:t>
            </a:r>
          </a:p>
        </p:txBody>
      </p:sp>
      <p:grpSp>
        <p:nvGrpSpPr>
          <p:cNvPr id="136" name="Group 135"/>
          <p:cNvGrpSpPr/>
          <p:nvPr/>
        </p:nvGrpSpPr>
        <p:grpSpPr>
          <a:xfrm>
            <a:off x="8063346" y="4602157"/>
            <a:ext cx="3419290" cy="747950"/>
            <a:chOff x="1332052" y="4788709"/>
            <a:chExt cx="2850146" cy="623455"/>
          </a:xfrm>
        </p:grpSpPr>
        <p:sp>
          <p:nvSpPr>
            <p:cNvPr id="137" name="Oval 136"/>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38" name="TextBox 137"/>
            <p:cNvSpPr txBox="1"/>
            <p:nvPr/>
          </p:nvSpPr>
          <p:spPr>
            <a:xfrm>
              <a:off x="2252965" y="4891916"/>
              <a:ext cx="1929233" cy="369301"/>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2" action="ppaction://hlinksldjump"/>
                </a:rPr>
                <a:t>Think-Pair-Share</a:t>
              </a:r>
              <a:endParaRPr lang="en-US" sz="2200" dirty="0">
                <a:solidFill>
                  <a:prstClr val="black">
                    <a:lumMod val="75000"/>
                    <a:lumOff val="25000"/>
                  </a:prstClr>
                </a:solidFill>
                <a:latin typeface="Arial" pitchFamily="34" charset="0"/>
                <a:cs typeface="Arial" pitchFamily="34" charset="0"/>
              </a:endParaRPr>
            </a:p>
          </p:txBody>
        </p:sp>
      </p:grpSp>
      <p:grpSp>
        <p:nvGrpSpPr>
          <p:cNvPr id="139" name="Group 138"/>
          <p:cNvGrpSpPr/>
          <p:nvPr/>
        </p:nvGrpSpPr>
        <p:grpSpPr>
          <a:xfrm>
            <a:off x="8063346" y="5479981"/>
            <a:ext cx="5574301" cy="747950"/>
            <a:chOff x="1332052" y="4788709"/>
            <a:chExt cx="4646456" cy="623455"/>
          </a:xfrm>
        </p:grpSpPr>
        <p:sp>
          <p:nvSpPr>
            <p:cNvPr id="140" name="Oval 13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41" name="TextBox 140"/>
            <p:cNvSpPr txBox="1"/>
            <p:nvPr/>
          </p:nvSpPr>
          <p:spPr>
            <a:xfrm>
              <a:off x="2252965" y="4891916"/>
              <a:ext cx="3725543" cy="359167"/>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3" action="ppaction://hlinksldjump"/>
                </a:rPr>
                <a:t>Poll Everywhere Instant Feedback</a:t>
              </a:r>
              <a:endParaRPr lang="en-US" sz="2200" dirty="0">
                <a:solidFill>
                  <a:prstClr val="black">
                    <a:lumMod val="75000"/>
                    <a:lumOff val="25000"/>
                  </a:prstClr>
                </a:solidFill>
                <a:latin typeface="Arial" pitchFamily="34" charset="0"/>
                <a:cs typeface="Arial" pitchFamily="34" charset="0"/>
              </a:endParaRPr>
            </a:p>
          </p:txBody>
        </p:sp>
      </p:grpSp>
      <p:sp>
        <p:nvSpPr>
          <p:cNvPr id="142" name="Oval 141"/>
          <p:cNvSpPr>
            <a:spLocks noChangeAspect="1"/>
          </p:cNvSpPr>
          <p:nvPr/>
        </p:nvSpPr>
        <p:spPr>
          <a:xfrm>
            <a:off x="8063345" y="1963923"/>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2</a:t>
            </a:r>
          </a:p>
        </p:txBody>
      </p:sp>
      <p:sp>
        <p:nvSpPr>
          <p:cNvPr id="143" name="Oval 142"/>
          <p:cNvSpPr>
            <a:spLocks noChangeAspect="1"/>
          </p:cNvSpPr>
          <p:nvPr/>
        </p:nvSpPr>
        <p:spPr>
          <a:xfrm>
            <a:off x="8063345" y="28473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3</a:t>
            </a:r>
          </a:p>
        </p:txBody>
      </p:sp>
      <p:sp>
        <p:nvSpPr>
          <p:cNvPr id="144" name="Oval 143"/>
          <p:cNvSpPr>
            <a:spLocks noChangeAspect="1"/>
          </p:cNvSpPr>
          <p:nvPr/>
        </p:nvSpPr>
        <p:spPr>
          <a:xfrm>
            <a:off x="8053375" y="372271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4</a:t>
            </a:r>
          </a:p>
        </p:txBody>
      </p:sp>
      <p:sp>
        <p:nvSpPr>
          <p:cNvPr id="145" name="Oval 144"/>
          <p:cNvSpPr>
            <a:spLocks noChangeAspect="1"/>
          </p:cNvSpPr>
          <p:nvPr/>
        </p:nvSpPr>
        <p:spPr>
          <a:xfrm>
            <a:off x="8053375" y="45717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5</a:t>
            </a:r>
          </a:p>
        </p:txBody>
      </p:sp>
      <p:sp>
        <p:nvSpPr>
          <p:cNvPr id="146" name="Oval 145"/>
          <p:cNvSpPr>
            <a:spLocks noChangeAspect="1"/>
          </p:cNvSpPr>
          <p:nvPr/>
        </p:nvSpPr>
        <p:spPr>
          <a:xfrm>
            <a:off x="8067907" y="5491060"/>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6</a:t>
            </a:r>
          </a:p>
        </p:txBody>
      </p:sp>
      <p:pic>
        <p:nvPicPr>
          <p:cNvPr id="9" name="Picture 8">
            <a:hlinkClick r:id="rId14" action="ppaction://hlinksldjump"/>
          </p:cNvPr>
          <p:cNvPicPr>
            <a:picLocks noChangeAspect="1"/>
          </p:cNvPicPr>
          <p:nvPr/>
        </p:nvPicPr>
        <p:blipFill>
          <a:blip r:embed="rId15"/>
          <a:stretch>
            <a:fillRect/>
          </a:stretch>
        </p:blipFill>
        <p:spPr>
          <a:xfrm>
            <a:off x="9755932" y="6334687"/>
            <a:ext cx="3877788" cy="683741"/>
          </a:xfrm>
          <a:prstGeom prst="rect">
            <a:avLst/>
          </a:prstGeom>
        </p:spPr>
      </p:pic>
    </p:spTree>
    <p:extLst>
      <p:ext uri="{BB962C8B-B14F-4D97-AF65-F5344CB8AC3E}">
        <p14:creationId xmlns:p14="http://schemas.microsoft.com/office/powerpoint/2010/main" val="254224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a:bodyPr>
          <a:lstStyle/>
          <a:p>
            <a:r>
              <a:rPr lang="en-US" altLang="en-US" sz="4400" b="1" dirty="0"/>
              <a:t>Activity #</a:t>
            </a:r>
            <a:r>
              <a:rPr lang="en-US" altLang="en-US" sz="4400" b="1" dirty="0" smtClean="0"/>
              <a:t>2: Explore the Toolbox</a:t>
            </a:r>
            <a:endParaRPr lang="en-US" altLang="en-US" sz="4400" b="1" dirty="0"/>
          </a:p>
        </p:txBody>
      </p:sp>
      <p:sp>
        <p:nvSpPr>
          <p:cNvPr id="281603" name="Rectangle 3"/>
          <p:cNvSpPr>
            <a:spLocks noGrp="1" noChangeArrowheads="1"/>
          </p:cNvSpPr>
          <p:nvPr>
            <p:ph type="body" idx="1"/>
          </p:nvPr>
        </p:nvSpPr>
        <p:spPr>
          <a:xfrm>
            <a:off x="731520" y="1623060"/>
            <a:ext cx="13167360" cy="5431156"/>
          </a:xfrm>
        </p:spPr>
        <p:txBody>
          <a:bodyPr>
            <a:normAutofit/>
          </a:bodyPr>
          <a:lstStyle/>
          <a:p>
            <a:pPr marL="0" indent="0" algn="ctr">
              <a:lnSpc>
                <a:spcPct val="150000"/>
              </a:lnSpc>
              <a:buNone/>
            </a:pPr>
            <a:r>
              <a:rPr lang="en-US" altLang="en-US" sz="3600" dirty="0"/>
              <a:t>Work in small groups</a:t>
            </a:r>
          </a:p>
          <a:p>
            <a:pPr marL="0" indent="0" algn="ctr">
              <a:lnSpc>
                <a:spcPct val="150000"/>
              </a:lnSpc>
              <a:buNone/>
            </a:pPr>
            <a:r>
              <a:rPr lang="en-US" altLang="en-US" sz="3600" dirty="0"/>
              <a:t>Pick a topic your are scheduled to teach</a:t>
            </a:r>
          </a:p>
          <a:p>
            <a:pPr marL="0" indent="0" algn="ctr">
              <a:lnSpc>
                <a:spcPct val="150000"/>
              </a:lnSpc>
              <a:buNone/>
            </a:pPr>
            <a:r>
              <a:rPr lang="en-US" altLang="en-US" sz="3600" dirty="0"/>
              <a:t>Select 1-2 techniques from the </a:t>
            </a:r>
            <a:r>
              <a:rPr lang="en-US" altLang="en-US" sz="3600" dirty="0" smtClean="0"/>
              <a:t>AIM </a:t>
            </a:r>
            <a:r>
              <a:rPr lang="en-US" altLang="en-US" sz="3600" dirty="0"/>
              <a:t>to ACT Toolbox</a:t>
            </a:r>
          </a:p>
          <a:p>
            <a:pPr marL="0" indent="0" algn="ctr">
              <a:lnSpc>
                <a:spcPct val="150000"/>
              </a:lnSpc>
              <a:buNone/>
            </a:pPr>
            <a:r>
              <a:rPr lang="en-US" altLang="en-US" sz="3600" dirty="0"/>
              <a:t>Incorporate them into your didactic plan</a:t>
            </a:r>
          </a:p>
          <a:p>
            <a:pPr marL="0" indent="0" algn="ctr">
              <a:lnSpc>
                <a:spcPct val="150000"/>
              </a:lnSpc>
              <a:buNone/>
            </a:pPr>
            <a:r>
              <a:rPr lang="en-US" altLang="en-US" sz="3600" dirty="0"/>
              <a:t>Be prepared to share your plan</a:t>
            </a:r>
          </a:p>
        </p:txBody>
      </p:sp>
      <p:sp>
        <p:nvSpPr>
          <p:cNvPr id="5" name="TextBox 4"/>
          <p:cNvSpPr txBox="1"/>
          <p:nvPr/>
        </p:nvSpPr>
        <p:spPr>
          <a:xfrm>
            <a:off x="53644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5 Minutes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6188175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708660" y="329566"/>
            <a:ext cx="13167360" cy="1371600"/>
          </a:xfrm>
        </p:spPr>
        <p:txBody>
          <a:bodyPr>
            <a:noAutofit/>
          </a:bodyPr>
          <a:lstStyle/>
          <a:p>
            <a:r>
              <a:rPr lang="en-US" altLang="en-US" sz="4400" b="1" dirty="0"/>
              <a:t>Jane Vella’s 6 Core Principles of             Dialogue Education</a:t>
            </a:r>
          </a:p>
        </p:txBody>
      </p:sp>
      <p:sp>
        <p:nvSpPr>
          <p:cNvPr id="241667" name="Rectangle 3"/>
          <p:cNvSpPr>
            <a:spLocks noGrp="1" noChangeArrowheads="1"/>
          </p:cNvSpPr>
          <p:nvPr>
            <p:ph idx="1"/>
          </p:nvPr>
        </p:nvSpPr>
        <p:spPr/>
        <p:txBody>
          <a:bodyPr>
            <a:normAutofit/>
          </a:bodyPr>
          <a:lstStyle/>
          <a:p>
            <a:pPr>
              <a:lnSpc>
                <a:spcPct val="130000"/>
              </a:lnSpc>
            </a:pPr>
            <a:r>
              <a:rPr lang="en-US" altLang="en-US" sz="3600" dirty="0"/>
              <a:t>Respect</a:t>
            </a:r>
          </a:p>
          <a:p>
            <a:pPr>
              <a:lnSpc>
                <a:spcPct val="130000"/>
              </a:lnSpc>
            </a:pPr>
            <a:r>
              <a:rPr lang="en-US" altLang="en-US" sz="3600" dirty="0"/>
              <a:t>Immediacy</a:t>
            </a:r>
          </a:p>
          <a:p>
            <a:pPr>
              <a:lnSpc>
                <a:spcPct val="130000"/>
              </a:lnSpc>
            </a:pPr>
            <a:r>
              <a:rPr lang="en-US" altLang="en-US" sz="3600" dirty="0"/>
              <a:t>Relevance</a:t>
            </a:r>
          </a:p>
          <a:p>
            <a:pPr>
              <a:lnSpc>
                <a:spcPct val="120000"/>
              </a:lnSpc>
            </a:pPr>
            <a:r>
              <a:rPr lang="en-US" altLang="en-US" sz="3600" dirty="0"/>
              <a:t>Safety</a:t>
            </a:r>
          </a:p>
          <a:p>
            <a:pPr>
              <a:lnSpc>
                <a:spcPct val="120000"/>
              </a:lnSpc>
            </a:pPr>
            <a:r>
              <a:rPr lang="en-US" altLang="en-US" sz="3600" dirty="0"/>
              <a:t>Engagement</a:t>
            </a:r>
          </a:p>
          <a:p>
            <a:pPr>
              <a:lnSpc>
                <a:spcPct val="110000"/>
              </a:lnSpc>
            </a:pPr>
            <a:r>
              <a:rPr lang="en-US" altLang="en-US" sz="3600" dirty="0"/>
              <a:t>Inclusion</a:t>
            </a:r>
          </a:p>
        </p:txBody>
      </p:sp>
      <p:pic>
        <p:nvPicPr>
          <p:cNvPr id="3074" name="Picture 2" descr="C:\Users\Douglas.Maurer\Desktop\adult learning princi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043" y="3870960"/>
            <a:ext cx="6055360" cy="3406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4214261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n-US" altLang="en-US" sz="4400" b="1" dirty="0"/>
              <a:t>Respect</a:t>
            </a:r>
          </a:p>
        </p:txBody>
      </p:sp>
      <p:sp>
        <p:nvSpPr>
          <p:cNvPr id="113667" name="Rectangle 3"/>
          <p:cNvSpPr>
            <a:spLocks noGrp="1" noChangeArrowheads="1"/>
          </p:cNvSpPr>
          <p:nvPr>
            <p:ph type="body" idx="1"/>
          </p:nvPr>
        </p:nvSpPr>
        <p:spPr/>
        <p:txBody>
          <a:bodyPr>
            <a:normAutofit/>
          </a:bodyPr>
          <a:lstStyle/>
          <a:p>
            <a:pPr>
              <a:lnSpc>
                <a:spcPct val="130000"/>
              </a:lnSpc>
            </a:pPr>
            <a:r>
              <a:rPr lang="en-US" altLang="en-US" sz="3600" dirty="0"/>
              <a:t>Acknowledge/validate learners’ experiences</a:t>
            </a:r>
          </a:p>
          <a:p>
            <a:pPr>
              <a:lnSpc>
                <a:spcPct val="130000"/>
              </a:lnSpc>
            </a:pPr>
            <a:r>
              <a:rPr lang="en-US" altLang="en-US" sz="3600" dirty="0"/>
              <a:t>Use learner’s experiences in learning event</a:t>
            </a:r>
          </a:p>
          <a:p>
            <a:pPr>
              <a:lnSpc>
                <a:spcPct val="130000"/>
              </a:lnSpc>
            </a:pPr>
            <a:r>
              <a:rPr lang="en-US" altLang="en-US" sz="3600" dirty="0"/>
              <a:t>Allow learners to add their examples/input</a:t>
            </a:r>
          </a:p>
          <a:p>
            <a:pPr>
              <a:lnSpc>
                <a:spcPct val="130000"/>
              </a:lnSpc>
            </a:pPr>
            <a:r>
              <a:rPr lang="en-US" altLang="en-US" sz="3600" dirty="0"/>
              <a:t>Avoid “cold calling” people; don’t embarrass</a:t>
            </a:r>
          </a:p>
          <a:p>
            <a:pPr>
              <a:lnSpc>
                <a:spcPct val="130000"/>
              </a:lnSpc>
            </a:pPr>
            <a:r>
              <a:rPr lang="en-US" altLang="en-US" sz="3600" dirty="0"/>
              <a:t>“Do not tell what you can ask”                             </a:t>
            </a:r>
          </a:p>
        </p:txBody>
      </p:sp>
      <p:pic>
        <p:nvPicPr>
          <p:cNvPr id="2050" name="Picture 2" descr="C:\Users\Douglas.Maurer\Desktop\resp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480" y="4461514"/>
            <a:ext cx="3169920" cy="2777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n-US" altLang="en-US" sz="4400" b="1" dirty="0"/>
              <a:t>Immediacy</a:t>
            </a:r>
          </a:p>
        </p:txBody>
      </p:sp>
      <p:sp>
        <p:nvSpPr>
          <p:cNvPr id="88067" name="Rectangle 3"/>
          <p:cNvSpPr>
            <a:spLocks noGrp="1" noChangeArrowheads="1"/>
          </p:cNvSpPr>
          <p:nvPr>
            <p:ph type="body" idx="1"/>
          </p:nvPr>
        </p:nvSpPr>
        <p:spPr/>
        <p:txBody>
          <a:bodyPr/>
          <a:lstStyle/>
          <a:p>
            <a:pPr>
              <a:lnSpc>
                <a:spcPct val="150000"/>
              </a:lnSpc>
            </a:pPr>
            <a:r>
              <a:rPr lang="en-US" altLang="en-US" sz="3600" dirty="0"/>
              <a:t>Show the usefulness of the material</a:t>
            </a:r>
          </a:p>
          <a:p>
            <a:pPr>
              <a:lnSpc>
                <a:spcPct val="150000"/>
              </a:lnSpc>
            </a:pPr>
            <a:r>
              <a:rPr lang="en-US" altLang="en-US" sz="3600" dirty="0"/>
              <a:t>Motivated to learn if can be used right away</a:t>
            </a:r>
          </a:p>
          <a:p>
            <a:pPr>
              <a:lnSpc>
                <a:spcPct val="150000"/>
              </a:lnSpc>
            </a:pPr>
            <a:r>
              <a:rPr lang="en-US" altLang="en-US" sz="3600" dirty="0"/>
              <a:t>“Tell me what I need to know </a:t>
            </a:r>
            <a:r>
              <a:rPr lang="en-US" altLang="en-US" sz="3600" dirty="0">
                <a:solidFill>
                  <a:schemeClr val="accent2"/>
                </a:solidFill>
              </a:rPr>
              <a:t>now</a:t>
            </a:r>
            <a:r>
              <a:rPr lang="en-US" altLang="en-US" sz="3600" dirty="0"/>
              <a:t>”</a:t>
            </a:r>
          </a:p>
          <a:p>
            <a:pPr>
              <a:lnSpc>
                <a:spcPct val="150000"/>
              </a:lnSpc>
            </a:pPr>
            <a:r>
              <a:rPr lang="en-US" altLang="en-US" sz="3600" dirty="0"/>
              <a:t>Build in opportunities to use material</a:t>
            </a:r>
          </a:p>
          <a:p>
            <a:pPr>
              <a:lnSpc>
                <a:spcPct val="150000"/>
              </a:lnSpc>
            </a:pPr>
            <a:r>
              <a:rPr lang="en-US" altLang="en-US" sz="3600" dirty="0"/>
              <a:t>Ask learners to create action plans</a:t>
            </a:r>
          </a:p>
          <a:p>
            <a:pPr>
              <a:buFontTx/>
              <a:buNone/>
            </a:pPr>
            <a:endParaRPr lang="en-US" altLang="en-US" dirty="0"/>
          </a:p>
        </p:txBody>
      </p:sp>
      <p:pic>
        <p:nvPicPr>
          <p:cNvPr id="3074" name="Picture 2" descr="C:\Users\Douglas.Maurer\Desktop\immedia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0880" y="5371726"/>
            <a:ext cx="3779520" cy="18863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Douglas.Maurer\Desktop\Bloom Switcher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49254"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2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Relevance</a:t>
            </a:r>
          </a:p>
        </p:txBody>
      </p:sp>
      <p:sp>
        <p:nvSpPr>
          <p:cNvPr id="3" name="Content Placeholder 2"/>
          <p:cNvSpPr>
            <a:spLocks noGrp="1"/>
          </p:cNvSpPr>
          <p:nvPr>
            <p:ph idx="1"/>
          </p:nvPr>
        </p:nvSpPr>
        <p:spPr/>
        <p:txBody>
          <a:bodyPr>
            <a:normAutofit/>
          </a:bodyPr>
          <a:lstStyle/>
          <a:p>
            <a:r>
              <a:rPr lang="en-US" sz="3600" dirty="0"/>
              <a:t>Must see a reason for the learning</a:t>
            </a:r>
          </a:p>
          <a:p>
            <a:r>
              <a:rPr lang="en-US" sz="3600" dirty="0"/>
              <a:t>Connect content to daily life/needs</a:t>
            </a:r>
          </a:p>
          <a:p>
            <a:r>
              <a:rPr lang="en-US" sz="3600" dirty="0"/>
              <a:t>Invite learners input</a:t>
            </a:r>
          </a:p>
          <a:p>
            <a:r>
              <a:rPr lang="en-US" sz="3600" dirty="0"/>
              <a:t>Use stories and examples</a:t>
            </a:r>
          </a:p>
          <a:p>
            <a:r>
              <a:rPr lang="en-US" sz="3600" dirty="0"/>
              <a:t>Ask learners to personalize content</a:t>
            </a:r>
          </a:p>
          <a:p>
            <a:r>
              <a:rPr lang="en-US" sz="3600" dirty="0"/>
              <a:t>Ensure content relevant to the many not the few</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921" y="4983484"/>
            <a:ext cx="2697480" cy="227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391183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rmAutofit/>
          </a:bodyPr>
          <a:lstStyle/>
          <a:p>
            <a:r>
              <a:rPr lang="en-US" altLang="en-US" sz="4400" b="1" dirty="0"/>
              <a:t>Safety</a:t>
            </a:r>
          </a:p>
        </p:txBody>
      </p:sp>
      <p:sp>
        <p:nvSpPr>
          <p:cNvPr id="276483" name="Rectangle 3"/>
          <p:cNvSpPr>
            <a:spLocks noGrp="1" noChangeArrowheads="1"/>
          </p:cNvSpPr>
          <p:nvPr>
            <p:ph type="body" idx="1"/>
          </p:nvPr>
        </p:nvSpPr>
        <p:spPr/>
        <p:txBody>
          <a:bodyPr>
            <a:normAutofit/>
          </a:bodyPr>
          <a:lstStyle/>
          <a:p>
            <a:pPr>
              <a:lnSpc>
                <a:spcPct val="130000"/>
              </a:lnSpc>
            </a:pPr>
            <a:r>
              <a:rPr lang="en-US" altLang="en-US" sz="3600" dirty="0"/>
              <a:t>Cannot learn in threatening environment</a:t>
            </a:r>
          </a:p>
          <a:p>
            <a:pPr>
              <a:lnSpc>
                <a:spcPct val="130000"/>
              </a:lnSpc>
            </a:pPr>
            <a:r>
              <a:rPr lang="en-US" altLang="en-US" sz="3600" dirty="0"/>
              <a:t>Create safe environment to permit risk taking</a:t>
            </a:r>
          </a:p>
          <a:p>
            <a:pPr>
              <a:lnSpc>
                <a:spcPct val="130000"/>
              </a:lnSpc>
            </a:pPr>
            <a:r>
              <a:rPr lang="en-US" altLang="en-US" sz="3600" dirty="0"/>
              <a:t>Affirm learner’s ideas, questions, resistance</a:t>
            </a:r>
          </a:p>
          <a:p>
            <a:pPr>
              <a:lnSpc>
                <a:spcPct val="130000"/>
              </a:lnSpc>
            </a:pPr>
            <a:r>
              <a:rPr lang="en-US" altLang="en-US" sz="3600" dirty="0"/>
              <a:t>Be transparent</a:t>
            </a:r>
          </a:p>
          <a:p>
            <a:pPr>
              <a:lnSpc>
                <a:spcPct val="140000"/>
              </a:lnSpc>
            </a:pPr>
            <a:r>
              <a:rPr lang="en-US" altLang="en-US" sz="3600" dirty="0"/>
              <a:t>Ice breakers or warm-ups</a:t>
            </a:r>
          </a:p>
          <a:p>
            <a:pPr>
              <a:lnSpc>
                <a:spcPct val="130000"/>
              </a:lnSpc>
            </a:pPr>
            <a:r>
              <a:rPr lang="en-US" altLang="en-US" sz="3600" dirty="0"/>
              <a:t>Be aware of power dynamics</a:t>
            </a:r>
          </a:p>
        </p:txBody>
      </p:sp>
      <p:pic>
        <p:nvPicPr>
          <p:cNvPr id="5" name="Picture 6" descr="good tow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054080" y="5246370"/>
            <a:ext cx="3576320" cy="201168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r>
              <a:rPr lang="en-US" altLang="en-US" sz="4400" b="1" dirty="0"/>
              <a:t>Engagement</a:t>
            </a:r>
          </a:p>
        </p:txBody>
      </p:sp>
      <p:sp>
        <p:nvSpPr>
          <p:cNvPr id="268291" name="Rectangle 3"/>
          <p:cNvSpPr>
            <a:spLocks noGrp="1" noChangeArrowheads="1"/>
          </p:cNvSpPr>
          <p:nvPr>
            <p:ph type="body" idx="1"/>
          </p:nvPr>
        </p:nvSpPr>
        <p:spPr/>
        <p:txBody>
          <a:bodyPr>
            <a:normAutofit/>
          </a:bodyPr>
          <a:lstStyle/>
          <a:p>
            <a:pPr>
              <a:lnSpc>
                <a:spcPct val="130000"/>
              </a:lnSpc>
            </a:pPr>
            <a:r>
              <a:rPr lang="en-US" altLang="en-US" sz="3600" dirty="0"/>
              <a:t>Adults learn best when fully engaged</a:t>
            </a:r>
          </a:p>
          <a:p>
            <a:pPr>
              <a:lnSpc>
                <a:spcPct val="130000"/>
              </a:lnSpc>
            </a:pPr>
            <a:r>
              <a:rPr lang="en-US" altLang="en-US" sz="3600" dirty="0"/>
              <a:t>“Noisy” process of intellect, feelings, actions</a:t>
            </a:r>
          </a:p>
          <a:p>
            <a:pPr>
              <a:lnSpc>
                <a:spcPct val="130000"/>
              </a:lnSpc>
            </a:pPr>
            <a:r>
              <a:rPr lang="en-US" altLang="en-US" sz="3600" dirty="0"/>
              <a:t>Avoid passive transmission of knowledge</a:t>
            </a:r>
          </a:p>
          <a:p>
            <a:pPr>
              <a:lnSpc>
                <a:spcPct val="130000"/>
              </a:lnSpc>
            </a:pPr>
            <a:r>
              <a:rPr lang="en-US" altLang="en-US" sz="3600" dirty="0"/>
              <a:t>Opportunity to “do something” with content</a:t>
            </a:r>
          </a:p>
          <a:p>
            <a:pPr>
              <a:lnSpc>
                <a:spcPct val="130000"/>
              </a:lnSpc>
            </a:pPr>
            <a:r>
              <a:rPr lang="en-US" altLang="en-US" sz="3600" dirty="0"/>
              <a:t>Individual, pair, small group activities</a:t>
            </a:r>
          </a:p>
          <a:p>
            <a:pPr>
              <a:lnSpc>
                <a:spcPct val="130000"/>
              </a:lnSpc>
            </a:pPr>
            <a:r>
              <a:rPr lang="en-US" altLang="en-US" sz="3600" dirty="0"/>
              <a:t>Keep material short, “chunked”</a:t>
            </a:r>
          </a:p>
        </p:txBody>
      </p:sp>
      <p:pic>
        <p:nvPicPr>
          <p:cNvPr id="268292" name="Picture 4" descr="boring%20lecture-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848" y="4876804"/>
            <a:ext cx="4332552" cy="2381250"/>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Inclusion</a:t>
            </a:r>
          </a:p>
        </p:txBody>
      </p:sp>
      <p:sp>
        <p:nvSpPr>
          <p:cNvPr id="3" name="Content Placeholder 2"/>
          <p:cNvSpPr>
            <a:spLocks noGrp="1"/>
          </p:cNvSpPr>
          <p:nvPr>
            <p:ph idx="1"/>
          </p:nvPr>
        </p:nvSpPr>
        <p:spPr>
          <a:xfrm>
            <a:off x="731520" y="1824990"/>
            <a:ext cx="13411200" cy="5852160"/>
          </a:xfrm>
        </p:spPr>
        <p:txBody>
          <a:bodyPr>
            <a:normAutofit/>
          </a:bodyPr>
          <a:lstStyle/>
          <a:p>
            <a:pPr>
              <a:lnSpc>
                <a:spcPct val="150000"/>
              </a:lnSpc>
            </a:pPr>
            <a:r>
              <a:rPr lang="en-US" sz="3600" dirty="0"/>
              <a:t>Adults part of the learning process</a:t>
            </a:r>
          </a:p>
          <a:p>
            <a:pPr>
              <a:lnSpc>
                <a:spcPct val="150000"/>
              </a:lnSpc>
            </a:pPr>
            <a:r>
              <a:rPr lang="en-US" sz="3600" dirty="0"/>
              <a:t>Ensure their perspective heard</a:t>
            </a:r>
          </a:p>
          <a:p>
            <a:pPr>
              <a:lnSpc>
                <a:spcPct val="150000"/>
              </a:lnSpc>
            </a:pPr>
            <a:r>
              <a:rPr lang="en-US" sz="3600" dirty="0"/>
              <a:t>Account for gender, ethnicity, age, etc.</a:t>
            </a:r>
          </a:p>
          <a:p>
            <a:pPr>
              <a:lnSpc>
                <a:spcPct val="150000"/>
              </a:lnSpc>
            </a:pPr>
            <a:r>
              <a:rPr lang="en-US" sz="3600" dirty="0"/>
              <a:t>Establish clear ground rules</a:t>
            </a:r>
          </a:p>
          <a:p>
            <a:pPr>
              <a:lnSpc>
                <a:spcPct val="150000"/>
              </a:lnSpc>
            </a:pPr>
            <a:r>
              <a:rPr lang="en-US" sz="3600" dirty="0"/>
              <a:t>Ensure no one dominant voice</a:t>
            </a:r>
          </a:p>
          <a:p>
            <a:pPr>
              <a:lnSpc>
                <a:spcPct val="150000"/>
              </a:lnSpc>
            </a:pPr>
            <a:r>
              <a:rPr lang="en-US" sz="3600" dirty="0"/>
              <a:t>Small group work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921" y="4987294"/>
            <a:ext cx="4221480" cy="225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69922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a:bodyPr>
          <a:lstStyle/>
          <a:p>
            <a:r>
              <a:rPr lang="en-US" altLang="en-US" sz="4400" b="1" dirty="0"/>
              <a:t>Activity #3</a:t>
            </a:r>
          </a:p>
        </p:txBody>
      </p:sp>
      <p:sp>
        <p:nvSpPr>
          <p:cNvPr id="281603" name="Rectangle 3"/>
          <p:cNvSpPr>
            <a:spLocks noGrp="1" noChangeArrowheads="1"/>
          </p:cNvSpPr>
          <p:nvPr>
            <p:ph type="body" idx="1"/>
          </p:nvPr>
        </p:nvSpPr>
        <p:spPr/>
        <p:txBody>
          <a:bodyPr/>
          <a:lstStyle/>
          <a:p>
            <a:pPr marL="0" indent="0" algn="ctr">
              <a:lnSpc>
                <a:spcPct val="90000"/>
              </a:lnSpc>
              <a:buNone/>
            </a:pPr>
            <a:r>
              <a:rPr lang="en-US" altLang="en-US" dirty="0"/>
              <a:t>Work in small </a:t>
            </a:r>
            <a:r>
              <a:rPr lang="en-US" altLang="en-US" dirty="0" smtClean="0"/>
              <a:t>groups</a:t>
            </a:r>
          </a:p>
          <a:p>
            <a:pPr marL="0" indent="0" algn="ctr">
              <a:lnSpc>
                <a:spcPct val="90000"/>
              </a:lnSpc>
              <a:buNone/>
            </a:pPr>
            <a:endParaRPr lang="en-US" altLang="en-US" dirty="0"/>
          </a:p>
          <a:p>
            <a:pPr marL="0" indent="0" algn="ctr">
              <a:lnSpc>
                <a:spcPct val="90000"/>
              </a:lnSpc>
              <a:buNone/>
            </a:pPr>
            <a:r>
              <a:rPr lang="en-US" altLang="en-US" dirty="0"/>
              <a:t>Discuss </a:t>
            </a:r>
            <a:r>
              <a:rPr lang="en-US" altLang="en-US" dirty="0" smtClean="0"/>
              <a:t>three principles by Vella </a:t>
            </a:r>
            <a:r>
              <a:rPr lang="en-US" altLang="en-US" dirty="0"/>
              <a:t>that apply to </a:t>
            </a:r>
            <a:r>
              <a:rPr lang="en-US" altLang="en-US" dirty="0" smtClean="0"/>
              <a:t>your trainees</a:t>
            </a:r>
          </a:p>
          <a:p>
            <a:pPr marL="0" indent="0" algn="ctr">
              <a:lnSpc>
                <a:spcPct val="90000"/>
              </a:lnSpc>
              <a:buNone/>
            </a:pPr>
            <a:endParaRPr lang="en-US" altLang="en-US" dirty="0"/>
          </a:p>
          <a:p>
            <a:pPr marL="0" indent="0" algn="ctr">
              <a:lnSpc>
                <a:spcPct val="90000"/>
              </a:lnSpc>
              <a:buNone/>
            </a:pPr>
            <a:r>
              <a:rPr lang="en-US" altLang="en-US" dirty="0" smtClean="0"/>
              <a:t>How will you change </a:t>
            </a:r>
            <a:r>
              <a:rPr lang="en-US" altLang="en-US" smtClean="0"/>
              <a:t>your teaching approach</a:t>
            </a:r>
            <a:r>
              <a:rPr lang="en-US" altLang="en-US" dirty="0" smtClean="0"/>
              <a:t>?</a:t>
            </a:r>
            <a:endParaRPr lang="en-US" altLang="en-US" dirty="0"/>
          </a:p>
        </p:txBody>
      </p:sp>
      <p:sp>
        <p:nvSpPr>
          <p:cNvPr id="5" name="TextBox 4"/>
          <p:cNvSpPr txBox="1"/>
          <p:nvPr/>
        </p:nvSpPr>
        <p:spPr>
          <a:xfrm>
            <a:off x="53644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5 Minutes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sz="4400" b="1" dirty="0"/>
              <a:t>Three Frameworks for Designing                          Active Learning Events</a:t>
            </a:r>
          </a:p>
        </p:txBody>
      </p:sp>
      <p:pic>
        <p:nvPicPr>
          <p:cNvPr id="51202" name="Picture 2" descr="http://heartofthematteronline.com/wp-content/uploads/2009/11/house-frame.jpg"/>
          <p:cNvPicPr>
            <a:picLocks noChangeAspect="1" noChangeArrowheads="1"/>
          </p:cNvPicPr>
          <p:nvPr/>
        </p:nvPicPr>
        <p:blipFill>
          <a:blip r:embed="rId3" cstate="print"/>
          <a:srcRect/>
          <a:stretch>
            <a:fillRect/>
          </a:stretch>
        </p:blipFill>
        <p:spPr bwMode="auto">
          <a:xfrm>
            <a:off x="3078480" y="2926080"/>
            <a:ext cx="8559542" cy="4297680"/>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sz="4400" b="1" dirty="0"/>
              <a:t>Susan Ambrose, et. al. </a:t>
            </a:r>
          </a:p>
        </p:txBody>
      </p:sp>
      <p:pic>
        <p:nvPicPr>
          <p:cNvPr id="24578" name="Picture 2" descr="http://i43.tower.com/images/mm117187843/how-learning-works-seven-research-based-principles-for-susan-a-ambrose-hardcover-cover-art.jpg"/>
          <p:cNvPicPr>
            <a:picLocks noChangeAspect="1" noChangeArrowheads="1"/>
          </p:cNvPicPr>
          <p:nvPr/>
        </p:nvPicPr>
        <p:blipFill>
          <a:blip r:embed="rId3" cstate="print"/>
          <a:srcRect/>
          <a:stretch>
            <a:fillRect/>
          </a:stretch>
        </p:blipFill>
        <p:spPr bwMode="auto">
          <a:xfrm>
            <a:off x="5212080" y="2286000"/>
            <a:ext cx="4267200" cy="4768596"/>
          </a:xfrm>
          <a:prstGeom prst="rect">
            <a:avLst/>
          </a:prstGeom>
          <a:noFill/>
          <a:ln w="25400">
            <a:solidFill>
              <a:schemeClr val="bg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Douglas.Maurer\Desktop\Ambrose princi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47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5360" y="640080"/>
            <a:ext cx="12192000" cy="1371600"/>
          </a:xfrm>
        </p:spPr>
        <p:txBody>
          <a:bodyPr>
            <a:normAutofit/>
          </a:bodyPr>
          <a:lstStyle/>
          <a:p>
            <a:pPr eaLnBrk="1" hangingPunct="1"/>
            <a:r>
              <a:rPr lang="en-US" sz="4400" b="1" dirty="0"/>
              <a:t>John Medina</a:t>
            </a:r>
          </a:p>
        </p:txBody>
      </p:sp>
      <p:pic>
        <p:nvPicPr>
          <p:cNvPr id="73730" name="Picture 2" descr="http://pearpress.com/images/book_brain_rules.jpg"/>
          <p:cNvPicPr>
            <a:picLocks noChangeAspect="1" noChangeArrowheads="1"/>
          </p:cNvPicPr>
          <p:nvPr/>
        </p:nvPicPr>
        <p:blipFill>
          <a:blip r:embed="rId3" cstate="print"/>
          <a:srcRect/>
          <a:stretch>
            <a:fillRect/>
          </a:stretch>
        </p:blipFill>
        <p:spPr bwMode="auto">
          <a:xfrm>
            <a:off x="5394963" y="2545080"/>
            <a:ext cx="3782336" cy="4297680"/>
          </a:xfrm>
          <a:prstGeom prst="rect">
            <a:avLst/>
          </a:prstGeom>
          <a:noFill/>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81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uglas.Maurer\Desktop\the-adult-learning-theory-andragogy-of-malcolm-knowles-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1169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197583" y="-29561"/>
            <a:ext cx="14280418" cy="1371600"/>
          </a:xfrm>
        </p:spPr>
        <p:txBody>
          <a:bodyPr>
            <a:normAutofit/>
          </a:bodyPr>
          <a:lstStyle/>
          <a:p>
            <a:pPr eaLnBrk="1" hangingPunct="1"/>
            <a:r>
              <a:rPr lang="en-US" sz="4400" b="1" dirty="0"/>
              <a:t>Adult Attention Span</a:t>
            </a:r>
          </a:p>
        </p:txBody>
      </p:sp>
      <p:sp>
        <p:nvSpPr>
          <p:cNvPr id="25604" name="Text Box 4"/>
          <p:cNvSpPr txBox="1">
            <a:spLocks noChangeArrowheads="1"/>
          </p:cNvSpPr>
          <p:nvPr/>
        </p:nvSpPr>
        <p:spPr bwMode="auto">
          <a:xfrm>
            <a:off x="3957325" y="4979671"/>
            <a:ext cx="6703061" cy="100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2616" tIns="56730" rIns="112616" bIns="56730">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5600" b="1">
                <a:solidFill>
                  <a:schemeClr val="hlink"/>
                </a:solidFill>
              </a:rPr>
              <a:t>10-15 minutes !</a:t>
            </a:r>
          </a:p>
        </p:txBody>
      </p:sp>
      <p:pic>
        <p:nvPicPr>
          <p:cNvPr id="25605" name="Picture 5" descr="At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4"/>
            <a:ext cx="14630401" cy="729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19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720090" y="352426"/>
            <a:ext cx="13167360" cy="1371600"/>
          </a:xfrm>
        </p:spPr>
        <p:txBody>
          <a:bodyPr>
            <a:normAutofit/>
          </a:bodyPr>
          <a:lstStyle/>
          <a:p>
            <a:pPr eaLnBrk="1" hangingPunct="1"/>
            <a:r>
              <a:rPr lang="en-US" sz="4400" b="1" dirty="0"/>
              <a:t>Incorporate “The Brain Rules”</a:t>
            </a:r>
          </a:p>
        </p:txBody>
      </p:sp>
      <p:sp>
        <p:nvSpPr>
          <p:cNvPr id="10243" name="Rectangle 3"/>
          <p:cNvSpPr>
            <a:spLocks noGrp="1"/>
          </p:cNvSpPr>
          <p:nvPr>
            <p:ph type="body" idx="1"/>
          </p:nvPr>
        </p:nvSpPr>
        <p:spPr>
          <a:xfrm>
            <a:off x="731520" y="1750694"/>
            <a:ext cx="13655040" cy="6478906"/>
          </a:xfrm>
        </p:spPr>
        <p:txBody>
          <a:bodyPr>
            <a:normAutofit/>
          </a:bodyPr>
          <a:lstStyle/>
          <a:p>
            <a:pPr eaLnBrk="1" hangingPunct="1"/>
            <a:r>
              <a:rPr lang="en-US" sz="3600" dirty="0"/>
              <a:t>MUST repeat material within 30 seconds</a:t>
            </a:r>
          </a:p>
          <a:p>
            <a:pPr eaLnBrk="1" hangingPunct="1"/>
            <a:r>
              <a:rPr lang="en-US" sz="3600" dirty="0"/>
              <a:t>MUST repeat again at 60-90 minutes</a:t>
            </a:r>
          </a:p>
          <a:p>
            <a:pPr eaLnBrk="1" hangingPunct="1"/>
            <a:r>
              <a:rPr lang="en-US" sz="3600" dirty="0"/>
              <a:t>Overnight activities (sleep cycle)</a:t>
            </a:r>
          </a:p>
          <a:p>
            <a:pPr eaLnBrk="1" hangingPunct="1"/>
            <a:r>
              <a:rPr lang="en-US" sz="3600" dirty="0"/>
              <a:t>Morning review (boosts another 10%)</a:t>
            </a:r>
          </a:p>
          <a:p>
            <a:r>
              <a:rPr lang="en-US" sz="3600" dirty="0"/>
              <a:t>Move from “lecturer” to “facilitator”</a:t>
            </a:r>
          </a:p>
          <a:p>
            <a:r>
              <a:rPr lang="en-US" sz="3600" dirty="0"/>
              <a:t>Expect learners to come prepared</a:t>
            </a:r>
          </a:p>
          <a:p>
            <a:r>
              <a:rPr lang="en-US" sz="3600" dirty="0"/>
              <a:t>Engage them with each other and the material</a:t>
            </a:r>
          </a:p>
          <a:p>
            <a:pPr>
              <a:lnSpc>
                <a:spcPct val="90000"/>
              </a:lnSpc>
            </a:pPr>
            <a:r>
              <a:rPr lang="en-US" sz="3600" dirty="0"/>
              <a:t>Highlight key points via group discussion</a:t>
            </a:r>
          </a:p>
          <a:p>
            <a:endParaRPr lang="en-US" dirty="0"/>
          </a:p>
          <a:p>
            <a:pPr eaLnBrk="1" hangingPunct="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01712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609600" y="480060"/>
            <a:ext cx="12435840" cy="1371600"/>
          </a:xfrm>
        </p:spPr>
        <p:txBody>
          <a:bodyPr>
            <a:normAutofit/>
          </a:bodyPr>
          <a:lstStyle/>
          <a:p>
            <a:pPr eaLnBrk="1" hangingPunct="1"/>
            <a:r>
              <a:rPr lang="en-US" sz="4400" b="1" dirty="0"/>
              <a:t>What Does this Look Like?</a:t>
            </a:r>
          </a:p>
        </p:txBody>
      </p:sp>
      <p:sp>
        <p:nvSpPr>
          <p:cNvPr id="16387" name="Rectangle 3"/>
          <p:cNvSpPr>
            <a:spLocks noGrp="1"/>
          </p:cNvSpPr>
          <p:nvPr>
            <p:ph type="body" idx="1"/>
          </p:nvPr>
        </p:nvSpPr>
        <p:spPr>
          <a:xfrm>
            <a:off x="731520" y="2033667"/>
            <a:ext cx="13502640" cy="5431154"/>
          </a:xfrm>
        </p:spPr>
        <p:txBody>
          <a:bodyPr>
            <a:normAutofit/>
          </a:bodyPr>
          <a:lstStyle/>
          <a:p>
            <a:pPr eaLnBrk="1" hangingPunct="1">
              <a:lnSpc>
                <a:spcPct val="150000"/>
              </a:lnSpc>
            </a:pPr>
            <a:r>
              <a:rPr lang="en-US" sz="3600" dirty="0"/>
              <a:t>Fewer slides, less text, more images/video</a:t>
            </a:r>
          </a:p>
          <a:p>
            <a:pPr eaLnBrk="1" hangingPunct="1">
              <a:lnSpc>
                <a:spcPct val="150000"/>
              </a:lnSpc>
            </a:pPr>
            <a:r>
              <a:rPr lang="en-US" sz="3600" dirty="0"/>
              <a:t>More case-based questions</a:t>
            </a:r>
          </a:p>
          <a:p>
            <a:pPr eaLnBrk="1" hangingPunct="1">
              <a:lnSpc>
                <a:spcPct val="150000"/>
              </a:lnSpc>
            </a:pPr>
            <a:r>
              <a:rPr lang="en-US" sz="3600" dirty="0"/>
              <a:t>More thought into WHAT the key learning points are            (not just facts)</a:t>
            </a:r>
          </a:p>
          <a:p>
            <a:pPr eaLnBrk="1" hangingPunct="1">
              <a:lnSpc>
                <a:spcPct val="150000"/>
              </a:lnSpc>
            </a:pPr>
            <a:r>
              <a:rPr lang="en-US" sz="3600" dirty="0"/>
              <a:t>Summarize key learning points</a:t>
            </a:r>
          </a:p>
        </p:txBody>
      </p:sp>
      <p:pic>
        <p:nvPicPr>
          <p:cNvPr id="7170" name="Picture 2" descr="C:\Users\Douglas.Maurer\Desktop\Ho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4640" y="4940280"/>
            <a:ext cx="4175760" cy="23368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363200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731520" y="358140"/>
            <a:ext cx="13167360" cy="1371600"/>
          </a:xfrm>
        </p:spPr>
        <p:txBody>
          <a:bodyPr>
            <a:normAutofit/>
          </a:bodyPr>
          <a:lstStyle/>
          <a:p>
            <a:pPr eaLnBrk="1" hangingPunct="1"/>
            <a:r>
              <a:rPr lang="en-US" sz="4400" b="1" dirty="0"/>
              <a:t>Brain Rules Recap</a:t>
            </a:r>
          </a:p>
        </p:txBody>
      </p:sp>
      <p:sp>
        <p:nvSpPr>
          <p:cNvPr id="20483" name="Rectangle 3"/>
          <p:cNvSpPr>
            <a:spLocks noGrp="1"/>
          </p:cNvSpPr>
          <p:nvPr>
            <p:ph type="body" idx="1"/>
          </p:nvPr>
        </p:nvSpPr>
        <p:spPr>
          <a:xfrm>
            <a:off x="731520" y="1729740"/>
            <a:ext cx="13380720" cy="6156960"/>
          </a:xfrm>
        </p:spPr>
        <p:txBody>
          <a:bodyPr>
            <a:noAutofit/>
          </a:bodyPr>
          <a:lstStyle/>
          <a:p>
            <a:pPr eaLnBrk="1" hangingPunct="1">
              <a:lnSpc>
                <a:spcPct val="150000"/>
              </a:lnSpc>
            </a:pPr>
            <a:r>
              <a:rPr lang="en-US" sz="3600" dirty="0"/>
              <a:t>Must actively engage learners</a:t>
            </a:r>
          </a:p>
          <a:p>
            <a:pPr eaLnBrk="1" hangingPunct="1">
              <a:lnSpc>
                <a:spcPct val="150000"/>
              </a:lnSpc>
            </a:pPr>
            <a:r>
              <a:rPr lang="en-US" sz="3600" dirty="0"/>
              <a:t>Use visual tools to activate brain</a:t>
            </a:r>
          </a:p>
          <a:p>
            <a:pPr eaLnBrk="1" hangingPunct="1">
              <a:lnSpc>
                <a:spcPct val="150000"/>
              </a:lnSpc>
            </a:pPr>
            <a:r>
              <a:rPr lang="en-US" sz="3600" dirty="0"/>
              <a:t>Teach concepts more than facts</a:t>
            </a:r>
          </a:p>
          <a:p>
            <a:pPr>
              <a:lnSpc>
                <a:spcPct val="150000"/>
              </a:lnSpc>
            </a:pPr>
            <a:r>
              <a:rPr lang="en-US" sz="3600" dirty="0"/>
              <a:t>Use memory timing rules to improve retention</a:t>
            </a:r>
          </a:p>
          <a:p>
            <a:pPr eaLnBrk="1" hangingPunct="1">
              <a:lnSpc>
                <a:spcPct val="150000"/>
              </a:lnSpc>
            </a:pPr>
            <a:r>
              <a:rPr lang="en-US" sz="3600" dirty="0"/>
              <a:t>Use cases</a:t>
            </a:r>
          </a:p>
          <a:p>
            <a:pPr eaLnBrk="1" hangingPunct="1">
              <a:lnSpc>
                <a:spcPct val="150000"/>
              </a:lnSpc>
            </a:pPr>
            <a:r>
              <a:rPr lang="en-US" sz="3600" dirty="0"/>
              <a:t>Summarize at end of presentation</a:t>
            </a:r>
          </a:p>
        </p:txBody>
      </p:sp>
      <p:pic>
        <p:nvPicPr>
          <p:cNvPr id="8194" name="Picture 2" descr="C:\Users\Douglas.Maurer\Desktop\repeti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1401" y="5128260"/>
            <a:ext cx="3429000" cy="2148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93369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1520" y="1280160"/>
            <a:ext cx="13167360" cy="2194560"/>
          </a:xfrm>
        </p:spPr>
        <p:txBody>
          <a:bodyPr/>
          <a:lstStyle/>
          <a:p>
            <a:pPr eaLnBrk="1" hangingPunct="1"/>
            <a:r>
              <a:rPr lang="en-US" b="1" dirty="0" smtClean="0">
                <a:solidFill>
                  <a:schemeClr val="bg1"/>
                </a:solidFill>
              </a:rPr>
              <a:t/>
            </a:r>
            <a:br>
              <a:rPr lang="en-US" b="1" dirty="0" smtClean="0">
                <a:solidFill>
                  <a:schemeClr val="bg1"/>
                </a:solidFill>
              </a:rPr>
            </a:br>
            <a:endParaRPr lang="en-US" b="1" dirty="0" smtClean="0">
              <a:solidFill>
                <a:schemeClr val="bg1"/>
              </a:solidFill>
            </a:endParaRPr>
          </a:p>
        </p:txBody>
      </p:sp>
      <p:sp>
        <p:nvSpPr>
          <p:cNvPr id="3075" name="Rectangle 3"/>
          <p:cNvSpPr>
            <a:spLocks noGrp="1" noChangeArrowheads="1"/>
          </p:cNvSpPr>
          <p:nvPr>
            <p:ph type="subTitle" idx="1"/>
          </p:nvPr>
        </p:nvSpPr>
        <p:spPr>
          <a:xfrm>
            <a:off x="609600" y="815592"/>
            <a:ext cx="13411200" cy="1920240"/>
          </a:xfrm>
        </p:spPr>
        <p:txBody>
          <a:bodyPr>
            <a:noAutofit/>
          </a:bodyPr>
          <a:lstStyle/>
          <a:p>
            <a:pPr eaLnBrk="1" hangingPunct="1"/>
            <a:r>
              <a:rPr lang="en-US" sz="6000" dirty="0" smtClean="0">
                <a:solidFill>
                  <a:srgbClr val="FFFF00"/>
                </a:solidFill>
              </a:rPr>
              <a:t>Part III: Planning </a:t>
            </a:r>
            <a:r>
              <a:rPr lang="en-US" sz="6000" dirty="0">
                <a:solidFill>
                  <a:srgbClr val="FFFF00"/>
                </a:solidFill>
              </a:rPr>
              <a:t>a Learning Event:</a:t>
            </a:r>
          </a:p>
          <a:p>
            <a:pPr eaLnBrk="1" hangingPunct="1"/>
            <a:r>
              <a:rPr lang="en-US" sz="6000" dirty="0">
                <a:solidFill>
                  <a:srgbClr val="FFFF00"/>
                </a:solidFill>
              </a:rPr>
              <a:t>The 8 Steps and 4 A’s</a:t>
            </a:r>
          </a:p>
          <a:p>
            <a:pPr eaLnBrk="1" hangingPunct="1"/>
            <a:endParaRPr lang="en-US" sz="6300" b="1" dirty="0">
              <a:solidFill>
                <a:srgbClr val="FFFF00"/>
              </a:solidFill>
            </a:endParaRPr>
          </a:p>
          <a:p>
            <a:pPr eaLnBrk="1" hangingPunct="1"/>
            <a:endParaRPr lang="en-US" sz="6300" dirty="0"/>
          </a:p>
          <a:p>
            <a:pPr eaLnBrk="1" hangingPunct="1"/>
            <a:r>
              <a:rPr lang="en-US" sz="6300" dirty="0"/>
              <a:t>  </a:t>
            </a:r>
            <a:endParaRPr lang="en-US" sz="6300" b="1" dirty="0"/>
          </a:p>
        </p:txBody>
      </p:sp>
      <p:pic>
        <p:nvPicPr>
          <p:cNvPr id="4" name="Picture 2" descr="C:\Users\Douglas.Maurer\Desktop\frankenste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595" y="3138362"/>
            <a:ext cx="6228691" cy="3206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5462" y="455482"/>
            <a:ext cx="13167360" cy="1371600"/>
          </a:xfrm>
        </p:spPr>
        <p:txBody>
          <a:bodyPr>
            <a:normAutofit fontScale="90000"/>
          </a:bodyPr>
          <a:lstStyle/>
          <a:p>
            <a:r>
              <a:rPr lang="en-US" dirty="0" smtClean="0"/>
              <a:t/>
            </a:r>
            <a:br>
              <a:rPr lang="en-US" dirty="0" smtClean="0"/>
            </a:br>
            <a:r>
              <a:rPr lang="en-US" sz="4900" b="1" dirty="0" smtClean="0">
                <a:latin typeface="+mn-lt"/>
                <a:cs typeface="Arial" pitchFamily="34" charset="0"/>
              </a:rPr>
              <a:t>Vella’s </a:t>
            </a:r>
            <a:r>
              <a:rPr lang="en-US" sz="4900" b="1" dirty="0">
                <a:latin typeface="+mn-lt"/>
                <a:cs typeface="Arial" pitchFamily="34" charset="0"/>
              </a:rPr>
              <a:t>Dialogue Education</a:t>
            </a:r>
            <a:r>
              <a:rPr lang="en-US" sz="7000" dirty="0">
                <a:solidFill>
                  <a:srgbClr val="FFFF00"/>
                </a:solidFill>
                <a:latin typeface="Arial" pitchFamily="34" charset="0"/>
                <a:cs typeface="Arial" pitchFamily="34" charset="0"/>
              </a:rPr>
              <a:t/>
            </a:r>
            <a:br>
              <a:rPr lang="en-US" sz="7000" dirty="0">
                <a:solidFill>
                  <a:srgbClr val="FFFF00"/>
                </a:solidFill>
                <a:latin typeface="Arial" pitchFamily="34" charset="0"/>
                <a:cs typeface="Arial" pitchFamily="34" charset="0"/>
              </a:rPr>
            </a:br>
            <a:endParaRPr lang="en-US" sz="7000" dirty="0">
              <a:solidFill>
                <a:srgbClr val="FFFF00"/>
              </a:solidFill>
              <a:latin typeface="Arial" pitchFamily="34" charset="0"/>
              <a:cs typeface="Arial" pitchFamily="34" charset="0"/>
            </a:endParaRPr>
          </a:p>
        </p:txBody>
      </p:sp>
      <p:sp>
        <p:nvSpPr>
          <p:cNvPr id="20483" name="Rectangle 3"/>
          <p:cNvSpPr>
            <a:spLocks noGrp="1" noChangeArrowheads="1"/>
          </p:cNvSpPr>
          <p:nvPr>
            <p:ph idx="1"/>
          </p:nvPr>
        </p:nvSpPr>
        <p:spPr>
          <a:xfrm>
            <a:off x="975364" y="2107381"/>
            <a:ext cx="12858750" cy="4822031"/>
          </a:xfrm>
        </p:spPr>
        <p:txBody>
          <a:bodyPr/>
          <a:lstStyle/>
          <a:p>
            <a:pPr algn="ctr">
              <a:lnSpc>
                <a:spcPct val="200000"/>
              </a:lnSpc>
              <a:buNone/>
            </a:pPr>
            <a:r>
              <a:rPr lang="en-US" sz="3600" dirty="0"/>
              <a:t>8 Steps and 4 A’s by Jane Vella</a:t>
            </a:r>
          </a:p>
          <a:p>
            <a:pPr algn="ctr">
              <a:buNone/>
            </a:pPr>
            <a:r>
              <a:rPr lang="en-US" sz="3600" dirty="0"/>
              <a:t>“On Teaching and Learning”</a:t>
            </a:r>
          </a:p>
          <a:p>
            <a:pPr algn="ctr">
              <a:buNone/>
            </a:pPr>
            <a:r>
              <a:rPr lang="en-US" sz="3600" dirty="0"/>
              <a:t>“Learning to Listen, Learning to Teach”</a:t>
            </a:r>
          </a:p>
          <a:p>
            <a:pPr>
              <a:buNone/>
            </a:pPr>
            <a:endParaRPr lang="en-US" dirty="0" smtClean="0">
              <a:effectLst>
                <a:outerShdw blurRad="50800" dist="38100" dir="2700000">
                  <a:srgbClr val="000000">
                    <a:alpha val="43000"/>
                  </a:srgbClr>
                </a:outerShdw>
              </a:effectLst>
            </a:endParaRPr>
          </a:p>
          <a:p>
            <a:pPr>
              <a:lnSpc>
                <a:spcPct val="150000"/>
              </a:lnSpc>
              <a:buNone/>
            </a:pPr>
            <a:endParaRPr lang="en-US" dirty="0" smtClean="0">
              <a:effectLst>
                <a:outerShdw blurRad="50800" dist="38100" dir="2700000">
                  <a:srgbClr val="000000">
                    <a:alpha val="43000"/>
                  </a:srgbClr>
                </a:outerShdw>
              </a:effectLst>
            </a:endParaRPr>
          </a:p>
        </p:txBody>
      </p:sp>
      <p:pic>
        <p:nvPicPr>
          <p:cNvPr id="39938" name="Picture 2" descr="http://jrwoodward.net/wp-content/uploads/2010/02/On-Teaching-and-Learning.png"/>
          <p:cNvPicPr>
            <a:picLocks noChangeAspect="1" noChangeArrowheads="1"/>
          </p:cNvPicPr>
          <p:nvPr/>
        </p:nvPicPr>
        <p:blipFill>
          <a:blip r:embed="rId3" cstate="print"/>
          <a:srcRect/>
          <a:stretch>
            <a:fillRect/>
          </a:stretch>
        </p:blipFill>
        <p:spPr bwMode="auto">
          <a:xfrm>
            <a:off x="572624" y="4728210"/>
            <a:ext cx="2377440" cy="2537460"/>
          </a:xfrm>
          <a:prstGeom prst="rect">
            <a:avLst/>
          </a:prstGeom>
          <a:noFill/>
        </p:spPr>
      </p:pic>
      <p:pic>
        <p:nvPicPr>
          <p:cNvPr id="39940" name="Picture 4" descr="http://globallearningpartners.com/downloads/resources/Learning-to-Listen-Learning-to-Teach-9780787959678.jpg"/>
          <p:cNvPicPr>
            <a:picLocks noChangeAspect="1" noChangeArrowheads="1"/>
          </p:cNvPicPr>
          <p:nvPr/>
        </p:nvPicPr>
        <p:blipFill>
          <a:blip r:embed="rId4" cstate="print"/>
          <a:srcRect/>
          <a:stretch>
            <a:fillRect/>
          </a:stretch>
        </p:blipFill>
        <p:spPr bwMode="auto">
          <a:xfrm>
            <a:off x="11704323" y="4755573"/>
            <a:ext cx="2296160" cy="2504902"/>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1520" y="384430"/>
            <a:ext cx="13167360" cy="1371600"/>
          </a:xfrm>
        </p:spPr>
        <p:txBody>
          <a:bodyPr>
            <a:normAutofit/>
          </a:bodyPr>
          <a:lstStyle/>
          <a:p>
            <a:r>
              <a:rPr lang="en-US" sz="4400" b="1" dirty="0" smtClean="0"/>
              <a:t>Activity 3: Review Our 8 Steps</a:t>
            </a:r>
            <a:endParaRPr lang="en-US" sz="4400" b="1" dirty="0"/>
          </a:p>
        </p:txBody>
      </p:sp>
      <p:sp>
        <p:nvSpPr>
          <p:cNvPr id="5" name="Rectangle 3"/>
          <p:cNvSpPr txBox="1">
            <a:spLocks noChangeArrowheads="1"/>
          </p:cNvSpPr>
          <p:nvPr/>
        </p:nvSpPr>
        <p:spPr bwMode="auto">
          <a:xfrm>
            <a:off x="7559040" y="1691640"/>
            <a:ext cx="6339840" cy="4892040"/>
          </a:xfrm>
          <a:prstGeom prst="rect">
            <a:avLst/>
          </a:prstGeom>
          <a:noFill/>
          <a:ln w="9525">
            <a:noFill/>
            <a:miter lim="800000"/>
            <a:headEnd/>
            <a:tailEnd/>
          </a:ln>
        </p:spPr>
        <p:txBody>
          <a:bodyPr vert="horz" wrap="square" lIns="112616" tIns="56730" rIns="112616" bIns="56730" numCol="1" anchor="t" anchorCtr="0" compatLnSpc="1">
            <a:prstTxWarp prst="textNoShape">
              <a:avLst/>
            </a:prstTxWarp>
          </a:bodyPr>
          <a:lstStyle/>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5. Where?</a:t>
            </a:r>
          </a:p>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6. What?</a:t>
            </a:r>
          </a:p>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7. What for?</a:t>
            </a:r>
          </a:p>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8. How?</a:t>
            </a:r>
          </a:p>
        </p:txBody>
      </p:sp>
      <p:sp>
        <p:nvSpPr>
          <p:cNvPr id="7" name="Left Arrow 6"/>
          <p:cNvSpPr/>
          <p:nvPr/>
        </p:nvSpPr>
        <p:spPr bwMode="auto">
          <a:xfrm>
            <a:off x="9895480" y="4945380"/>
            <a:ext cx="2560320" cy="731520"/>
          </a:xfrm>
          <a:prstGeom prst="leftArrow">
            <a:avLst/>
          </a:prstGeom>
          <a:solidFill>
            <a:schemeClr val="accent2"/>
          </a:solidFill>
          <a:ln w="9525" cap="flat" cmpd="sng" algn="ctr">
            <a:noFill/>
            <a:prstDash val="solid"/>
            <a:round/>
            <a:headEnd type="none" w="med" len="med"/>
            <a:tailEnd type="none" w="med" len="med"/>
          </a:ln>
          <a:effectLst/>
        </p:spPr>
        <p:txBody>
          <a:bodyPr vert="horz" wrap="square" lIns="112616" tIns="56730" rIns="112616" bIns="56730" numCol="1" rtlCol="0" anchor="t" anchorCtr="0" compatLnSpc="1">
            <a:prstTxWarp prst="textNoShape">
              <a:avLst/>
            </a:prstTxWarp>
          </a:bodyPr>
          <a:lstStyle/>
          <a:p>
            <a:pPr eaLnBrk="0" fontAlgn="base" hangingPunct="0">
              <a:spcBef>
                <a:spcPct val="0"/>
              </a:spcBef>
              <a:spcAft>
                <a:spcPct val="0"/>
              </a:spcAft>
            </a:pPr>
            <a:endParaRPr lang="en-US" sz="5000" dirty="0">
              <a:solidFill>
                <a:srgbClr val="FF0000"/>
              </a:solidFill>
              <a:latin typeface="Arial" charset="0"/>
            </a:endParaRPr>
          </a:p>
        </p:txBody>
      </p:sp>
      <p:sp>
        <p:nvSpPr>
          <p:cNvPr id="8" name="Rectangle 3"/>
          <p:cNvSpPr txBox="1">
            <a:spLocks noChangeArrowheads="1"/>
          </p:cNvSpPr>
          <p:nvPr/>
        </p:nvSpPr>
        <p:spPr bwMode="auto">
          <a:xfrm>
            <a:off x="926592" y="1679072"/>
            <a:ext cx="5730240" cy="4892040"/>
          </a:xfrm>
          <a:prstGeom prst="rect">
            <a:avLst/>
          </a:prstGeom>
          <a:noFill/>
          <a:ln w="9525">
            <a:noFill/>
            <a:miter lim="800000"/>
            <a:headEnd/>
            <a:tailEnd/>
          </a:ln>
        </p:spPr>
        <p:txBody>
          <a:bodyPr vert="horz" wrap="square" lIns="112616" tIns="56730" rIns="112616" bIns="56730" numCol="1" anchor="t" anchorCtr="0" compatLnSpc="1">
            <a:prstTxWarp prst="textNoShape">
              <a:avLst/>
            </a:prstTxWarp>
          </a:bodyPr>
          <a:lstStyle/>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1. Who?</a:t>
            </a:r>
          </a:p>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2. Why?</a:t>
            </a:r>
          </a:p>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3. So that?</a:t>
            </a:r>
          </a:p>
          <a:p>
            <a:pPr marL="755914" indent="-755914" fontAlgn="base">
              <a:lnSpc>
                <a:spcPct val="150000"/>
              </a:lnSpc>
              <a:spcBef>
                <a:spcPct val="20000"/>
              </a:spcBef>
              <a:spcAft>
                <a:spcPct val="0"/>
              </a:spcAft>
              <a:defRPr/>
            </a:pPr>
            <a:r>
              <a:rPr lang="en-US" sz="4000" kern="0" dirty="0">
                <a:latin typeface="Arial" pitchFamily="34" charset="0"/>
                <a:cs typeface="Arial" pitchFamily="34" charset="0"/>
              </a:rPr>
              <a:t>4. When?</a:t>
            </a:r>
          </a:p>
        </p:txBody>
      </p:sp>
      <p:sp>
        <p:nvSpPr>
          <p:cNvPr id="10" name="TextBox 9"/>
          <p:cNvSpPr txBox="1"/>
          <p:nvPr/>
        </p:nvSpPr>
        <p:spPr>
          <a:xfrm>
            <a:off x="53644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1 Minutes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731520" y="384430"/>
            <a:ext cx="13167360" cy="1371600"/>
          </a:xfrm>
        </p:spPr>
        <p:txBody>
          <a:bodyPr>
            <a:normAutofit/>
          </a:bodyPr>
          <a:lstStyle/>
          <a:p>
            <a:r>
              <a:rPr lang="en-US" sz="4400" b="1" dirty="0"/>
              <a:t>The 8 Steps</a:t>
            </a:r>
          </a:p>
        </p:txBody>
      </p:sp>
      <p:sp>
        <p:nvSpPr>
          <p:cNvPr id="5" name="Rectangle 3"/>
          <p:cNvSpPr txBox="1">
            <a:spLocks noChangeArrowheads="1"/>
          </p:cNvSpPr>
          <p:nvPr/>
        </p:nvSpPr>
        <p:spPr bwMode="auto">
          <a:xfrm>
            <a:off x="8168640" y="2034540"/>
            <a:ext cx="6339840" cy="4892040"/>
          </a:xfrm>
          <a:prstGeom prst="rect">
            <a:avLst/>
          </a:prstGeom>
          <a:noFill/>
          <a:ln w="9525">
            <a:noFill/>
            <a:miter lim="800000"/>
            <a:headEnd/>
            <a:tailEnd/>
          </a:ln>
        </p:spPr>
        <p:txBody>
          <a:bodyPr vert="horz" wrap="square" lIns="112616" tIns="56730" rIns="112616" bIns="56730" numCol="1" anchor="t" anchorCtr="0" compatLnSpc="1">
            <a:prstTxWarp prst="textNoShape">
              <a:avLst/>
            </a:prstTxWarp>
          </a:bodyPr>
          <a:lstStyle/>
          <a:p>
            <a:pPr marL="755914" indent="-755914" fontAlgn="base">
              <a:lnSpc>
                <a:spcPct val="150000"/>
              </a:lnSpc>
              <a:spcBef>
                <a:spcPct val="20000"/>
              </a:spcBef>
              <a:spcAft>
                <a:spcPct val="0"/>
              </a:spcAft>
              <a:defRPr/>
            </a:pPr>
            <a:r>
              <a:rPr lang="en-US" sz="4000" kern="0" dirty="0">
                <a:solidFill>
                  <a:schemeClr val="tx2"/>
                </a:solidFill>
                <a:cs typeface="Arial" pitchFamily="34" charset="0"/>
              </a:rPr>
              <a:t>5. Where?</a:t>
            </a:r>
          </a:p>
          <a:p>
            <a:pPr marL="755914" indent="-755914" fontAlgn="base">
              <a:lnSpc>
                <a:spcPct val="150000"/>
              </a:lnSpc>
              <a:spcBef>
                <a:spcPct val="20000"/>
              </a:spcBef>
              <a:spcAft>
                <a:spcPct val="0"/>
              </a:spcAft>
              <a:defRPr/>
            </a:pPr>
            <a:r>
              <a:rPr lang="en-US" sz="4000" kern="0" dirty="0">
                <a:solidFill>
                  <a:schemeClr val="tx2"/>
                </a:solidFill>
                <a:cs typeface="Arial" pitchFamily="34" charset="0"/>
              </a:rPr>
              <a:t>6. What?</a:t>
            </a:r>
          </a:p>
          <a:p>
            <a:pPr marL="755914" indent="-755914" fontAlgn="base">
              <a:lnSpc>
                <a:spcPct val="150000"/>
              </a:lnSpc>
              <a:spcBef>
                <a:spcPct val="20000"/>
              </a:spcBef>
              <a:spcAft>
                <a:spcPct val="0"/>
              </a:spcAft>
              <a:defRPr/>
            </a:pPr>
            <a:r>
              <a:rPr lang="en-US" sz="4000" kern="0" dirty="0">
                <a:solidFill>
                  <a:schemeClr val="tx2"/>
                </a:solidFill>
                <a:cs typeface="Arial" pitchFamily="34" charset="0"/>
              </a:rPr>
              <a:t>7. What for?</a:t>
            </a:r>
          </a:p>
          <a:p>
            <a:pPr marL="755914" indent="-755914" fontAlgn="base">
              <a:lnSpc>
                <a:spcPct val="150000"/>
              </a:lnSpc>
              <a:spcBef>
                <a:spcPct val="20000"/>
              </a:spcBef>
              <a:spcAft>
                <a:spcPct val="0"/>
              </a:spcAft>
              <a:defRPr/>
            </a:pPr>
            <a:r>
              <a:rPr lang="en-US" sz="4000" kern="0" dirty="0">
                <a:solidFill>
                  <a:schemeClr val="tx2"/>
                </a:solidFill>
                <a:cs typeface="Arial" pitchFamily="34" charset="0"/>
              </a:rPr>
              <a:t>8. How?</a:t>
            </a:r>
          </a:p>
        </p:txBody>
      </p:sp>
      <p:sp>
        <p:nvSpPr>
          <p:cNvPr id="7" name="Left Arrow 6"/>
          <p:cNvSpPr/>
          <p:nvPr/>
        </p:nvSpPr>
        <p:spPr bwMode="auto">
          <a:xfrm>
            <a:off x="10265050" y="5330190"/>
            <a:ext cx="2560320" cy="731520"/>
          </a:xfrm>
          <a:prstGeom prst="leftArrow">
            <a:avLst/>
          </a:prstGeom>
          <a:solidFill>
            <a:schemeClr val="accent2"/>
          </a:solidFill>
          <a:ln w="9525" cap="flat" cmpd="sng" algn="ctr">
            <a:noFill/>
            <a:prstDash val="solid"/>
            <a:round/>
            <a:headEnd type="none" w="med" len="med"/>
            <a:tailEnd type="none" w="med" len="med"/>
          </a:ln>
          <a:effectLst/>
        </p:spPr>
        <p:txBody>
          <a:bodyPr vert="horz" wrap="square" lIns="112616" tIns="56730" rIns="112616" bIns="56730" numCol="1" rtlCol="0" anchor="t" anchorCtr="0" compatLnSpc="1">
            <a:prstTxWarp prst="textNoShape">
              <a:avLst/>
            </a:prstTxWarp>
          </a:bodyPr>
          <a:lstStyle/>
          <a:p>
            <a:pPr eaLnBrk="0" fontAlgn="base" hangingPunct="0">
              <a:spcBef>
                <a:spcPct val="0"/>
              </a:spcBef>
              <a:spcAft>
                <a:spcPct val="0"/>
              </a:spcAft>
            </a:pPr>
            <a:endParaRPr lang="en-US" sz="5000" dirty="0">
              <a:solidFill>
                <a:srgbClr val="FF3300"/>
              </a:solidFill>
              <a:latin typeface="Arial" charset="0"/>
            </a:endParaRPr>
          </a:p>
        </p:txBody>
      </p:sp>
      <p:sp>
        <p:nvSpPr>
          <p:cNvPr id="8" name="Rectangle 3"/>
          <p:cNvSpPr txBox="1">
            <a:spLocks noChangeArrowheads="1"/>
          </p:cNvSpPr>
          <p:nvPr/>
        </p:nvSpPr>
        <p:spPr bwMode="auto">
          <a:xfrm>
            <a:off x="1261872" y="2041022"/>
            <a:ext cx="5730240" cy="4892040"/>
          </a:xfrm>
          <a:prstGeom prst="rect">
            <a:avLst/>
          </a:prstGeom>
          <a:noFill/>
          <a:ln w="9525">
            <a:noFill/>
            <a:miter lim="800000"/>
            <a:headEnd/>
            <a:tailEnd/>
          </a:ln>
        </p:spPr>
        <p:txBody>
          <a:bodyPr vert="horz" wrap="square" lIns="112616" tIns="56730" rIns="112616" bIns="56730" numCol="1" anchor="t" anchorCtr="0" compatLnSpc="1">
            <a:prstTxWarp prst="textNoShape">
              <a:avLst/>
            </a:prstTxWarp>
          </a:bodyPr>
          <a:lstStyle/>
          <a:p>
            <a:pPr marL="755914" indent="-755914" fontAlgn="base">
              <a:lnSpc>
                <a:spcPct val="150000"/>
              </a:lnSpc>
              <a:spcBef>
                <a:spcPct val="20000"/>
              </a:spcBef>
              <a:spcAft>
                <a:spcPct val="0"/>
              </a:spcAft>
              <a:defRPr/>
            </a:pPr>
            <a:r>
              <a:rPr lang="en-US" sz="4000" kern="0" dirty="0">
                <a:solidFill>
                  <a:schemeClr val="tx2"/>
                </a:solidFill>
                <a:cs typeface="Arial" pitchFamily="34" charset="0"/>
              </a:rPr>
              <a:t>1. Who?</a:t>
            </a:r>
          </a:p>
          <a:p>
            <a:pPr marL="755914" indent="-755914" fontAlgn="base">
              <a:lnSpc>
                <a:spcPct val="150000"/>
              </a:lnSpc>
              <a:spcBef>
                <a:spcPct val="20000"/>
              </a:spcBef>
              <a:spcAft>
                <a:spcPct val="0"/>
              </a:spcAft>
              <a:defRPr/>
            </a:pPr>
            <a:r>
              <a:rPr lang="en-US" sz="4000" kern="0" dirty="0">
                <a:solidFill>
                  <a:schemeClr val="tx2"/>
                </a:solidFill>
                <a:cs typeface="Arial" pitchFamily="34" charset="0"/>
              </a:rPr>
              <a:t>2. Why?</a:t>
            </a:r>
          </a:p>
          <a:p>
            <a:pPr marL="755914" indent="-755914" fontAlgn="base">
              <a:lnSpc>
                <a:spcPct val="150000"/>
              </a:lnSpc>
              <a:spcBef>
                <a:spcPct val="20000"/>
              </a:spcBef>
              <a:spcAft>
                <a:spcPct val="0"/>
              </a:spcAft>
              <a:defRPr/>
            </a:pPr>
            <a:r>
              <a:rPr lang="en-US" sz="4000" kern="0" dirty="0">
                <a:solidFill>
                  <a:schemeClr val="tx2"/>
                </a:solidFill>
                <a:cs typeface="Arial" pitchFamily="34" charset="0"/>
              </a:rPr>
              <a:t>3. So that?</a:t>
            </a:r>
          </a:p>
          <a:p>
            <a:pPr marL="755914" indent="-755914" fontAlgn="base">
              <a:lnSpc>
                <a:spcPct val="150000"/>
              </a:lnSpc>
              <a:spcBef>
                <a:spcPct val="20000"/>
              </a:spcBef>
              <a:spcAft>
                <a:spcPct val="0"/>
              </a:spcAft>
              <a:defRPr/>
            </a:pPr>
            <a:r>
              <a:rPr lang="en-US" sz="4000" kern="0" dirty="0">
                <a:solidFill>
                  <a:schemeClr val="tx2"/>
                </a:solidFill>
                <a:cs typeface="Arial" pitchFamily="34" charset="0"/>
              </a:rPr>
              <a:t>4. When?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24528" y="424224"/>
            <a:ext cx="10119360" cy="1371600"/>
          </a:xfrm>
        </p:spPr>
        <p:txBody>
          <a:bodyPr>
            <a:normAutofit/>
          </a:bodyPr>
          <a:lstStyle/>
          <a:p>
            <a:r>
              <a:rPr lang="en-US" sz="4400" b="1" dirty="0" smtClean="0"/>
              <a:t>Step 1: Who?</a:t>
            </a:r>
          </a:p>
        </p:txBody>
      </p:sp>
      <p:sp>
        <p:nvSpPr>
          <p:cNvPr id="24579" name="Rectangle 3"/>
          <p:cNvSpPr>
            <a:spLocks noGrp="1" noChangeArrowheads="1"/>
          </p:cNvSpPr>
          <p:nvPr>
            <p:ph type="body" idx="1"/>
          </p:nvPr>
        </p:nvSpPr>
        <p:spPr>
          <a:xfrm>
            <a:off x="995344" y="1890264"/>
            <a:ext cx="13167360" cy="4663440"/>
          </a:xfrm>
        </p:spPr>
        <p:txBody>
          <a:bodyPr>
            <a:noAutofit/>
          </a:bodyPr>
          <a:lstStyle/>
          <a:p>
            <a:pPr>
              <a:lnSpc>
                <a:spcPct val="200000"/>
              </a:lnSpc>
            </a:pPr>
            <a:r>
              <a:rPr lang="en-US" sz="3600" dirty="0" smtClean="0"/>
              <a:t>Number of attendees</a:t>
            </a:r>
          </a:p>
          <a:p>
            <a:pPr>
              <a:lnSpc>
                <a:spcPct val="200000"/>
              </a:lnSpc>
              <a:spcBef>
                <a:spcPts val="857"/>
              </a:spcBef>
            </a:pPr>
            <a:r>
              <a:rPr lang="en-US" sz="3600" dirty="0" smtClean="0"/>
              <a:t>Who are your learners? Teachers?</a:t>
            </a:r>
          </a:p>
          <a:p>
            <a:pPr>
              <a:lnSpc>
                <a:spcPct val="200000"/>
              </a:lnSpc>
              <a:spcBef>
                <a:spcPts val="857"/>
              </a:spcBef>
            </a:pPr>
            <a:r>
              <a:rPr lang="en-US" sz="3600" dirty="0" smtClean="0"/>
              <a:t>What do they know? </a:t>
            </a:r>
            <a:r>
              <a:rPr lang="en-US" sz="3600" dirty="0" smtClean="0">
                <a:solidFill>
                  <a:schemeClr val="accent2"/>
                </a:solidFill>
              </a:rPr>
              <a:t>LNA</a:t>
            </a:r>
            <a:r>
              <a:rPr lang="en-US" sz="3600" dirty="0" smtClean="0"/>
              <a:t> ideal!</a:t>
            </a:r>
          </a:p>
          <a:p>
            <a:pPr>
              <a:lnSpc>
                <a:spcPct val="200000"/>
              </a:lnSpc>
              <a:spcBef>
                <a:spcPts val="857"/>
              </a:spcBef>
            </a:pPr>
            <a:r>
              <a:rPr lang="en-US" sz="3600" dirty="0" smtClean="0"/>
              <a:t>How do they learn best?</a:t>
            </a:r>
          </a:p>
        </p:txBody>
      </p:sp>
      <p:pic>
        <p:nvPicPr>
          <p:cNvPr id="2050" name="Picture 2" descr="C:\Users\Douglas.Maurer\Desktop\w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6319" y="5051669"/>
            <a:ext cx="2964082" cy="222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01708"/>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31520" y="419506"/>
            <a:ext cx="13167360" cy="1371600"/>
          </a:xfrm>
        </p:spPr>
        <p:txBody>
          <a:bodyPr>
            <a:normAutofit/>
          </a:bodyPr>
          <a:lstStyle/>
          <a:p>
            <a:r>
              <a:rPr lang="en-US" sz="4400" b="1" dirty="0" smtClean="0"/>
              <a:t>Step 2: Why?</a:t>
            </a:r>
          </a:p>
        </p:txBody>
      </p:sp>
      <p:sp>
        <p:nvSpPr>
          <p:cNvPr id="27651" name="Rectangle 3"/>
          <p:cNvSpPr>
            <a:spLocks noGrp="1" noChangeArrowheads="1"/>
          </p:cNvSpPr>
          <p:nvPr>
            <p:ph type="body" idx="1"/>
          </p:nvPr>
        </p:nvSpPr>
        <p:spPr>
          <a:xfrm>
            <a:off x="995344" y="2172072"/>
            <a:ext cx="13167360" cy="5120640"/>
          </a:xfrm>
        </p:spPr>
        <p:txBody>
          <a:bodyPr>
            <a:normAutofit/>
          </a:bodyPr>
          <a:lstStyle/>
          <a:p>
            <a:pPr>
              <a:lnSpc>
                <a:spcPct val="150000"/>
              </a:lnSpc>
            </a:pPr>
            <a:r>
              <a:rPr lang="en-US" sz="3600" dirty="0"/>
              <a:t>What situation calls for this course?</a:t>
            </a:r>
          </a:p>
          <a:p>
            <a:pPr>
              <a:lnSpc>
                <a:spcPct val="150000"/>
              </a:lnSpc>
            </a:pPr>
            <a:r>
              <a:rPr lang="en-US" sz="3600" dirty="0"/>
              <a:t>Why is this course important? </a:t>
            </a:r>
          </a:p>
          <a:p>
            <a:pPr>
              <a:lnSpc>
                <a:spcPct val="150000"/>
              </a:lnSpc>
            </a:pPr>
            <a:r>
              <a:rPr lang="en-US" sz="3600" dirty="0"/>
              <a:t>Why are you here? Why </a:t>
            </a:r>
            <a:r>
              <a:rPr lang="en-US" sz="3600" dirty="0">
                <a:solidFill>
                  <a:schemeClr val="accent2"/>
                </a:solidFill>
              </a:rPr>
              <a:t>NOW</a:t>
            </a:r>
            <a:r>
              <a:rPr lang="en-US" sz="3600" dirty="0"/>
              <a:t>?</a:t>
            </a:r>
          </a:p>
          <a:p>
            <a:pPr>
              <a:lnSpc>
                <a:spcPct val="150000"/>
              </a:lnSpc>
            </a:pPr>
            <a:r>
              <a:rPr lang="en-US" sz="3600" dirty="0"/>
              <a:t>Identify need vs. requirement</a:t>
            </a:r>
          </a:p>
        </p:txBody>
      </p:sp>
      <p:pic>
        <p:nvPicPr>
          <p:cNvPr id="3074" name="Picture 2" descr="C:\Users\Douglas.Maurer\Desktop\w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287" y="5745096"/>
            <a:ext cx="4142114" cy="152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4533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uglas.Maurer\Desktop\the-adult-learning-theory-andragogy-of-malcolm-knowles-6-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7154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37494"/>
            <a:ext cx="13167360" cy="1371600"/>
          </a:xfrm>
        </p:spPr>
        <p:txBody>
          <a:bodyPr>
            <a:normAutofit/>
          </a:bodyPr>
          <a:lstStyle/>
          <a:p>
            <a:r>
              <a:rPr lang="en-US" sz="4400" b="1" dirty="0" smtClean="0"/>
              <a:t>Step 3: So That?</a:t>
            </a:r>
            <a:endParaRPr lang="en-US" sz="4400" b="1" dirty="0"/>
          </a:p>
        </p:txBody>
      </p:sp>
      <p:sp>
        <p:nvSpPr>
          <p:cNvPr id="3" name="Content Placeholder 2"/>
          <p:cNvSpPr>
            <a:spLocks noGrp="1"/>
          </p:cNvSpPr>
          <p:nvPr>
            <p:ph idx="1"/>
          </p:nvPr>
        </p:nvSpPr>
        <p:spPr>
          <a:xfrm>
            <a:off x="1005747" y="1911013"/>
            <a:ext cx="13624654" cy="4822031"/>
          </a:xfrm>
        </p:spPr>
        <p:txBody>
          <a:bodyPr>
            <a:noAutofit/>
          </a:bodyPr>
          <a:lstStyle/>
          <a:p>
            <a:pPr>
              <a:lnSpc>
                <a:spcPct val="200000"/>
              </a:lnSpc>
            </a:pPr>
            <a:r>
              <a:rPr lang="en-US" sz="3600" dirty="0" smtClean="0">
                <a:solidFill>
                  <a:schemeClr val="accent2"/>
                </a:solidFill>
              </a:rPr>
              <a:t>L</a:t>
            </a:r>
            <a:r>
              <a:rPr lang="en-US" sz="3600" dirty="0" smtClean="0"/>
              <a:t>earning: what occurs in the event?</a:t>
            </a:r>
          </a:p>
          <a:p>
            <a:pPr>
              <a:lnSpc>
                <a:spcPct val="200000"/>
              </a:lnSpc>
            </a:pPr>
            <a:r>
              <a:rPr lang="en-US" sz="3600" dirty="0" smtClean="0">
                <a:solidFill>
                  <a:schemeClr val="accent2"/>
                </a:solidFill>
              </a:rPr>
              <a:t>T</a:t>
            </a:r>
            <a:r>
              <a:rPr lang="en-US" sz="3600" dirty="0" smtClean="0"/>
              <a:t>ransfer: take it to a new place?</a:t>
            </a:r>
          </a:p>
          <a:p>
            <a:pPr>
              <a:lnSpc>
                <a:spcPct val="200000"/>
              </a:lnSpc>
            </a:pPr>
            <a:r>
              <a:rPr lang="en-US" sz="3600" dirty="0" smtClean="0">
                <a:solidFill>
                  <a:schemeClr val="accent2"/>
                </a:solidFill>
              </a:rPr>
              <a:t>I</a:t>
            </a:r>
            <a:r>
              <a:rPr lang="en-US" sz="3600" dirty="0" smtClean="0"/>
              <a:t>mpact: change in organization?</a:t>
            </a:r>
            <a:endParaRPr lang="en-US" sz="3600" dirty="0"/>
          </a:p>
        </p:txBody>
      </p:sp>
      <p:pic>
        <p:nvPicPr>
          <p:cNvPr id="4098" name="Picture 2" descr="C:\Users\Douglas.Maurer\Desktop\impact-colu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3279" y="5278521"/>
            <a:ext cx="4427122" cy="200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5888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31520" y="405242"/>
            <a:ext cx="13167360" cy="1371600"/>
          </a:xfrm>
        </p:spPr>
        <p:txBody>
          <a:bodyPr>
            <a:normAutofit/>
          </a:bodyPr>
          <a:lstStyle/>
          <a:p>
            <a:r>
              <a:rPr lang="en-US" sz="4400" b="1" dirty="0" smtClean="0"/>
              <a:t>Step 4: When?</a:t>
            </a:r>
          </a:p>
        </p:txBody>
      </p:sp>
      <p:sp>
        <p:nvSpPr>
          <p:cNvPr id="6148" name="Rectangle 3"/>
          <p:cNvSpPr>
            <a:spLocks noGrp="1" noChangeArrowheads="1"/>
          </p:cNvSpPr>
          <p:nvPr>
            <p:ph type="body" idx="1"/>
          </p:nvPr>
        </p:nvSpPr>
        <p:spPr>
          <a:xfrm>
            <a:off x="954342" y="2181953"/>
            <a:ext cx="9875520" cy="4937760"/>
          </a:xfrm>
        </p:spPr>
        <p:txBody>
          <a:bodyPr>
            <a:normAutofit/>
          </a:bodyPr>
          <a:lstStyle/>
          <a:p>
            <a:pPr>
              <a:lnSpc>
                <a:spcPct val="150000"/>
              </a:lnSpc>
            </a:pPr>
            <a:r>
              <a:rPr lang="en-US" sz="3600" dirty="0"/>
              <a:t>Time of day, time frame</a:t>
            </a:r>
          </a:p>
          <a:p>
            <a:pPr>
              <a:lnSpc>
                <a:spcPct val="150000"/>
              </a:lnSpc>
            </a:pPr>
            <a:r>
              <a:rPr lang="en-US" sz="3600" dirty="0"/>
              <a:t>How much can be taught?</a:t>
            </a:r>
          </a:p>
          <a:p>
            <a:pPr>
              <a:lnSpc>
                <a:spcPct val="150000"/>
              </a:lnSpc>
            </a:pPr>
            <a:r>
              <a:rPr lang="en-US" sz="3600" dirty="0"/>
              <a:t>Respect for learner’s time</a:t>
            </a:r>
          </a:p>
          <a:p>
            <a:pPr>
              <a:lnSpc>
                <a:spcPct val="150000"/>
              </a:lnSpc>
            </a:pPr>
            <a:r>
              <a:rPr lang="en-US" sz="3600" dirty="0"/>
              <a:t>How much time to prepare?</a:t>
            </a:r>
          </a:p>
        </p:txBody>
      </p:sp>
      <p:sp>
        <p:nvSpPr>
          <p:cNvPr id="9218" name="Ink 6"/>
          <p:cNvSpPr>
            <a:spLocks noRot="1" noChangeAspect="1" noEditPoints="1" noChangeArrowheads="1" noChangeShapeType="1" noTextEdit="1"/>
          </p:cNvSpPr>
          <p:nvPr/>
        </p:nvSpPr>
        <p:spPr bwMode="auto">
          <a:xfrm>
            <a:off x="199186800" y="112840770"/>
            <a:ext cx="0" cy="0"/>
          </a:xfrm>
          <a:custGeom>
            <a:avLst/>
            <a:gdLst>
              <a:gd name="T0" fmla="+- 0 24303 24303"/>
              <a:gd name="T1" fmla="*/ T0 w 1"/>
              <a:gd name="T2" fmla="+- 0 18357 18357"/>
              <a:gd name="T3" fmla="*/ 18357 h 1"/>
              <a:gd name="T4" fmla="+- 0 24303 24303"/>
              <a:gd name="T5" fmla="*/ T4 w 1"/>
              <a:gd name="T6" fmla="+- 0 18357 18357"/>
              <a:gd name="T7" fmla="*/ 18357 h 1"/>
            </a:gdLst>
            <a:ahLst/>
            <a:cxnLst>
              <a:cxn ang="0">
                <a:pos x="T1" y="T3"/>
              </a:cxn>
              <a:cxn ang="0">
                <a:pos x="T5" y="T7"/>
              </a:cxn>
            </a:cxnLst>
            <a:rect l="0" t="0" r="r" b="b"/>
            <a:pathLst>
              <a:path w="1" h="1" extrusionOk="0">
                <a:moveTo>
                  <a:pt x="0" y="0"/>
                </a:moveTo>
                <a:lnTo>
                  <a:pt x="0" y="0"/>
                </a:lnTo>
              </a:path>
            </a:pathLst>
          </a:custGeom>
          <a:noFill/>
          <a:ln w="76200" cap="rnd">
            <a:solidFill>
              <a:srgbClr val="FF0000"/>
            </a:solidFill>
            <a:round/>
            <a:headEnd/>
            <a:tailEnd/>
          </a:ln>
          <a:extLst>
            <a:ext uri="{909E8E84-426E-40DD-AFC4-6F175D3DCCD1}">
              <a14:hiddenFill xmlns:a14="http://schemas.microsoft.com/office/drawing/2010/main">
                <a:noFill/>
              </a14:hiddenFill>
            </a:ext>
          </a:extLst>
        </p:spPr>
        <p:txBody>
          <a:bodyPr vert="horz" wrap="square" lIns="112616" tIns="56730" rIns="112616" bIns="56730" numCol="1" anchor="t" anchorCtr="0" compatLnSpc="1">
            <a:prstTxWarp prst="textNoShape">
              <a:avLst/>
            </a:prstTxWarp>
          </a:bodyPr>
          <a:lstStyle/>
          <a:p>
            <a:endParaRPr lang="en-US" dirty="0"/>
          </a:p>
        </p:txBody>
      </p:sp>
      <p:pic>
        <p:nvPicPr>
          <p:cNvPr id="5122" name="Picture 2" descr="C:\Users\Douglas.Maurer\Desktop\wh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3536" y="5531428"/>
            <a:ext cx="4541125" cy="17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25728"/>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31520" y="384430"/>
            <a:ext cx="13167360" cy="1371600"/>
          </a:xfrm>
        </p:spPr>
        <p:txBody>
          <a:bodyPr>
            <a:normAutofit/>
          </a:bodyPr>
          <a:lstStyle/>
          <a:p>
            <a:r>
              <a:rPr lang="en-US" sz="4400" b="1" dirty="0" smtClean="0"/>
              <a:t>Step 5: Where? </a:t>
            </a:r>
          </a:p>
        </p:txBody>
      </p:sp>
      <p:sp>
        <p:nvSpPr>
          <p:cNvPr id="7172" name="Rectangle 3"/>
          <p:cNvSpPr>
            <a:spLocks noGrp="1" noChangeArrowheads="1"/>
          </p:cNvSpPr>
          <p:nvPr>
            <p:ph type="body" idx="1"/>
          </p:nvPr>
        </p:nvSpPr>
        <p:spPr>
          <a:xfrm>
            <a:off x="999744" y="2139696"/>
            <a:ext cx="13167360" cy="5303520"/>
          </a:xfrm>
        </p:spPr>
        <p:txBody>
          <a:bodyPr>
            <a:normAutofit/>
          </a:bodyPr>
          <a:lstStyle/>
          <a:p>
            <a:pPr>
              <a:lnSpc>
                <a:spcPct val="150000"/>
              </a:lnSpc>
              <a:buFont typeface="Arial"/>
              <a:buChar char="•"/>
            </a:pPr>
            <a:r>
              <a:rPr lang="en-US" sz="3600" dirty="0"/>
              <a:t>Classroom, lecture hall, </a:t>
            </a:r>
            <a:r>
              <a:rPr lang="en-US" sz="3600" dirty="0" smtClean="0"/>
              <a:t>large or small</a:t>
            </a:r>
            <a:endParaRPr lang="en-US" sz="3600" dirty="0"/>
          </a:p>
          <a:p>
            <a:pPr>
              <a:lnSpc>
                <a:spcPct val="150000"/>
              </a:lnSpc>
            </a:pPr>
            <a:r>
              <a:rPr lang="en-US" sz="3600" dirty="0"/>
              <a:t>Small-group facilitation</a:t>
            </a:r>
          </a:p>
          <a:p>
            <a:pPr>
              <a:lnSpc>
                <a:spcPct val="150000"/>
              </a:lnSpc>
            </a:pPr>
            <a:r>
              <a:rPr lang="en-US" sz="3600" dirty="0"/>
              <a:t>AV support as needed</a:t>
            </a:r>
          </a:p>
          <a:p>
            <a:pPr>
              <a:lnSpc>
                <a:spcPct val="150000"/>
              </a:lnSpc>
            </a:pPr>
            <a:r>
              <a:rPr lang="en-US" sz="3600" dirty="0"/>
              <a:t>Lighting and sound</a:t>
            </a:r>
          </a:p>
        </p:txBody>
      </p:sp>
      <p:sp>
        <p:nvSpPr>
          <p:cNvPr id="10242" name="Ink 7"/>
          <p:cNvSpPr>
            <a:spLocks noRot="1" noChangeAspect="1" noEditPoints="1" noChangeArrowheads="1" noChangeShapeType="1" noTextEdit="1"/>
          </p:cNvSpPr>
          <p:nvPr/>
        </p:nvSpPr>
        <p:spPr bwMode="auto">
          <a:xfrm>
            <a:off x="197294501" y="110356650"/>
            <a:ext cx="0" cy="0"/>
          </a:xfrm>
          <a:custGeom>
            <a:avLst/>
            <a:gdLst>
              <a:gd name="T0" fmla="+- 0 24072 24072"/>
              <a:gd name="T1" fmla="*/ T0 w 1"/>
              <a:gd name="T2" fmla="+- 0 17953 17953"/>
              <a:gd name="T3" fmla="*/ 17953 h 1"/>
              <a:gd name="T4" fmla="+- 0 24072 24072"/>
              <a:gd name="T5" fmla="*/ T4 w 1"/>
              <a:gd name="T6" fmla="+- 0 17953 17953"/>
              <a:gd name="T7" fmla="*/ 17953 h 1"/>
            </a:gdLst>
            <a:ahLst/>
            <a:cxnLst>
              <a:cxn ang="0">
                <a:pos x="T1" y="T3"/>
              </a:cxn>
              <a:cxn ang="0">
                <a:pos x="T5" y="T7"/>
              </a:cxn>
            </a:cxnLst>
            <a:rect l="0" t="0" r="r" b="b"/>
            <a:pathLst>
              <a:path w="1" h="1" extrusionOk="0">
                <a:moveTo>
                  <a:pt x="0" y="0"/>
                </a:moveTo>
                <a:lnTo>
                  <a:pt x="0" y="0"/>
                </a:lnTo>
              </a:path>
            </a:pathLst>
          </a:custGeom>
          <a:noFill/>
          <a:ln w="76200" cap="rnd">
            <a:solidFill>
              <a:srgbClr val="FF0000"/>
            </a:solidFill>
            <a:round/>
            <a:headEnd/>
            <a:tailEnd/>
          </a:ln>
          <a:extLst>
            <a:ext uri="{909E8E84-426E-40DD-AFC4-6F175D3DCCD1}">
              <a14:hiddenFill xmlns:a14="http://schemas.microsoft.com/office/drawing/2010/main">
                <a:noFill/>
              </a14:hiddenFill>
            </a:ext>
          </a:extLst>
        </p:spPr>
        <p:txBody>
          <a:bodyPr vert="horz" wrap="square" lIns="112616" tIns="56730" rIns="112616" bIns="56730" numCol="1" anchor="t" anchorCtr="0" compatLnSpc="1">
            <a:prstTxWarp prst="textNoShape">
              <a:avLst/>
            </a:prstTxWarp>
          </a:bodyPr>
          <a:lstStyle/>
          <a:p>
            <a:endParaRPr lang="en-US" dirty="0"/>
          </a:p>
        </p:txBody>
      </p:sp>
      <p:pic>
        <p:nvPicPr>
          <p:cNvPr id="6146" name="Picture 2" descr="C:\Users\Douglas.Maurer\Desktop\wh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7641" y="4385314"/>
            <a:ext cx="3032760" cy="289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98743"/>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24528" y="424224"/>
            <a:ext cx="10119360" cy="1371600"/>
          </a:xfrm>
        </p:spPr>
        <p:txBody>
          <a:bodyPr>
            <a:normAutofit/>
          </a:bodyPr>
          <a:lstStyle/>
          <a:p>
            <a:r>
              <a:rPr lang="en-US" sz="4400" b="1" dirty="0" smtClean="0"/>
              <a:t>Step 6: What?</a:t>
            </a:r>
          </a:p>
        </p:txBody>
      </p:sp>
      <p:sp>
        <p:nvSpPr>
          <p:cNvPr id="29699" name="Rectangle 3"/>
          <p:cNvSpPr>
            <a:spLocks noGrp="1" noChangeArrowheads="1"/>
          </p:cNvSpPr>
          <p:nvPr>
            <p:ph type="body" idx="1"/>
          </p:nvPr>
        </p:nvSpPr>
        <p:spPr>
          <a:xfrm>
            <a:off x="995344" y="2161584"/>
            <a:ext cx="13167360" cy="5120640"/>
          </a:xfrm>
        </p:spPr>
        <p:txBody>
          <a:bodyPr>
            <a:noAutofit/>
          </a:bodyPr>
          <a:lstStyle/>
          <a:p>
            <a:pPr>
              <a:lnSpc>
                <a:spcPct val="150000"/>
              </a:lnSpc>
              <a:spcBef>
                <a:spcPts val="1714"/>
              </a:spcBef>
            </a:pPr>
            <a:r>
              <a:rPr lang="en-US" sz="3600" dirty="0" smtClean="0"/>
              <a:t>Content of the course</a:t>
            </a:r>
          </a:p>
          <a:p>
            <a:pPr>
              <a:lnSpc>
                <a:spcPct val="150000"/>
              </a:lnSpc>
              <a:spcBef>
                <a:spcPts val="1714"/>
              </a:spcBef>
            </a:pPr>
            <a:r>
              <a:rPr lang="en-US" sz="3600" dirty="0" smtClean="0"/>
              <a:t>Informed by the LNA</a:t>
            </a:r>
          </a:p>
          <a:p>
            <a:pPr>
              <a:lnSpc>
                <a:spcPct val="150000"/>
              </a:lnSpc>
              <a:spcBef>
                <a:spcPts val="1714"/>
              </a:spcBef>
            </a:pPr>
            <a:r>
              <a:rPr lang="en-US" sz="3600" dirty="0"/>
              <a:t>Knowledge (cognitive)</a:t>
            </a:r>
          </a:p>
          <a:p>
            <a:pPr>
              <a:lnSpc>
                <a:spcPct val="150000"/>
              </a:lnSpc>
              <a:spcBef>
                <a:spcPts val="1714"/>
              </a:spcBef>
            </a:pPr>
            <a:r>
              <a:rPr lang="en-US" sz="3600" dirty="0" smtClean="0"/>
              <a:t>Skills (psychomotor)</a:t>
            </a:r>
          </a:p>
          <a:p>
            <a:pPr>
              <a:lnSpc>
                <a:spcPct val="150000"/>
              </a:lnSpc>
              <a:spcBef>
                <a:spcPts val="1714"/>
              </a:spcBef>
            </a:pPr>
            <a:r>
              <a:rPr lang="en-US" sz="3600" dirty="0" smtClean="0"/>
              <a:t>Attitudes (affective)</a:t>
            </a:r>
          </a:p>
        </p:txBody>
      </p:sp>
      <p:pic>
        <p:nvPicPr>
          <p:cNvPr id="7170" name="Picture 2" descr="C:\Users\Douglas.Maurer\Desktop\wha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7546" y="4898224"/>
            <a:ext cx="4237115" cy="237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20969"/>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731520" y="401518"/>
            <a:ext cx="13167360" cy="1371600"/>
          </a:xfrm>
        </p:spPr>
        <p:txBody>
          <a:bodyPr>
            <a:normAutofit/>
          </a:bodyPr>
          <a:lstStyle/>
          <a:p>
            <a:r>
              <a:rPr lang="en-US" sz="4400" b="1" dirty="0" smtClean="0"/>
              <a:t>Step 7: What for?</a:t>
            </a:r>
          </a:p>
        </p:txBody>
      </p:sp>
      <p:sp>
        <p:nvSpPr>
          <p:cNvPr id="30723" name="Rectangle 1027"/>
          <p:cNvSpPr>
            <a:spLocks noGrp="1" noChangeArrowheads="1"/>
          </p:cNvSpPr>
          <p:nvPr>
            <p:ph type="body" idx="1"/>
          </p:nvPr>
        </p:nvSpPr>
        <p:spPr>
          <a:xfrm>
            <a:off x="1017328" y="2154084"/>
            <a:ext cx="13167360" cy="5212080"/>
          </a:xfrm>
        </p:spPr>
        <p:txBody>
          <a:bodyPr>
            <a:normAutofit/>
          </a:bodyPr>
          <a:lstStyle/>
          <a:p>
            <a:pPr>
              <a:lnSpc>
                <a:spcPct val="150000"/>
              </a:lnSpc>
            </a:pPr>
            <a:r>
              <a:rPr lang="en-US" sz="3600" dirty="0">
                <a:cs typeface="Times New Roman" pitchFamily="18" charset="0"/>
              </a:rPr>
              <a:t>Learning objectives of the course</a:t>
            </a:r>
          </a:p>
          <a:p>
            <a:pPr>
              <a:lnSpc>
                <a:spcPct val="150000"/>
              </a:lnSpc>
            </a:pPr>
            <a:r>
              <a:rPr lang="en-US" sz="3600" dirty="0">
                <a:cs typeface="Times New Roman" pitchFamily="18" charset="0"/>
              </a:rPr>
              <a:t>Achievement based</a:t>
            </a:r>
          </a:p>
          <a:p>
            <a:pPr>
              <a:lnSpc>
                <a:spcPct val="150000"/>
              </a:lnSpc>
            </a:pPr>
            <a:r>
              <a:rPr lang="en-US" sz="3600" dirty="0">
                <a:cs typeface="Times New Roman" pitchFamily="18" charset="0"/>
              </a:rPr>
              <a:t>Specific, measurable, “doable”</a:t>
            </a:r>
          </a:p>
          <a:p>
            <a:pPr>
              <a:lnSpc>
                <a:spcPct val="150000"/>
              </a:lnSpc>
            </a:pPr>
            <a:r>
              <a:rPr lang="en-US" sz="3600" dirty="0">
                <a:cs typeface="Times New Roman" pitchFamily="18" charset="0"/>
              </a:rPr>
              <a:t>Expressed by verbs</a:t>
            </a:r>
          </a:p>
          <a:p>
            <a:pPr>
              <a:lnSpc>
                <a:spcPct val="150000"/>
              </a:lnSpc>
            </a:pPr>
            <a:r>
              <a:rPr lang="en-US" sz="3600" dirty="0" smtClean="0">
                <a:cs typeface="Times New Roman" pitchFamily="18" charset="0"/>
              </a:rPr>
              <a:t>Include cognitive, psychomotor, affective</a:t>
            </a:r>
            <a:endParaRPr lang="en-US" sz="3600" dirty="0">
              <a:cs typeface="Times New Roman" pitchFamily="18" charset="0"/>
            </a:endParaRPr>
          </a:p>
        </p:txBody>
      </p:sp>
      <p:pic>
        <p:nvPicPr>
          <p:cNvPr id="3074" name="Picture 2" descr="C:\Users\Douglas.Maurer\Desktop\sm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00" y="2699480"/>
            <a:ext cx="4584700" cy="383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03095"/>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731520" y="402718"/>
            <a:ext cx="13167360" cy="1371600"/>
          </a:xfrm>
        </p:spPr>
        <p:txBody>
          <a:bodyPr>
            <a:normAutofit/>
          </a:bodyPr>
          <a:lstStyle/>
          <a:p>
            <a:r>
              <a:rPr lang="en-US" sz="4400" b="1" dirty="0" smtClean="0"/>
              <a:t>Step 8: How?</a:t>
            </a:r>
          </a:p>
        </p:txBody>
      </p:sp>
      <p:sp>
        <p:nvSpPr>
          <p:cNvPr id="9220" name="Rectangle 3"/>
          <p:cNvSpPr>
            <a:spLocks noGrp="1" noChangeArrowheads="1"/>
          </p:cNvSpPr>
          <p:nvPr>
            <p:ph idx="1"/>
          </p:nvPr>
        </p:nvSpPr>
        <p:spPr>
          <a:xfrm>
            <a:off x="1024128" y="2139696"/>
            <a:ext cx="13655040" cy="5212080"/>
          </a:xfrm>
        </p:spPr>
        <p:txBody>
          <a:bodyPr>
            <a:normAutofit/>
          </a:bodyPr>
          <a:lstStyle/>
          <a:p>
            <a:pPr>
              <a:lnSpc>
                <a:spcPct val="150000"/>
              </a:lnSpc>
            </a:pPr>
            <a:r>
              <a:rPr lang="en-US" sz="3600" dirty="0"/>
              <a:t>Timeline</a:t>
            </a:r>
          </a:p>
          <a:p>
            <a:pPr>
              <a:lnSpc>
                <a:spcPct val="150000"/>
              </a:lnSpc>
            </a:pPr>
            <a:r>
              <a:rPr lang="en-US" sz="3600" dirty="0"/>
              <a:t>4 A’s = learning tasks</a:t>
            </a:r>
          </a:p>
          <a:p>
            <a:pPr>
              <a:lnSpc>
                <a:spcPct val="150000"/>
              </a:lnSpc>
            </a:pPr>
            <a:r>
              <a:rPr lang="en-US" sz="3600" dirty="0"/>
              <a:t>Takes planning &amp; materials</a:t>
            </a:r>
          </a:p>
          <a:p>
            <a:pPr>
              <a:lnSpc>
                <a:spcPct val="150000"/>
              </a:lnSpc>
            </a:pPr>
            <a:r>
              <a:rPr lang="en-US" sz="3600" dirty="0"/>
              <a:t>Teacher as facilitator</a:t>
            </a:r>
          </a:p>
        </p:txBody>
      </p:sp>
      <p:sp>
        <p:nvSpPr>
          <p:cNvPr id="12290" name="Ink 7"/>
          <p:cNvSpPr>
            <a:spLocks noRot="1" noChangeAspect="1" noEditPoints="1" noChangeArrowheads="1" noChangeShapeType="1" noTextEdit="1"/>
          </p:cNvSpPr>
          <p:nvPr/>
        </p:nvSpPr>
        <p:spPr bwMode="auto">
          <a:xfrm>
            <a:off x="202973941" y="114259996"/>
            <a:ext cx="0" cy="0"/>
          </a:xfrm>
          <a:custGeom>
            <a:avLst/>
            <a:gdLst>
              <a:gd name="T0" fmla="+- 0 24765 24765"/>
              <a:gd name="T1" fmla="*/ T0 w 1"/>
              <a:gd name="T2" fmla="+- 0 18588 18588"/>
              <a:gd name="T3" fmla="*/ 18588 h 1"/>
              <a:gd name="T4" fmla="+- 0 24765 24765"/>
              <a:gd name="T5" fmla="*/ T4 w 1"/>
              <a:gd name="T6" fmla="+- 0 18588 18588"/>
              <a:gd name="T7" fmla="*/ 18588 h 1"/>
            </a:gdLst>
            <a:ahLst/>
            <a:cxnLst>
              <a:cxn ang="0">
                <a:pos x="T1" y="T3"/>
              </a:cxn>
              <a:cxn ang="0">
                <a:pos x="T5" y="T7"/>
              </a:cxn>
            </a:cxnLst>
            <a:rect l="0" t="0" r="r" b="b"/>
            <a:pathLst>
              <a:path w="1" h="1" extrusionOk="0">
                <a:moveTo>
                  <a:pt x="0" y="0"/>
                </a:moveTo>
                <a:lnTo>
                  <a:pt x="0" y="0"/>
                </a:lnTo>
              </a:path>
            </a:pathLst>
          </a:custGeom>
          <a:noFill/>
          <a:ln w="76200" cap="rnd">
            <a:solidFill>
              <a:srgbClr val="FF0000"/>
            </a:solidFill>
            <a:round/>
            <a:headEnd/>
            <a:tailEnd/>
          </a:ln>
          <a:extLst>
            <a:ext uri="{909E8E84-426E-40DD-AFC4-6F175D3DCCD1}">
              <a14:hiddenFill xmlns:a14="http://schemas.microsoft.com/office/drawing/2010/main">
                <a:noFill/>
              </a14:hiddenFill>
            </a:ext>
          </a:extLst>
        </p:spPr>
        <p:txBody>
          <a:bodyPr vert="horz" wrap="square" lIns="112616" tIns="56730" rIns="112616" bIns="56730" numCol="1" anchor="t" anchorCtr="0" compatLnSpc="1">
            <a:prstTxWarp prst="textNoShape">
              <a:avLst/>
            </a:prstTxWarp>
          </a:bodyPr>
          <a:lstStyle/>
          <a:p>
            <a:endParaRPr lang="en-US" dirty="0"/>
          </a:p>
        </p:txBody>
      </p:sp>
      <p:pic>
        <p:nvPicPr>
          <p:cNvPr id="8194" name="Picture 2" descr="C:\Users\Douglas.Maurer\Desktop\h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760" y="4843750"/>
            <a:ext cx="3596640" cy="243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87952"/>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7" y="141162"/>
            <a:ext cx="12858750" cy="1614487"/>
          </a:xfrm>
        </p:spPr>
        <p:txBody>
          <a:bodyPr>
            <a:noAutofit/>
          </a:bodyPr>
          <a:lstStyle/>
          <a:p>
            <a:r>
              <a:rPr lang="en-US" sz="4400" b="1" dirty="0" smtClean="0"/>
              <a:t>Activity 4: </a:t>
            </a:r>
            <a:br>
              <a:rPr lang="en-US" sz="4400" b="1" dirty="0" smtClean="0"/>
            </a:br>
            <a:r>
              <a:rPr lang="en-US" sz="4400" b="1" dirty="0" smtClean="0"/>
              <a:t>Your Learning Event</a:t>
            </a:r>
            <a:endParaRPr lang="en-US" sz="4400" b="1" dirty="0"/>
          </a:p>
        </p:txBody>
      </p:sp>
      <p:sp>
        <p:nvSpPr>
          <p:cNvPr id="3" name="Content Placeholder 2"/>
          <p:cNvSpPr>
            <a:spLocks noGrp="1"/>
          </p:cNvSpPr>
          <p:nvPr>
            <p:ph idx="1"/>
          </p:nvPr>
        </p:nvSpPr>
        <p:spPr>
          <a:xfrm>
            <a:off x="415290" y="1394149"/>
            <a:ext cx="13776960" cy="5736431"/>
          </a:xfrm>
        </p:spPr>
        <p:txBody>
          <a:bodyPr>
            <a:normAutofit/>
          </a:bodyPr>
          <a:lstStyle/>
          <a:p>
            <a:pPr marL="0" indent="0">
              <a:lnSpc>
                <a:spcPct val="150000"/>
              </a:lnSpc>
              <a:buNone/>
            </a:pPr>
            <a:endParaRPr lang="en-US" dirty="0">
              <a:effectLst/>
            </a:endParaRPr>
          </a:p>
          <a:p>
            <a:pPr marL="0" indent="0" algn="ctr">
              <a:spcBef>
                <a:spcPts val="0"/>
              </a:spcBef>
              <a:buNone/>
            </a:pPr>
            <a:r>
              <a:rPr lang="en-US" sz="3600" dirty="0" smtClean="0">
                <a:effectLst/>
              </a:rPr>
              <a:t>On the worksheet, complete the 8 </a:t>
            </a:r>
            <a:r>
              <a:rPr lang="en-US" sz="3600" dirty="0">
                <a:effectLst/>
              </a:rPr>
              <a:t>Steps for </a:t>
            </a:r>
            <a:r>
              <a:rPr lang="en-US" sz="3600" dirty="0" smtClean="0">
                <a:effectLst/>
              </a:rPr>
              <a:t>YOUR learning </a:t>
            </a:r>
            <a:r>
              <a:rPr lang="en-US" sz="3600" dirty="0">
                <a:effectLst/>
              </a:rPr>
              <a:t>event </a:t>
            </a:r>
            <a:endParaRPr lang="en-US" sz="3600" dirty="0" smtClean="0">
              <a:effectLst/>
            </a:endParaRPr>
          </a:p>
          <a:p>
            <a:pPr marL="0" indent="0" algn="ctr">
              <a:spcBef>
                <a:spcPts val="0"/>
              </a:spcBef>
              <a:buNone/>
            </a:pPr>
            <a:endParaRPr lang="en-US" sz="3600" dirty="0"/>
          </a:p>
          <a:p>
            <a:pPr marL="0" indent="0" algn="ctr">
              <a:spcBef>
                <a:spcPts val="0"/>
              </a:spcBef>
              <a:buNone/>
            </a:pPr>
            <a:r>
              <a:rPr lang="en-US" sz="3600" dirty="0" smtClean="0">
                <a:effectLst/>
              </a:rPr>
              <a:t>Don’t </a:t>
            </a:r>
            <a:r>
              <a:rPr lang="en-US" sz="3600" dirty="0">
                <a:effectLst/>
              </a:rPr>
              <a:t>work on the 4 </a:t>
            </a:r>
            <a:r>
              <a:rPr lang="en-US" sz="3600" dirty="0" smtClean="0">
                <a:effectLst/>
              </a:rPr>
              <a:t>A’s yet!</a:t>
            </a:r>
          </a:p>
          <a:p>
            <a:pPr marL="0" indent="0" algn="ctr">
              <a:spcBef>
                <a:spcPts val="0"/>
              </a:spcBef>
              <a:buNone/>
            </a:pPr>
            <a:endParaRPr lang="en-US" sz="3600" dirty="0" smtClean="0"/>
          </a:p>
          <a:p>
            <a:pPr marL="0" indent="0" algn="ctr">
              <a:spcBef>
                <a:spcPts val="0"/>
              </a:spcBef>
              <a:buNone/>
            </a:pPr>
            <a:r>
              <a:rPr lang="en-US" sz="3600" dirty="0" smtClean="0">
                <a:effectLst/>
              </a:rPr>
              <a:t>Share </a:t>
            </a:r>
            <a:r>
              <a:rPr lang="en-US" sz="3600" dirty="0">
                <a:effectLst/>
              </a:rPr>
              <a:t>your ideas with </a:t>
            </a:r>
            <a:r>
              <a:rPr lang="en-US" sz="3600" dirty="0" smtClean="0">
                <a:effectLst/>
              </a:rPr>
              <a:t>your neighbors</a:t>
            </a:r>
            <a:endParaRPr lang="en-US" sz="3600" dirty="0">
              <a:effectLst/>
            </a:endParaRPr>
          </a:p>
          <a:p>
            <a:pPr marL="0" indent="0">
              <a:lnSpc>
                <a:spcPct val="150000"/>
              </a:lnSpc>
              <a:buNone/>
            </a:pPr>
            <a:endParaRPr lang="en-US" dirty="0" smtClean="0"/>
          </a:p>
          <a:p>
            <a:pPr>
              <a:lnSpc>
                <a:spcPct val="150000"/>
              </a:lnSpc>
              <a:buNone/>
            </a:pPr>
            <a:endParaRPr lang="en-US" dirty="0"/>
          </a:p>
        </p:txBody>
      </p:sp>
      <p:sp>
        <p:nvSpPr>
          <p:cNvPr id="5" name="TextBox 4"/>
          <p:cNvSpPr txBox="1"/>
          <p:nvPr/>
        </p:nvSpPr>
        <p:spPr>
          <a:xfrm>
            <a:off x="54025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10 Minutes</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94" y="57748"/>
            <a:ext cx="12858750" cy="2057400"/>
          </a:xfrm>
        </p:spPr>
        <p:txBody>
          <a:bodyPr>
            <a:normAutofit/>
          </a:bodyPr>
          <a:lstStyle/>
          <a:p>
            <a:r>
              <a:rPr lang="en-US" sz="4400" b="1" dirty="0" smtClean="0"/>
              <a:t>Activity 5: Review Our 4 A’s</a:t>
            </a:r>
            <a:endParaRPr lang="en-US" sz="4400" b="1" dirty="0"/>
          </a:p>
        </p:txBody>
      </p:sp>
      <p:sp>
        <p:nvSpPr>
          <p:cNvPr id="3" name="Content Placeholder 2"/>
          <p:cNvSpPr>
            <a:spLocks noGrp="1"/>
          </p:cNvSpPr>
          <p:nvPr>
            <p:ph idx="1"/>
          </p:nvPr>
        </p:nvSpPr>
        <p:spPr>
          <a:xfrm>
            <a:off x="255118" y="2157158"/>
            <a:ext cx="14104338" cy="5644991"/>
          </a:xfrm>
        </p:spPr>
        <p:txBody>
          <a:bodyPr>
            <a:normAutofit/>
          </a:bodyPr>
          <a:lstStyle/>
          <a:p>
            <a:pPr marL="0" indent="0" algn="ctr">
              <a:lnSpc>
                <a:spcPct val="150000"/>
              </a:lnSpc>
              <a:buNone/>
            </a:pPr>
            <a:r>
              <a:rPr lang="en-US" sz="3600" dirty="0" smtClean="0"/>
              <a:t>Page 3 lists the 4 A’s for this session</a:t>
            </a:r>
          </a:p>
          <a:p>
            <a:pPr marL="0" indent="0" algn="ctr">
              <a:lnSpc>
                <a:spcPct val="150000"/>
              </a:lnSpc>
              <a:buNone/>
            </a:pPr>
            <a:r>
              <a:rPr lang="en-US" sz="3600" dirty="0" smtClean="0"/>
              <a:t>No specific order or blend of activities</a:t>
            </a:r>
          </a:p>
          <a:p>
            <a:pPr marL="0" indent="0" algn="ctr">
              <a:lnSpc>
                <a:spcPct val="150000"/>
              </a:lnSpc>
              <a:buNone/>
            </a:pPr>
            <a:r>
              <a:rPr lang="en-US" sz="3600" dirty="0" smtClean="0"/>
              <a:t>Mix of activities is KEY</a:t>
            </a:r>
          </a:p>
          <a:p>
            <a:pPr marL="0" indent="0" algn="ctr">
              <a:lnSpc>
                <a:spcPct val="150000"/>
              </a:lnSpc>
              <a:buNone/>
            </a:pPr>
            <a:r>
              <a:rPr lang="en-US" sz="3600" dirty="0" smtClean="0"/>
              <a:t>Follow along and think about YOUR event</a:t>
            </a:r>
          </a:p>
          <a:p>
            <a:pPr marL="0" indent="0">
              <a:lnSpc>
                <a:spcPct val="150000"/>
              </a:lnSpc>
              <a:buNone/>
            </a:pPr>
            <a:endParaRPr lang="en-US" dirty="0"/>
          </a:p>
        </p:txBody>
      </p:sp>
      <p:sp>
        <p:nvSpPr>
          <p:cNvPr id="5" name="TextBox 4"/>
          <p:cNvSpPr txBox="1"/>
          <p:nvPr/>
        </p:nvSpPr>
        <p:spPr>
          <a:xfrm>
            <a:off x="54025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1 Minutes</a:t>
            </a:r>
          </a:p>
        </p:txBody>
      </p:sp>
    </p:spTree>
    <p:extLst>
      <p:ext uri="{BB962C8B-B14F-4D97-AF65-F5344CB8AC3E}">
        <p14:creationId xmlns:p14="http://schemas.microsoft.com/office/powerpoint/2010/main" val="3797496666"/>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02718"/>
            <a:ext cx="13167360" cy="1371600"/>
          </a:xfrm>
        </p:spPr>
        <p:txBody>
          <a:bodyPr>
            <a:normAutofit/>
          </a:bodyPr>
          <a:lstStyle/>
          <a:p>
            <a:r>
              <a:rPr lang="en-US" sz="4400" b="1" dirty="0"/>
              <a:t>8. How = 4 A’s </a:t>
            </a:r>
          </a:p>
        </p:txBody>
      </p:sp>
      <p:sp>
        <p:nvSpPr>
          <p:cNvPr id="3" name="Content Placeholder 2"/>
          <p:cNvSpPr>
            <a:spLocks noGrp="1"/>
          </p:cNvSpPr>
          <p:nvPr>
            <p:ph idx="1"/>
          </p:nvPr>
        </p:nvSpPr>
        <p:spPr>
          <a:xfrm>
            <a:off x="885827" y="2149958"/>
            <a:ext cx="13744574" cy="5644991"/>
          </a:xfrm>
        </p:spPr>
        <p:txBody>
          <a:bodyPr>
            <a:normAutofit/>
          </a:bodyPr>
          <a:lstStyle/>
          <a:p>
            <a:pPr>
              <a:lnSpc>
                <a:spcPct val="150000"/>
              </a:lnSpc>
              <a:buNone/>
            </a:pPr>
            <a:r>
              <a:rPr lang="en-US" sz="3600" dirty="0">
                <a:solidFill>
                  <a:srgbClr val="C00000"/>
                </a:solidFill>
              </a:rPr>
              <a:t>A</a:t>
            </a:r>
            <a:r>
              <a:rPr lang="en-US" sz="3600" dirty="0"/>
              <a:t>nchor: connect with what they know </a:t>
            </a:r>
          </a:p>
          <a:p>
            <a:pPr>
              <a:lnSpc>
                <a:spcPct val="150000"/>
              </a:lnSpc>
              <a:buNone/>
            </a:pPr>
            <a:r>
              <a:rPr lang="en-US" sz="3600" dirty="0">
                <a:solidFill>
                  <a:srgbClr val="C00000"/>
                </a:solidFill>
              </a:rPr>
              <a:t>A</a:t>
            </a:r>
            <a:r>
              <a:rPr lang="en-US" sz="3600" dirty="0"/>
              <a:t>dd: learn something new</a:t>
            </a:r>
          </a:p>
          <a:p>
            <a:pPr>
              <a:lnSpc>
                <a:spcPct val="150000"/>
              </a:lnSpc>
              <a:buNone/>
            </a:pPr>
            <a:r>
              <a:rPr lang="en-US" sz="3600" dirty="0">
                <a:solidFill>
                  <a:srgbClr val="C00000"/>
                </a:solidFill>
              </a:rPr>
              <a:t>A</a:t>
            </a:r>
            <a:r>
              <a:rPr lang="en-US" sz="3600" dirty="0"/>
              <a:t>pply: practice what they learned</a:t>
            </a:r>
          </a:p>
          <a:p>
            <a:pPr>
              <a:lnSpc>
                <a:spcPct val="150000"/>
              </a:lnSpc>
              <a:buNone/>
            </a:pPr>
            <a:r>
              <a:rPr lang="en-US" sz="3600" dirty="0">
                <a:solidFill>
                  <a:srgbClr val="C00000"/>
                </a:solidFill>
              </a:rPr>
              <a:t>A</a:t>
            </a:r>
            <a:r>
              <a:rPr lang="en-US" sz="3600" dirty="0"/>
              <a:t>way: take it home and use it</a:t>
            </a:r>
          </a:p>
          <a:p>
            <a:pPr>
              <a:lnSpc>
                <a:spcPct val="150000"/>
              </a:lnSpc>
              <a:buNone/>
            </a:pPr>
            <a:endParaRPr lang="en-US" dirty="0" smtClean="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7663218" y="914163"/>
            <a:ext cx="5881519"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IN" sz="2900" dirty="0">
              <a:solidFill>
                <a:prstClr val="white"/>
              </a:solidFill>
            </a:endParaRPr>
          </a:p>
        </p:txBody>
      </p:sp>
      <p:sp>
        <p:nvSpPr>
          <p:cNvPr id="157" name="Rectangle 156"/>
          <p:cNvSpPr/>
          <p:nvPr/>
        </p:nvSpPr>
        <p:spPr>
          <a:xfrm>
            <a:off x="8471707" y="194163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8" name="Rectangle 157"/>
          <p:cNvSpPr/>
          <p:nvPr/>
        </p:nvSpPr>
        <p:spPr>
          <a:xfrm>
            <a:off x="8471707" y="280470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9" name="Rectangle 158"/>
          <p:cNvSpPr/>
          <p:nvPr/>
        </p:nvSpPr>
        <p:spPr>
          <a:xfrm>
            <a:off x="8471707" y="3691747"/>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60" name="Rectangle 159"/>
          <p:cNvSpPr/>
          <p:nvPr/>
        </p:nvSpPr>
        <p:spPr>
          <a:xfrm>
            <a:off x="8471707" y="457934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61" name="Rectangle 160"/>
          <p:cNvSpPr/>
          <p:nvPr/>
        </p:nvSpPr>
        <p:spPr>
          <a:xfrm>
            <a:off x="8471707" y="54442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62" name="Rectangle 161"/>
          <p:cNvSpPr/>
          <p:nvPr/>
        </p:nvSpPr>
        <p:spPr>
          <a:xfrm>
            <a:off x="8471712" y="106951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41" name="Rectangle 40"/>
          <p:cNvSpPr/>
          <p:nvPr/>
        </p:nvSpPr>
        <p:spPr>
          <a:xfrm>
            <a:off x="697152" y="2177878"/>
            <a:ext cx="5689660"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IN" sz="2900" dirty="0">
              <a:solidFill>
                <a:prstClr val="white"/>
              </a:solidFill>
            </a:endParaRPr>
          </a:p>
        </p:txBody>
      </p:sp>
      <p:sp>
        <p:nvSpPr>
          <p:cNvPr id="152" name="Rectangle 151"/>
          <p:cNvSpPr/>
          <p:nvPr/>
        </p:nvSpPr>
        <p:spPr>
          <a:xfrm>
            <a:off x="1372638" y="194163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3" name="Rectangle 152"/>
          <p:cNvSpPr/>
          <p:nvPr/>
        </p:nvSpPr>
        <p:spPr>
          <a:xfrm>
            <a:off x="1372638" y="280470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4" name="Rectangle 153"/>
          <p:cNvSpPr/>
          <p:nvPr/>
        </p:nvSpPr>
        <p:spPr>
          <a:xfrm>
            <a:off x="1372638" y="3691747"/>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5" name="Rectangle 154"/>
          <p:cNvSpPr/>
          <p:nvPr/>
        </p:nvSpPr>
        <p:spPr>
          <a:xfrm>
            <a:off x="1372638" y="457934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6" name="Rectangle 155"/>
          <p:cNvSpPr/>
          <p:nvPr/>
        </p:nvSpPr>
        <p:spPr>
          <a:xfrm>
            <a:off x="1372638" y="54442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1" name="Rectangle 150"/>
          <p:cNvSpPr/>
          <p:nvPr/>
        </p:nvSpPr>
        <p:spPr>
          <a:xfrm>
            <a:off x="1372639" y="106951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2" name="Title 1"/>
          <p:cNvSpPr>
            <a:spLocks noGrp="1"/>
          </p:cNvSpPr>
          <p:nvPr>
            <p:ph type="title"/>
          </p:nvPr>
        </p:nvSpPr>
        <p:spPr>
          <a:xfrm>
            <a:off x="419100" y="179958"/>
            <a:ext cx="6743700" cy="859153"/>
          </a:xfrm>
        </p:spPr>
        <p:txBody>
          <a:bodyPr>
            <a:noAutofit/>
          </a:bodyPr>
          <a:lstStyle/>
          <a:p>
            <a:pPr algn="ctr"/>
            <a:r>
              <a:rPr lang="en-IN" sz="4400" dirty="0"/>
              <a:t>Large Group Techniques</a:t>
            </a:r>
          </a:p>
        </p:txBody>
      </p:sp>
      <p:grpSp>
        <p:nvGrpSpPr>
          <p:cNvPr id="19" name="Group 18"/>
          <p:cNvGrpSpPr>
            <a:grpSpLocks/>
          </p:cNvGrpSpPr>
          <p:nvPr/>
        </p:nvGrpSpPr>
        <p:grpSpPr>
          <a:xfrm>
            <a:off x="1101542" y="1097280"/>
            <a:ext cx="4996561" cy="747952"/>
            <a:chOff x="1280944" y="1851545"/>
            <a:chExt cx="4164886"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44" name="TextBox 43">
              <a:hlinkClick r:id="rId2" action="ppaction://hlinksldjump"/>
            </p:cNvPr>
            <p:cNvSpPr txBox="1"/>
            <p:nvPr/>
          </p:nvSpPr>
          <p:spPr>
            <a:xfrm>
              <a:off x="2246690" y="1988741"/>
              <a:ext cx="3199140" cy="369428"/>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2" action="ppaction://hlinksldjump"/>
                </a:rPr>
                <a:t>Audience Response Systems</a:t>
              </a:r>
              <a:endParaRPr lang="en-US" sz="2200" dirty="0">
                <a:solidFill>
                  <a:prstClr val="black">
                    <a:lumMod val="75000"/>
                    <a:lumOff val="25000"/>
                  </a:prstClr>
                </a:solidFill>
                <a:latin typeface="Arial" pitchFamily="34" charset="0"/>
                <a:cs typeface="Arial" pitchFamily="34" charset="0"/>
              </a:endParaRPr>
            </a:p>
          </p:txBody>
        </p:sp>
      </p:grpSp>
      <p:grpSp>
        <p:nvGrpSpPr>
          <p:cNvPr id="56" name="Group 55"/>
          <p:cNvGrpSpPr/>
          <p:nvPr/>
        </p:nvGrpSpPr>
        <p:grpSpPr>
          <a:xfrm>
            <a:off x="1097280" y="2852928"/>
            <a:ext cx="2503735" cy="747952"/>
            <a:chOff x="1332052" y="3649597"/>
            <a:chExt cx="2086989" cy="623455"/>
          </a:xfrm>
        </p:grpSpPr>
        <p:sp>
          <p:nvSpPr>
            <p:cNvPr id="46" name="Oval 45"/>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47" name="TextBox 46"/>
            <p:cNvSpPr txBox="1"/>
            <p:nvPr/>
          </p:nvSpPr>
          <p:spPr>
            <a:xfrm>
              <a:off x="2220965" y="3776631"/>
              <a:ext cx="1198076"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3" action="ppaction://hlinksldjump"/>
                </a:rPr>
                <a:t>Jeopardy!</a:t>
              </a:r>
              <a:endParaRPr lang="en-US" sz="2200" dirty="0">
                <a:solidFill>
                  <a:prstClr val="black">
                    <a:lumMod val="75000"/>
                    <a:lumOff val="25000"/>
                  </a:prstClr>
                </a:solidFill>
                <a:latin typeface="Arial" pitchFamily="34" charset="0"/>
                <a:cs typeface="Arial" pitchFamily="34" charset="0"/>
              </a:endParaRPr>
            </a:p>
          </p:txBody>
        </p:sp>
      </p:grpSp>
      <p:grpSp>
        <p:nvGrpSpPr>
          <p:cNvPr id="57" name="Group 56"/>
          <p:cNvGrpSpPr/>
          <p:nvPr/>
        </p:nvGrpSpPr>
        <p:grpSpPr>
          <a:xfrm>
            <a:off x="1097284" y="3730936"/>
            <a:ext cx="3255090" cy="747950"/>
            <a:chOff x="1332052" y="4788709"/>
            <a:chExt cx="2713279" cy="623455"/>
          </a:xfrm>
        </p:grpSpPr>
        <p:sp>
          <p:nvSpPr>
            <p:cNvPr id="49" name="Oval 48"/>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50" name="TextBox 49"/>
            <p:cNvSpPr txBox="1"/>
            <p:nvPr/>
          </p:nvSpPr>
          <p:spPr>
            <a:xfrm>
              <a:off x="2252965" y="4891916"/>
              <a:ext cx="1792366"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4" action="ppaction://hlinksldjump"/>
                </a:rPr>
                <a:t>Walking Gallery</a:t>
              </a:r>
              <a:endParaRPr lang="en-US" sz="2200" dirty="0">
                <a:solidFill>
                  <a:prstClr val="black">
                    <a:lumMod val="75000"/>
                    <a:lumOff val="25000"/>
                  </a:prstClr>
                </a:solidFill>
                <a:latin typeface="Arial" pitchFamily="34" charset="0"/>
                <a:cs typeface="Arial" pitchFamily="34" charset="0"/>
              </a:endParaRPr>
            </a:p>
          </p:txBody>
        </p:sp>
      </p:grpSp>
      <p:grpSp>
        <p:nvGrpSpPr>
          <p:cNvPr id="58" name="Group 57"/>
          <p:cNvGrpSpPr/>
          <p:nvPr/>
        </p:nvGrpSpPr>
        <p:grpSpPr>
          <a:xfrm>
            <a:off x="1097280" y="1975104"/>
            <a:ext cx="3042506" cy="747950"/>
            <a:chOff x="1332052" y="2835218"/>
            <a:chExt cx="2536082"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55" name="TextBox 54"/>
            <p:cNvSpPr txBox="1"/>
            <p:nvPr/>
          </p:nvSpPr>
          <p:spPr>
            <a:xfrm>
              <a:off x="2246690" y="2916111"/>
              <a:ext cx="1621444"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5" action="ppaction://hlinksldjump"/>
                </a:rPr>
                <a:t>Find the Flaw</a:t>
              </a:r>
              <a:endParaRPr lang="en-US" sz="2200" dirty="0">
                <a:solidFill>
                  <a:prstClr val="black">
                    <a:lumMod val="75000"/>
                    <a:lumOff val="25000"/>
                  </a:prstClr>
                </a:solidFill>
                <a:latin typeface="Arial" pitchFamily="34" charset="0"/>
                <a:cs typeface="Arial" pitchFamily="34" charset="0"/>
              </a:endParaRPr>
            </a:p>
          </p:txBody>
        </p:sp>
      </p:grpSp>
      <p:sp>
        <p:nvSpPr>
          <p:cNvPr id="33" name="Oval 32">
            <a:hlinkClick r:id="rId2" action="ppaction://hlinksldjump"/>
          </p:cNvPr>
          <p:cNvSpPr>
            <a:spLocks noChangeAspect="1"/>
          </p:cNvSpPr>
          <p:nvPr/>
        </p:nvSpPr>
        <p:spPr>
          <a:xfrm>
            <a:off x="1097281" y="1097281"/>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1</a:t>
            </a:r>
          </a:p>
        </p:txBody>
      </p:sp>
      <p:grpSp>
        <p:nvGrpSpPr>
          <p:cNvPr id="34" name="Group 33"/>
          <p:cNvGrpSpPr/>
          <p:nvPr/>
        </p:nvGrpSpPr>
        <p:grpSpPr>
          <a:xfrm>
            <a:off x="1097280" y="4608576"/>
            <a:ext cx="3752918" cy="747950"/>
            <a:chOff x="1332052" y="4788709"/>
            <a:chExt cx="3128244" cy="623455"/>
          </a:xfrm>
        </p:grpSpPr>
        <p:sp>
          <p:nvSpPr>
            <p:cNvPr id="35" name="Oval 34"/>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36" name="TextBox 35"/>
            <p:cNvSpPr txBox="1"/>
            <p:nvPr/>
          </p:nvSpPr>
          <p:spPr>
            <a:xfrm>
              <a:off x="2252965" y="4891916"/>
              <a:ext cx="2207331"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6" action="ppaction://hlinksldjump"/>
                </a:rPr>
                <a:t>Guided Note Taking</a:t>
              </a:r>
              <a:endParaRPr lang="en-US" sz="2200" dirty="0">
                <a:solidFill>
                  <a:prstClr val="black">
                    <a:lumMod val="75000"/>
                    <a:lumOff val="25000"/>
                  </a:prstClr>
                </a:solidFill>
                <a:latin typeface="Arial" pitchFamily="34" charset="0"/>
                <a:cs typeface="Arial" pitchFamily="34" charset="0"/>
              </a:endParaRPr>
            </a:p>
          </p:txBody>
        </p:sp>
      </p:grpSp>
      <p:grpSp>
        <p:nvGrpSpPr>
          <p:cNvPr id="37" name="Group 36"/>
          <p:cNvGrpSpPr/>
          <p:nvPr/>
        </p:nvGrpSpPr>
        <p:grpSpPr>
          <a:xfrm>
            <a:off x="1097280" y="5486400"/>
            <a:ext cx="2849980" cy="747950"/>
            <a:chOff x="1332052" y="4788709"/>
            <a:chExt cx="2375599" cy="623455"/>
          </a:xfrm>
        </p:grpSpPr>
        <p:sp>
          <p:nvSpPr>
            <p:cNvPr id="38" name="Oval 37"/>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39" name="TextBox 38"/>
            <p:cNvSpPr txBox="1"/>
            <p:nvPr/>
          </p:nvSpPr>
          <p:spPr>
            <a:xfrm>
              <a:off x="2252965" y="4891916"/>
              <a:ext cx="1454686"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7" action="ppaction://hlinksldjump"/>
                </a:rPr>
                <a:t>Team Recall</a:t>
              </a:r>
              <a:endParaRPr lang="en-US" sz="2200" dirty="0">
                <a:solidFill>
                  <a:prstClr val="black">
                    <a:lumMod val="75000"/>
                    <a:lumOff val="25000"/>
                  </a:prstClr>
                </a:solidFill>
                <a:latin typeface="Arial" pitchFamily="34" charset="0"/>
                <a:cs typeface="Arial" pitchFamily="34" charset="0"/>
              </a:endParaRPr>
            </a:p>
          </p:txBody>
        </p:sp>
      </p:grpSp>
      <p:sp>
        <p:nvSpPr>
          <p:cNvPr id="91" name="Oval 90"/>
          <p:cNvSpPr>
            <a:spLocks noChangeAspect="1"/>
          </p:cNvSpPr>
          <p:nvPr/>
        </p:nvSpPr>
        <p:spPr>
          <a:xfrm>
            <a:off x="1097279" y="1970341"/>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2</a:t>
            </a:r>
          </a:p>
        </p:txBody>
      </p:sp>
      <p:sp>
        <p:nvSpPr>
          <p:cNvPr id="92" name="Oval 91"/>
          <p:cNvSpPr>
            <a:spLocks noChangeAspect="1"/>
          </p:cNvSpPr>
          <p:nvPr/>
        </p:nvSpPr>
        <p:spPr>
          <a:xfrm>
            <a:off x="1097279" y="28537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3</a:t>
            </a:r>
          </a:p>
        </p:txBody>
      </p:sp>
      <p:sp>
        <p:nvSpPr>
          <p:cNvPr id="93" name="Oval 92"/>
          <p:cNvSpPr>
            <a:spLocks noChangeAspect="1"/>
          </p:cNvSpPr>
          <p:nvPr/>
        </p:nvSpPr>
        <p:spPr>
          <a:xfrm>
            <a:off x="1087309" y="3729136"/>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4</a:t>
            </a:r>
          </a:p>
        </p:txBody>
      </p:sp>
      <p:sp>
        <p:nvSpPr>
          <p:cNvPr id="94" name="Oval 93"/>
          <p:cNvSpPr>
            <a:spLocks noChangeAspect="1"/>
          </p:cNvSpPr>
          <p:nvPr/>
        </p:nvSpPr>
        <p:spPr>
          <a:xfrm>
            <a:off x="1087309" y="45781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5</a:t>
            </a:r>
          </a:p>
        </p:txBody>
      </p:sp>
      <p:sp>
        <p:nvSpPr>
          <p:cNvPr id="95" name="Oval 94"/>
          <p:cNvSpPr>
            <a:spLocks noChangeAspect="1"/>
          </p:cNvSpPr>
          <p:nvPr/>
        </p:nvSpPr>
        <p:spPr>
          <a:xfrm>
            <a:off x="1101841" y="5497479"/>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6</a:t>
            </a:r>
          </a:p>
        </p:txBody>
      </p:sp>
      <p:sp>
        <p:nvSpPr>
          <p:cNvPr id="121" name="Title 1"/>
          <p:cNvSpPr txBox="1">
            <a:spLocks/>
          </p:cNvSpPr>
          <p:nvPr/>
        </p:nvSpPr>
        <p:spPr>
          <a:xfrm>
            <a:off x="7524750" y="187322"/>
            <a:ext cx="6343480" cy="859153"/>
          </a:xfrm>
          <a:prstGeom prst="rect">
            <a:avLst/>
          </a:prstGeom>
        </p:spPr>
        <p:txBody>
          <a:bodyPr lIns="94998" tIns="47762" rIns="94998" bIns="47762">
            <a:noAutofit/>
          </a:bodyPr>
          <a:lstStyle>
            <a:lvl1pPr algn="l" defTabSz="457200" rtl="0" eaLnBrk="1" fontAlgn="base" hangingPunct="1">
              <a:spcBef>
                <a:spcPct val="0"/>
              </a:spcBef>
              <a:spcAft>
                <a:spcPct val="0"/>
              </a:spcAft>
              <a:defRPr sz="3732" kern="1200">
                <a:solidFill>
                  <a:schemeClr val="tx1">
                    <a:lumMod val="65000"/>
                    <a:lumOff val="35000"/>
                  </a:schemeClr>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ctr"/>
            <a:r>
              <a:rPr lang="en-IN" sz="4400" dirty="0">
                <a:solidFill>
                  <a:schemeClr val="tx1"/>
                </a:solidFill>
              </a:rPr>
              <a:t>Small Group Techniques</a:t>
            </a:r>
          </a:p>
        </p:txBody>
      </p:sp>
      <p:grpSp>
        <p:nvGrpSpPr>
          <p:cNvPr id="123" name="Group 122"/>
          <p:cNvGrpSpPr>
            <a:grpSpLocks/>
          </p:cNvGrpSpPr>
          <p:nvPr/>
        </p:nvGrpSpPr>
        <p:grpSpPr>
          <a:xfrm>
            <a:off x="8063346" y="1090865"/>
            <a:ext cx="2226578" cy="747952"/>
            <a:chOff x="1280944" y="1851545"/>
            <a:chExt cx="1855964" cy="623455"/>
          </a:xfrm>
        </p:grpSpPr>
        <p:sp>
          <p:nvSpPr>
            <p:cNvPr id="124" name="Oval 123"/>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25" name="TextBox 124">
              <a:hlinkClick r:id="rId2" action="ppaction://hlinksldjump"/>
            </p:cNvPr>
            <p:cNvSpPr txBox="1"/>
            <p:nvPr/>
          </p:nvSpPr>
          <p:spPr>
            <a:xfrm>
              <a:off x="2246690" y="1988741"/>
              <a:ext cx="890218" cy="369428"/>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8" action="ppaction://hlinksldjump"/>
                </a:rPr>
                <a:t>Jigsaw</a:t>
              </a:r>
              <a:endParaRPr lang="en-US" sz="2200" dirty="0">
                <a:solidFill>
                  <a:prstClr val="black">
                    <a:lumMod val="75000"/>
                    <a:lumOff val="25000"/>
                  </a:prstClr>
                </a:solidFill>
                <a:latin typeface="Arial" pitchFamily="34" charset="0"/>
                <a:cs typeface="Arial" pitchFamily="34" charset="0"/>
              </a:endParaRPr>
            </a:p>
          </p:txBody>
        </p:sp>
      </p:grpSp>
      <p:grpSp>
        <p:nvGrpSpPr>
          <p:cNvPr id="126" name="Group 125"/>
          <p:cNvGrpSpPr/>
          <p:nvPr/>
        </p:nvGrpSpPr>
        <p:grpSpPr>
          <a:xfrm>
            <a:off x="8063346" y="2846513"/>
            <a:ext cx="4150339" cy="747952"/>
            <a:chOff x="1332052" y="3649597"/>
            <a:chExt cx="3459513" cy="623455"/>
          </a:xfrm>
        </p:grpSpPr>
        <p:sp>
          <p:nvSpPr>
            <p:cNvPr id="127" name="Oval 126"/>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28" name="TextBox 127"/>
            <p:cNvSpPr txBox="1"/>
            <p:nvPr/>
          </p:nvSpPr>
          <p:spPr>
            <a:xfrm>
              <a:off x="2220965" y="3776631"/>
              <a:ext cx="2570600"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9" action="ppaction://hlinksldjump"/>
                </a:rPr>
                <a:t>Small Group Questions</a:t>
              </a:r>
              <a:endParaRPr lang="en-US" sz="2200" dirty="0">
                <a:solidFill>
                  <a:prstClr val="black">
                    <a:lumMod val="75000"/>
                    <a:lumOff val="25000"/>
                  </a:prstClr>
                </a:solidFill>
                <a:latin typeface="Arial" pitchFamily="34" charset="0"/>
                <a:cs typeface="Arial" pitchFamily="34" charset="0"/>
              </a:endParaRPr>
            </a:p>
          </p:txBody>
        </p:sp>
      </p:grpSp>
      <p:grpSp>
        <p:nvGrpSpPr>
          <p:cNvPr id="129" name="Group 128"/>
          <p:cNvGrpSpPr/>
          <p:nvPr/>
        </p:nvGrpSpPr>
        <p:grpSpPr>
          <a:xfrm>
            <a:off x="8063349" y="3724517"/>
            <a:ext cx="4091396" cy="747950"/>
            <a:chOff x="1332052" y="4788709"/>
            <a:chExt cx="3410381" cy="623455"/>
          </a:xfrm>
        </p:grpSpPr>
        <p:sp>
          <p:nvSpPr>
            <p:cNvPr id="130" name="Oval 12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31" name="TextBox 130"/>
            <p:cNvSpPr txBox="1"/>
            <p:nvPr/>
          </p:nvSpPr>
          <p:spPr>
            <a:xfrm>
              <a:off x="2252965" y="4891916"/>
              <a:ext cx="2489468" cy="369301"/>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0" action="ppaction://hlinksldjump"/>
                </a:rPr>
                <a:t>Small Working Groups</a:t>
              </a:r>
              <a:endParaRPr lang="en-US" sz="2200" dirty="0">
                <a:solidFill>
                  <a:prstClr val="black">
                    <a:lumMod val="75000"/>
                    <a:lumOff val="25000"/>
                  </a:prstClr>
                </a:solidFill>
                <a:latin typeface="Arial" pitchFamily="34" charset="0"/>
                <a:cs typeface="Arial" pitchFamily="34" charset="0"/>
              </a:endParaRPr>
            </a:p>
          </p:txBody>
        </p:sp>
      </p:grpSp>
      <p:grpSp>
        <p:nvGrpSpPr>
          <p:cNvPr id="132" name="Group 131"/>
          <p:cNvGrpSpPr/>
          <p:nvPr/>
        </p:nvGrpSpPr>
        <p:grpSpPr>
          <a:xfrm>
            <a:off x="8063346" y="1968685"/>
            <a:ext cx="3042430" cy="747950"/>
            <a:chOff x="1332052" y="2835218"/>
            <a:chExt cx="2536016" cy="623455"/>
          </a:xfrm>
        </p:grpSpPr>
        <p:sp>
          <p:nvSpPr>
            <p:cNvPr id="133" name="Oval 132"/>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34" name="TextBox 133"/>
            <p:cNvSpPr txBox="1"/>
            <p:nvPr/>
          </p:nvSpPr>
          <p:spPr>
            <a:xfrm>
              <a:off x="2246690" y="2916111"/>
              <a:ext cx="1621378" cy="369301"/>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1" action="ppaction://hlinksldjump"/>
                </a:rPr>
                <a:t>3-2-1 Process</a:t>
              </a:r>
              <a:endParaRPr lang="en-US" sz="2200" dirty="0">
                <a:solidFill>
                  <a:prstClr val="black">
                    <a:lumMod val="75000"/>
                    <a:lumOff val="25000"/>
                  </a:prstClr>
                </a:solidFill>
                <a:latin typeface="Arial" pitchFamily="34" charset="0"/>
                <a:cs typeface="Arial" pitchFamily="34" charset="0"/>
              </a:endParaRPr>
            </a:p>
          </p:txBody>
        </p:sp>
      </p:grpSp>
      <p:sp>
        <p:nvSpPr>
          <p:cNvPr id="135" name="Oval 134">
            <a:hlinkClick r:id="rId2" action="ppaction://hlinksldjump"/>
          </p:cNvPr>
          <p:cNvSpPr>
            <a:spLocks noChangeAspect="1"/>
          </p:cNvSpPr>
          <p:nvPr/>
        </p:nvSpPr>
        <p:spPr>
          <a:xfrm>
            <a:off x="8063347" y="1090863"/>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1</a:t>
            </a:r>
          </a:p>
        </p:txBody>
      </p:sp>
      <p:grpSp>
        <p:nvGrpSpPr>
          <p:cNvPr id="136" name="Group 135"/>
          <p:cNvGrpSpPr/>
          <p:nvPr/>
        </p:nvGrpSpPr>
        <p:grpSpPr>
          <a:xfrm>
            <a:off x="8063346" y="4602157"/>
            <a:ext cx="3419290" cy="747950"/>
            <a:chOff x="1332052" y="4788709"/>
            <a:chExt cx="2850146" cy="623455"/>
          </a:xfrm>
        </p:grpSpPr>
        <p:sp>
          <p:nvSpPr>
            <p:cNvPr id="137" name="Oval 136"/>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38" name="TextBox 137"/>
            <p:cNvSpPr txBox="1"/>
            <p:nvPr/>
          </p:nvSpPr>
          <p:spPr>
            <a:xfrm>
              <a:off x="2252965" y="4891916"/>
              <a:ext cx="1929233" cy="369301"/>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2" action="ppaction://hlinksldjump"/>
                </a:rPr>
                <a:t>Think-Pair-Share</a:t>
              </a:r>
              <a:endParaRPr lang="en-US" sz="2200" dirty="0">
                <a:solidFill>
                  <a:prstClr val="black">
                    <a:lumMod val="75000"/>
                    <a:lumOff val="25000"/>
                  </a:prstClr>
                </a:solidFill>
                <a:latin typeface="Arial" pitchFamily="34" charset="0"/>
                <a:cs typeface="Arial" pitchFamily="34" charset="0"/>
              </a:endParaRPr>
            </a:p>
          </p:txBody>
        </p:sp>
      </p:grpSp>
      <p:grpSp>
        <p:nvGrpSpPr>
          <p:cNvPr id="139" name="Group 138"/>
          <p:cNvGrpSpPr/>
          <p:nvPr/>
        </p:nvGrpSpPr>
        <p:grpSpPr>
          <a:xfrm>
            <a:off x="8063346" y="5479981"/>
            <a:ext cx="5574301" cy="747950"/>
            <a:chOff x="1332052" y="4788709"/>
            <a:chExt cx="4646456" cy="623455"/>
          </a:xfrm>
        </p:grpSpPr>
        <p:sp>
          <p:nvSpPr>
            <p:cNvPr id="140" name="Oval 13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41" name="TextBox 140"/>
            <p:cNvSpPr txBox="1"/>
            <p:nvPr/>
          </p:nvSpPr>
          <p:spPr>
            <a:xfrm>
              <a:off x="2252965" y="4891916"/>
              <a:ext cx="3725543" cy="359167"/>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3" action="ppaction://hlinksldjump"/>
                </a:rPr>
                <a:t>Poll Everywhere Instant Feedback</a:t>
              </a:r>
              <a:endParaRPr lang="en-US" sz="2200" dirty="0">
                <a:solidFill>
                  <a:prstClr val="black">
                    <a:lumMod val="75000"/>
                    <a:lumOff val="25000"/>
                  </a:prstClr>
                </a:solidFill>
                <a:latin typeface="Arial" pitchFamily="34" charset="0"/>
                <a:cs typeface="Arial" pitchFamily="34" charset="0"/>
              </a:endParaRPr>
            </a:p>
          </p:txBody>
        </p:sp>
      </p:grpSp>
      <p:sp>
        <p:nvSpPr>
          <p:cNvPr id="142" name="Oval 141"/>
          <p:cNvSpPr>
            <a:spLocks noChangeAspect="1"/>
          </p:cNvSpPr>
          <p:nvPr/>
        </p:nvSpPr>
        <p:spPr>
          <a:xfrm>
            <a:off x="8063345" y="1963923"/>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2</a:t>
            </a:r>
          </a:p>
        </p:txBody>
      </p:sp>
      <p:sp>
        <p:nvSpPr>
          <p:cNvPr id="143" name="Oval 142"/>
          <p:cNvSpPr>
            <a:spLocks noChangeAspect="1"/>
          </p:cNvSpPr>
          <p:nvPr/>
        </p:nvSpPr>
        <p:spPr>
          <a:xfrm>
            <a:off x="8063345" y="28473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3</a:t>
            </a:r>
          </a:p>
        </p:txBody>
      </p:sp>
      <p:sp>
        <p:nvSpPr>
          <p:cNvPr id="144" name="Oval 143"/>
          <p:cNvSpPr>
            <a:spLocks noChangeAspect="1"/>
          </p:cNvSpPr>
          <p:nvPr/>
        </p:nvSpPr>
        <p:spPr>
          <a:xfrm>
            <a:off x="8053375" y="372271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4</a:t>
            </a:r>
          </a:p>
        </p:txBody>
      </p:sp>
      <p:sp>
        <p:nvSpPr>
          <p:cNvPr id="145" name="Oval 144"/>
          <p:cNvSpPr>
            <a:spLocks noChangeAspect="1"/>
          </p:cNvSpPr>
          <p:nvPr/>
        </p:nvSpPr>
        <p:spPr>
          <a:xfrm>
            <a:off x="8053375" y="45717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5</a:t>
            </a:r>
          </a:p>
        </p:txBody>
      </p:sp>
      <p:sp>
        <p:nvSpPr>
          <p:cNvPr id="146" name="Oval 145"/>
          <p:cNvSpPr>
            <a:spLocks noChangeAspect="1"/>
          </p:cNvSpPr>
          <p:nvPr/>
        </p:nvSpPr>
        <p:spPr>
          <a:xfrm>
            <a:off x="8067907" y="5491060"/>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6</a:t>
            </a:r>
          </a:p>
        </p:txBody>
      </p:sp>
      <p:pic>
        <p:nvPicPr>
          <p:cNvPr id="9" name="Picture 8">
            <a:hlinkClick r:id="rId14" action="ppaction://hlinksldjump"/>
          </p:cNvPr>
          <p:cNvPicPr>
            <a:picLocks noChangeAspect="1"/>
          </p:cNvPicPr>
          <p:nvPr/>
        </p:nvPicPr>
        <p:blipFill>
          <a:blip r:embed="rId15"/>
          <a:stretch>
            <a:fillRect/>
          </a:stretch>
        </p:blipFill>
        <p:spPr>
          <a:xfrm>
            <a:off x="9755932" y="6334687"/>
            <a:ext cx="3877788" cy="683741"/>
          </a:xfrm>
          <a:prstGeom prst="rect">
            <a:avLst/>
          </a:prstGeom>
        </p:spPr>
      </p:pic>
    </p:spTree>
    <p:extLst>
      <p:ext uri="{BB962C8B-B14F-4D97-AF65-F5344CB8AC3E}">
        <p14:creationId xmlns:p14="http://schemas.microsoft.com/office/powerpoint/2010/main" val="420460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Miller’s Pyramid</a:t>
            </a:r>
          </a:p>
        </p:txBody>
      </p:sp>
      <p:sp>
        <p:nvSpPr>
          <p:cNvPr id="3" name="Content Placeholder 2"/>
          <p:cNvSpPr>
            <a:spLocks noGrp="1"/>
          </p:cNvSpPr>
          <p:nvPr>
            <p:ph idx="1"/>
          </p:nvPr>
        </p:nvSpPr>
        <p:spPr>
          <a:xfrm>
            <a:off x="731520" y="2034540"/>
            <a:ext cx="13167360" cy="5431156"/>
          </a:xfrm>
        </p:spPr>
        <p:txBody>
          <a:bodyPr>
            <a:normAutofit/>
          </a:bodyPr>
          <a:lstStyle/>
          <a:p>
            <a:r>
              <a:rPr lang="en-US" sz="3600" dirty="0"/>
              <a:t>Framework for assessing competence</a:t>
            </a:r>
          </a:p>
          <a:p>
            <a:pPr lvl="1"/>
            <a:r>
              <a:rPr lang="en-US" sz="3200" dirty="0"/>
              <a:t>Learners journey from novice to expert</a:t>
            </a:r>
          </a:p>
          <a:p>
            <a:r>
              <a:rPr lang="en-US" sz="3600" dirty="0"/>
              <a:t>Objectives should define methods</a:t>
            </a:r>
          </a:p>
          <a:p>
            <a:r>
              <a:rPr lang="en-US" sz="3600" dirty="0"/>
              <a:t>Objectives connected to assessments used</a:t>
            </a:r>
          </a:p>
          <a:p>
            <a:pPr lvl="1"/>
            <a:r>
              <a:rPr lang="en-US" sz="3200" dirty="0"/>
              <a:t>How to assess competence at each level?</a:t>
            </a:r>
          </a:p>
        </p:txBody>
      </p:sp>
      <p:sp>
        <p:nvSpPr>
          <p:cNvPr id="4" name="TextBox 3"/>
          <p:cNvSpPr txBox="1"/>
          <p:nvPr/>
        </p:nvSpPr>
        <p:spPr>
          <a:xfrm>
            <a:off x="905693" y="7812378"/>
            <a:ext cx="12233482" cy="793618"/>
          </a:xfrm>
          <a:prstGeom prst="rect">
            <a:avLst/>
          </a:prstGeom>
          <a:noFill/>
        </p:spPr>
        <p:txBody>
          <a:bodyPr wrap="none" lIns="112616" tIns="56730" rIns="112616" bIns="56730" rtlCol="0">
            <a:spAutoFit/>
          </a:bodyPr>
          <a:lstStyle/>
          <a:p>
            <a:r>
              <a:rPr lang="en-US" sz="1700" dirty="0"/>
              <a:t>Miller GE. The assessment of clinical skills/competence/performance. Academic Medicine. 1990.65(9)Supplement. S63-S67</a:t>
            </a:r>
            <a:endParaRPr lang="en-US" sz="1700" b="1" dirty="0"/>
          </a:p>
          <a:p>
            <a:endParaRPr lang="en-US" dirty="0"/>
          </a:p>
        </p:txBody>
      </p:sp>
      <p:pic>
        <p:nvPicPr>
          <p:cNvPr id="5" name="Picture 2" descr="C:\Users\Douglas.Maurer\Desktop\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5064930"/>
            <a:ext cx="4419600" cy="22259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71309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8" y="178338"/>
            <a:ext cx="14630400" cy="1614487"/>
          </a:xfrm>
        </p:spPr>
        <p:txBody>
          <a:bodyPr>
            <a:noAutofit/>
          </a:bodyPr>
          <a:lstStyle/>
          <a:p>
            <a:r>
              <a:rPr lang="en-US" sz="4400" b="1" dirty="0" smtClean="0"/>
              <a:t>Activity 6:</a:t>
            </a:r>
            <a:br>
              <a:rPr lang="en-US" sz="4400" b="1" dirty="0" smtClean="0"/>
            </a:br>
            <a:r>
              <a:rPr lang="en-US" sz="4400" b="1" dirty="0" smtClean="0"/>
              <a:t>How to </a:t>
            </a:r>
            <a:r>
              <a:rPr lang="en-US" sz="4400" b="1" dirty="0"/>
              <a:t>M</a:t>
            </a:r>
            <a:r>
              <a:rPr lang="en-US" sz="4400" b="1" dirty="0" smtClean="0"/>
              <a:t>ake a PB&amp;J</a:t>
            </a:r>
            <a:endParaRPr lang="en-US" sz="4400" b="1" dirty="0"/>
          </a:p>
        </p:txBody>
      </p:sp>
      <p:sp>
        <p:nvSpPr>
          <p:cNvPr id="3" name="Content Placeholder 2"/>
          <p:cNvSpPr>
            <a:spLocks noGrp="1"/>
          </p:cNvSpPr>
          <p:nvPr>
            <p:ph idx="1"/>
          </p:nvPr>
        </p:nvSpPr>
        <p:spPr>
          <a:xfrm>
            <a:off x="199758" y="1612944"/>
            <a:ext cx="14630398" cy="3498708"/>
          </a:xfrm>
        </p:spPr>
        <p:txBody>
          <a:bodyPr>
            <a:normAutofit fontScale="92500" lnSpcReduction="20000"/>
          </a:bodyPr>
          <a:lstStyle/>
          <a:p>
            <a:pPr>
              <a:buNone/>
            </a:pPr>
            <a:endParaRPr lang="en-US" dirty="0"/>
          </a:p>
          <a:p>
            <a:pPr algn="ctr">
              <a:buNone/>
            </a:pPr>
            <a:r>
              <a:rPr lang="en-US" sz="3900" dirty="0"/>
              <a:t>Form pairs or groups of three</a:t>
            </a:r>
          </a:p>
          <a:p>
            <a:pPr algn="ctr">
              <a:buNone/>
            </a:pPr>
            <a:endParaRPr lang="en-US" sz="3900" dirty="0"/>
          </a:p>
          <a:p>
            <a:pPr marL="0" indent="0" algn="ctr">
              <a:buNone/>
            </a:pPr>
            <a:r>
              <a:rPr lang="en-US" sz="3900" dirty="0"/>
              <a:t>Write 4 tasks for a 4 year old using the 4 </a:t>
            </a:r>
            <a:r>
              <a:rPr lang="en-US" sz="3900" dirty="0" smtClean="0"/>
              <a:t>A’s</a:t>
            </a:r>
          </a:p>
          <a:p>
            <a:pPr marL="0" indent="0" algn="ctr">
              <a:buNone/>
            </a:pPr>
            <a:endParaRPr lang="en-US" sz="3900" dirty="0" smtClean="0"/>
          </a:p>
          <a:p>
            <a:pPr marL="0" indent="0" algn="ctr">
              <a:buNone/>
            </a:pPr>
            <a:r>
              <a:rPr lang="en-US" sz="3900" dirty="0" smtClean="0"/>
              <a:t>Use tools from the AIM to ACT Toolbox</a:t>
            </a:r>
            <a:endParaRPr lang="en-US" sz="3900" dirty="0"/>
          </a:p>
          <a:p>
            <a:pPr>
              <a:buNone/>
            </a:pPr>
            <a:endParaRPr lang="en-US" dirty="0" smtClean="0"/>
          </a:p>
          <a:p>
            <a:pPr>
              <a:buNone/>
            </a:pPr>
            <a:endParaRPr lang="en-US" dirty="0" smtClean="0"/>
          </a:p>
        </p:txBody>
      </p:sp>
      <p:pic>
        <p:nvPicPr>
          <p:cNvPr id="4" name="Picture 3" descr="PB&amp;JSandwich.jpg"/>
          <p:cNvPicPr>
            <a:picLocks noChangeAspect="1"/>
          </p:cNvPicPr>
          <p:nvPr/>
        </p:nvPicPr>
        <p:blipFill>
          <a:blip r:embed="rId3" cstate="print"/>
          <a:stretch>
            <a:fillRect/>
          </a:stretch>
        </p:blipFill>
        <p:spPr>
          <a:xfrm>
            <a:off x="10820399" y="5068278"/>
            <a:ext cx="3765141" cy="2208822"/>
          </a:xfrm>
          <a:prstGeom prst="rect">
            <a:avLst/>
          </a:prstGeom>
        </p:spPr>
      </p:pic>
      <p:pic>
        <p:nvPicPr>
          <p:cNvPr id="5" name="Picture 4" descr="Jake Oct 20110001.jpg"/>
          <p:cNvPicPr>
            <a:picLocks noChangeAspect="1"/>
          </p:cNvPicPr>
          <p:nvPr/>
        </p:nvPicPr>
        <p:blipFill>
          <a:blip r:embed="rId4" cstate="print"/>
          <a:stretch>
            <a:fillRect/>
          </a:stretch>
        </p:blipFill>
        <p:spPr>
          <a:xfrm>
            <a:off x="0" y="5025028"/>
            <a:ext cx="2552700" cy="2252072"/>
          </a:xfrm>
          <a:prstGeom prst="rect">
            <a:avLst/>
          </a:prstGeom>
        </p:spPr>
      </p:pic>
      <p:sp>
        <p:nvSpPr>
          <p:cNvPr id="7" name="TextBox 6"/>
          <p:cNvSpPr txBox="1"/>
          <p:nvPr/>
        </p:nvSpPr>
        <p:spPr>
          <a:xfrm>
            <a:off x="53644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5 Minutes</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87" y="205932"/>
            <a:ext cx="12858750" cy="1614487"/>
          </a:xfrm>
        </p:spPr>
        <p:txBody>
          <a:bodyPr>
            <a:noAutofit/>
          </a:bodyPr>
          <a:lstStyle/>
          <a:p>
            <a:r>
              <a:rPr lang="en-US" sz="4400" b="1" dirty="0"/>
              <a:t>Activity </a:t>
            </a:r>
            <a:r>
              <a:rPr lang="en-US" sz="4400" b="1" dirty="0" smtClean="0"/>
              <a:t>7: </a:t>
            </a:r>
            <a:r>
              <a:rPr lang="en-US" sz="4400" b="1" dirty="0"/>
              <a:t/>
            </a:r>
            <a:br>
              <a:rPr lang="en-US" sz="4400" b="1" dirty="0"/>
            </a:br>
            <a:r>
              <a:rPr lang="en-US" sz="4400" b="1" dirty="0"/>
              <a:t>Design Your Event with Vella</a:t>
            </a:r>
          </a:p>
        </p:txBody>
      </p:sp>
      <p:sp>
        <p:nvSpPr>
          <p:cNvPr id="3" name="Content Placeholder 2"/>
          <p:cNvSpPr>
            <a:spLocks noGrp="1"/>
          </p:cNvSpPr>
          <p:nvPr>
            <p:ph idx="1"/>
          </p:nvPr>
        </p:nvSpPr>
        <p:spPr>
          <a:xfrm>
            <a:off x="396240" y="1489399"/>
            <a:ext cx="13776960" cy="5736431"/>
          </a:xfrm>
        </p:spPr>
        <p:txBody>
          <a:bodyPr>
            <a:normAutofit/>
          </a:bodyPr>
          <a:lstStyle/>
          <a:p>
            <a:pPr marL="0" indent="0">
              <a:spcBef>
                <a:spcPts val="0"/>
              </a:spcBef>
              <a:buNone/>
            </a:pPr>
            <a:endParaRPr lang="en-US" dirty="0"/>
          </a:p>
          <a:p>
            <a:pPr marL="0" indent="0" algn="ctr">
              <a:spcBef>
                <a:spcPts val="0"/>
              </a:spcBef>
              <a:buNone/>
            </a:pPr>
            <a:r>
              <a:rPr lang="en-US" sz="3600" dirty="0"/>
              <a:t>Review the 8 Steps and 4 A’s handout</a:t>
            </a:r>
          </a:p>
          <a:p>
            <a:pPr marL="0" indent="0" algn="ctr">
              <a:spcBef>
                <a:spcPts val="0"/>
              </a:spcBef>
              <a:buNone/>
            </a:pPr>
            <a:endParaRPr lang="en-US" sz="3600" dirty="0"/>
          </a:p>
          <a:p>
            <a:pPr marL="0" indent="0" algn="ctr">
              <a:spcBef>
                <a:spcPts val="0"/>
              </a:spcBef>
              <a:buNone/>
            </a:pPr>
            <a:r>
              <a:rPr lang="en-US" sz="3600" dirty="0"/>
              <a:t>Plan the 4 A’s for your learning </a:t>
            </a:r>
            <a:r>
              <a:rPr lang="en-US" sz="3600" dirty="0" smtClean="0"/>
              <a:t>event</a:t>
            </a:r>
          </a:p>
          <a:p>
            <a:pPr marL="0" indent="0" algn="ctr">
              <a:spcBef>
                <a:spcPts val="0"/>
              </a:spcBef>
              <a:buNone/>
            </a:pPr>
            <a:endParaRPr lang="en-US" sz="3600" dirty="0" smtClean="0"/>
          </a:p>
          <a:p>
            <a:pPr marL="0" indent="0" algn="ctr">
              <a:spcBef>
                <a:spcPts val="0"/>
              </a:spcBef>
              <a:buNone/>
            </a:pPr>
            <a:r>
              <a:rPr lang="en-US" sz="3600" dirty="0" smtClean="0"/>
              <a:t>Use tools from the AIM to ACT Toolbox</a:t>
            </a:r>
            <a:endParaRPr lang="en-US" sz="3600" dirty="0"/>
          </a:p>
          <a:p>
            <a:pPr marL="0" indent="0" algn="ctr">
              <a:spcBef>
                <a:spcPts val="0"/>
              </a:spcBef>
              <a:buNone/>
            </a:pPr>
            <a:endParaRPr lang="en-US" sz="3600" dirty="0"/>
          </a:p>
          <a:p>
            <a:pPr marL="0" indent="0" algn="ctr">
              <a:spcBef>
                <a:spcPts val="0"/>
              </a:spcBef>
              <a:buNone/>
            </a:pPr>
            <a:r>
              <a:rPr lang="en-US" sz="3600" dirty="0"/>
              <a:t>Be prepared to share with the group</a:t>
            </a:r>
          </a:p>
        </p:txBody>
      </p:sp>
      <p:sp>
        <p:nvSpPr>
          <p:cNvPr id="5" name="TextBox 4"/>
          <p:cNvSpPr txBox="1"/>
          <p:nvPr/>
        </p:nvSpPr>
        <p:spPr>
          <a:xfrm>
            <a:off x="5364480" y="64657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10 Minutes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7663218" y="914163"/>
            <a:ext cx="5881519"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IN" sz="2900" dirty="0">
              <a:solidFill>
                <a:prstClr val="white"/>
              </a:solidFill>
            </a:endParaRPr>
          </a:p>
        </p:txBody>
      </p:sp>
      <p:sp>
        <p:nvSpPr>
          <p:cNvPr id="157" name="Rectangle 156"/>
          <p:cNvSpPr/>
          <p:nvPr/>
        </p:nvSpPr>
        <p:spPr>
          <a:xfrm>
            <a:off x="8471707" y="194163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8" name="Rectangle 157"/>
          <p:cNvSpPr/>
          <p:nvPr/>
        </p:nvSpPr>
        <p:spPr>
          <a:xfrm>
            <a:off x="8471707" y="280470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9" name="Rectangle 158"/>
          <p:cNvSpPr/>
          <p:nvPr/>
        </p:nvSpPr>
        <p:spPr>
          <a:xfrm>
            <a:off x="8471707" y="3691747"/>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60" name="Rectangle 159"/>
          <p:cNvSpPr/>
          <p:nvPr/>
        </p:nvSpPr>
        <p:spPr>
          <a:xfrm>
            <a:off x="8471707" y="457934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61" name="Rectangle 160"/>
          <p:cNvSpPr/>
          <p:nvPr/>
        </p:nvSpPr>
        <p:spPr>
          <a:xfrm>
            <a:off x="8471707" y="54442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62" name="Rectangle 161"/>
          <p:cNvSpPr/>
          <p:nvPr/>
        </p:nvSpPr>
        <p:spPr>
          <a:xfrm>
            <a:off x="8471712" y="106951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41" name="Rectangle 40"/>
          <p:cNvSpPr/>
          <p:nvPr/>
        </p:nvSpPr>
        <p:spPr>
          <a:xfrm>
            <a:off x="697152" y="920578"/>
            <a:ext cx="5689660"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IN" sz="2900" dirty="0">
              <a:solidFill>
                <a:prstClr val="white"/>
              </a:solidFill>
            </a:endParaRPr>
          </a:p>
        </p:txBody>
      </p:sp>
      <p:sp>
        <p:nvSpPr>
          <p:cNvPr id="152" name="Rectangle 151"/>
          <p:cNvSpPr/>
          <p:nvPr/>
        </p:nvSpPr>
        <p:spPr>
          <a:xfrm>
            <a:off x="1372638" y="194163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3" name="Rectangle 152"/>
          <p:cNvSpPr/>
          <p:nvPr/>
        </p:nvSpPr>
        <p:spPr>
          <a:xfrm>
            <a:off x="1372638" y="280470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4" name="Rectangle 153"/>
          <p:cNvSpPr/>
          <p:nvPr/>
        </p:nvSpPr>
        <p:spPr>
          <a:xfrm>
            <a:off x="1372638" y="3691747"/>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5" name="Rectangle 154"/>
          <p:cNvSpPr/>
          <p:nvPr/>
        </p:nvSpPr>
        <p:spPr>
          <a:xfrm>
            <a:off x="1372638" y="457934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6" name="Rectangle 155"/>
          <p:cNvSpPr/>
          <p:nvPr/>
        </p:nvSpPr>
        <p:spPr>
          <a:xfrm>
            <a:off x="1372638" y="54442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151" name="Rectangle 150"/>
          <p:cNvSpPr/>
          <p:nvPr/>
        </p:nvSpPr>
        <p:spPr>
          <a:xfrm>
            <a:off x="1372639" y="106951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998" tIns="47762" rIns="94998" bIns="47762" rtlCol="0" anchor="ctr"/>
          <a:lstStyle/>
          <a:p>
            <a:pPr algn="ctr" defTabSz="951978"/>
            <a:endParaRPr lang="en-US" sz="2900" dirty="0">
              <a:solidFill>
                <a:prstClr val="white"/>
              </a:solidFill>
            </a:endParaRPr>
          </a:p>
        </p:txBody>
      </p:sp>
      <p:sp>
        <p:nvSpPr>
          <p:cNvPr id="2" name="Title 1"/>
          <p:cNvSpPr>
            <a:spLocks noGrp="1"/>
          </p:cNvSpPr>
          <p:nvPr>
            <p:ph type="title"/>
          </p:nvPr>
        </p:nvSpPr>
        <p:spPr>
          <a:xfrm>
            <a:off x="697157" y="179958"/>
            <a:ext cx="5689660" cy="859153"/>
          </a:xfrm>
        </p:spPr>
        <p:txBody>
          <a:bodyPr>
            <a:normAutofit/>
          </a:bodyPr>
          <a:lstStyle/>
          <a:p>
            <a:pPr algn="ctr"/>
            <a:r>
              <a:rPr lang="en-IN" dirty="0"/>
              <a:t>Large Group Techniques</a:t>
            </a:r>
          </a:p>
        </p:txBody>
      </p:sp>
      <p:grpSp>
        <p:nvGrpSpPr>
          <p:cNvPr id="19" name="Group 18"/>
          <p:cNvGrpSpPr>
            <a:grpSpLocks/>
          </p:cNvGrpSpPr>
          <p:nvPr/>
        </p:nvGrpSpPr>
        <p:grpSpPr>
          <a:xfrm>
            <a:off x="1101542" y="1097280"/>
            <a:ext cx="4996561" cy="747952"/>
            <a:chOff x="1280944" y="1851545"/>
            <a:chExt cx="4164886"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44" name="TextBox 43">
              <a:hlinkClick r:id="rId2" action="ppaction://hlinksldjump"/>
            </p:cNvPr>
            <p:cNvSpPr txBox="1"/>
            <p:nvPr/>
          </p:nvSpPr>
          <p:spPr>
            <a:xfrm>
              <a:off x="2246690" y="1988741"/>
              <a:ext cx="3199140" cy="369428"/>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2" action="ppaction://hlinksldjump"/>
                </a:rPr>
                <a:t>Audience Response Systems</a:t>
              </a:r>
              <a:endParaRPr lang="en-US" sz="2200" dirty="0">
                <a:solidFill>
                  <a:prstClr val="black">
                    <a:lumMod val="75000"/>
                    <a:lumOff val="25000"/>
                  </a:prstClr>
                </a:solidFill>
                <a:latin typeface="Arial" pitchFamily="34" charset="0"/>
                <a:cs typeface="Arial" pitchFamily="34" charset="0"/>
              </a:endParaRPr>
            </a:p>
          </p:txBody>
        </p:sp>
      </p:grpSp>
      <p:grpSp>
        <p:nvGrpSpPr>
          <p:cNvPr id="56" name="Group 55"/>
          <p:cNvGrpSpPr/>
          <p:nvPr/>
        </p:nvGrpSpPr>
        <p:grpSpPr>
          <a:xfrm>
            <a:off x="1097280" y="2852928"/>
            <a:ext cx="2503735" cy="747952"/>
            <a:chOff x="1332052" y="3649597"/>
            <a:chExt cx="2086989" cy="623455"/>
          </a:xfrm>
        </p:grpSpPr>
        <p:sp>
          <p:nvSpPr>
            <p:cNvPr id="46" name="Oval 45"/>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47" name="TextBox 46"/>
            <p:cNvSpPr txBox="1"/>
            <p:nvPr/>
          </p:nvSpPr>
          <p:spPr>
            <a:xfrm>
              <a:off x="2220965" y="3776631"/>
              <a:ext cx="1198076"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3" action="ppaction://hlinksldjump"/>
                </a:rPr>
                <a:t>Jeopardy!</a:t>
              </a:r>
              <a:endParaRPr lang="en-US" sz="2200" dirty="0">
                <a:solidFill>
                  <a:prstClr val="black">
                    <a:lumMod val="75000"/>
                    <a:lumOff val="25000"/>
                  </a:prstClr>
                </a:solidFill>
                <a:latin typeface="Arial" pitchFamily="34" charset="0"/>
                <a:cs typeface="Arial" pitchFamily="34" charset="0"/>
              </a:endParaRPr>
            </a:p>
          </p:txBody>
        </p:sp>
      </p:grpSp>
      <p:grpSp>
        <p:nvGrpSpPr>
          <p:cNvPr id="57" name="Group 56"/>
          <p:cNvGrpSpPr/>
          <p:nvPr/>
        </p:nvGrpSpPr>
        <p:grpSpPr>
          <a:xfrm>
            <a:off x="1097284" y="3730936"/>
            <a:ext cx="3255090" cy="747950"/>
            <a:chOff x="1332052" y="4788709"/>
            <a:chExt cx="2713279" cy="623455"/>
          </a:xfrm>
        </p:grpSpPr>
        <p:sp>
          <p:nvSpPr>
            <p:cNvPr id="49" name="Oval 48"/>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50" name="TextBox 49"/>
            <p:cNvSpPr txBox="1"/>
            <p:nvPr/>
          </p:nvSpPr>
          <p:spPr>
            <a:xfrm>
              <a:off x="2252965" y="4891916"/>
              <a:ext cx="1792366"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4" action="ppaction://hlinksldjump"/>
                </a:rPr>
                <a:t>Walking Gallery</a:t>
              </a:r>
              <a:endParaRPr lang="en-US" sz="2200" dirty="0">
                <a:solidFill>
                  <a:prstClr val="black">
                    <a:lumMod val="75000"/>
                    <a:lumOff val="25000"/>
                  </a:prstClr>
                </a:solidFill>
                <a:latin typeface="Arial" pitchFamily="34" charset="0"/>
                <a:cs typeface="Arial" pitchFamily="34" charset="0"/>
              </a:endParaRPr>
            </a:p>
          </p:txBody>
        </p:sp>
      </p:grpSp>
      <p:grpSp>
        <p:nvGrpSpPr>
          <p:cNvPr id="58" name="Group 57"/>
          <p:cNvGrpSpPr/>
          <p:nvPr/>
        </p:nvGrpSpPr>
        <p:grpSpPr>
          <a:xfrm>
            <a:off x="1097280" y="1975104"/>
            <a:ext cx="3042506" cy="747950"/>
            <a:chOff x="1332052" y="2835218"/>
            <a:chExt cx="2536082"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55" name="TextBox 54"/>
            <p:cNvSpPr txBox="1"/>
            <p:nvPr/>
          </p:nvSpPr>
          <p:spPr>
            <a:xfrm>
              <a:off x="2246690" y="2916111"/>
              <a:ext cx="1621444"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5" action="ppaction://hlinksldjump"/>
                </a:rPr>
                <a:t>Find the Flaw</a:t>
              </a:r>
              <a:endParaRPr lang="en-US" sz="2200" dirty="0">
                <a:solidFill>
                  <a:prstClr val="black">
                    <a:lumMod val="75000"/>
                    <a:lumOff val="25000"/>
                  </a:prstClr>
                </a:solidFill>
                <a:latin typeface="Arial" pitchFamily="34" charset="0"/>
                <a:cs typeface="Arial" pitchFamily="34" charset="0"/>
              </a:endParaRPr>
            </a:p>
          </p:txBody>
        </p:sp>
      </p:grpSp>
      <p:sp>
        <p:nvSpPr>
          <p:cNvPr id="33" name="Oval 32">
            <a:hlinkClick r:id="rId2" action="ppaction://hlinksldjump"/>
          </p:cNvPr>
          <p:cNvSpPr>
            <a:spLocks noChangeAspect="1"/>
          </p:cNvSpPr>
          <p:nvPr/>
        </p:nvSpPr>
        <p:spPr>
          <a:xfrm>
            <a:off x="1097281" y="1097281"/>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1</a:t>
            </a:r>
          </a:p>
        </p:txBody>
      </p:sp>
      <p:grpSp>
        <p:nvGrpSpPr>
          <p:cNvPr id="34" name="Group 33"/>
          <p:cNvGrpSpPr/>
          <p:nvPr/>
        </p:nvGrpSpPr>
        <p:grpSpPr>
          <a:xfrm>
            <a:off x="1097280" y="4608576"/>
            <a:ext cx="3752918" cy="747950"/>
            <a:chOff x="1332052" y="4788709"/>
            <a:chExt cx="3128244" cy="623455"/>
          </a:xfrm>
        </p:grpSpPr>
        <p:sp>
          <p:nvSpPr>
            <p:cNvPr id="35" name="Oval 34"/>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36" name="TextBox 35"/>
            <p:cNvSpPr txBox="1"/>
            <p:nvPr/>
          </p:nvSpPr>
          <p:spPr>
            <a:xfrm>
              <a:off x="2252965" y="4891916"/>
              <a:ext cx="2207331"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6" action="ppaction://hlinksldjump"/>
                </a:rPr>
                <a:t>Guided Note Taking</a:t>
              </a:r>
              <a:endParaRPr lang="en-US" sz="2200" dirty="0">
                <a:solidFill>
                  <a:prstClr val="black">
                    <a:lumMod val="75000"/>
                    <a:lumOff val="25000"/>
                  </a:prstClr>
                </a:solidFill>
                <a:latin typeface="Arial" pitchFamily="34" charset="0"/>
                <a:cs typeface="Arial" pitchFamily="34" charset="0"/>
              </a:endParaRPr>
            </a:p>
          </p:txBody>
        </p:sp>
      </p:grpSp>
      <p:grpSp>
        <p:nvGrpSpPr>
          <p:cNvPr id="37" name="Group 36"/>
          <p:cNvGrpSpPr/>
          <p:nvPr/>
        </p:nvGrpSpPr>
        <p:grpSpPr>
          <a:xfrm>
            <a:off x="1097280" y="5486400"/>
            <a:ext cx="2849980" cy="747950"/>
            <a:chOff x="1332052" y="4788709"/>
            <a:chExt cx="2375599" cy="623455"/>
          </a:xfrm>
        </p:grpSpPr>
        <p:sp>
          <p:nvSpPr>
            <p:cNvPr id="38" name="Oval 37"/>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39" name="TextBox 38"/>
            <p:cNvSpPr txBox="1"/>
            <p:nvPr/>
          </p:nvSpPr>
          <p:spPr>
            <a:xfrm>
              <a:off x="2252965" y="4891916"/>
              <a:ext cx="1454686"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7" action="ppaction://hlinksldjump"/>
                </a:rPr>
                <a:t>Team Recall</a:t>
              </a:r>
              <a:endParaRPr lang="en-US" sz="2200" dirty="0">
                <a:solidFill>
                  <a:prstClr val="black">
                    <a:lumMod val="75000"/>
                    <a:lumOff val="25000"/>
                  </a:prstClr>
                </a:solidFill>
                <a:latin typeface="Arial" pitchFamily="34" charset="0"/>
                <a:cs typeface="Arial" pitchFamily="34" charset="0"/>
              </a:endParaRPr>
            </a:p>
          </p:txBody>
        </p:sp>
      </p:grpSp>
      <p:sp>
        <p:nvSpPr>
          <p:cNvPr id="91" name="Oval 90"/>
          <p:cNvSpPr>
            <a:spLocks noChangeAspect="1"/>
          </p:cNvSpPr>
          <p:nvPr/>
        </p:nvSpPr>
        <p:spPr>
          <a:xfrm>
            <a:off x="1097279" y="1970341"/>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2</a:t>
            </a:r>
          </a:p>
        </p:txBody>
      </p:sp>
      <p:sp>
        <p:nvSpPr>
          <p:cNvPr id="92" name="Oval 91"/>
          <p:cNvSpPr>
            <a:spLocks noChangeAspect="1"/>
          </p:cNvSpPr>
          <p:nvPr/>
        </p:nvSpPr>
        <p:spPr>
          <a:xfrm>
            <a:off x="1097279" y="28537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3</a:t>
            </a:r>
          </a:p>
        </p:txBody>
      </p:sp>
      <p:sp>
        <p:nvSpPr>
          <p:cNvPr id="93" name="Oval 92"/>
          <p:cNvSpPr>
            <a:spLocks noChangeAspect="1"/>
          </p:cNvSpPr>
          <p:nvPr/>
        </p:nvSpPr>
        <p:spPr>
          <a:xfrm>
            <a:off x="1087309" y="3729136"/>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4</a:t>
            </a:r>
          </a:p>
        </p:txBody>
      </p:sp>
      <p:sp>
        <p:nvSpPr>
          <p:cNvPr id="94" name="Oval 93"/>
          <p:cNvSpPr>
            <a:spLocks noChangeAspect="1"/>
          </p:cNvSpPr>
          <p:nvPr/>
        </p:nvSpPr>
        <p:spPr>
          <a:xfrm>
            <a:off x="1087309" y="45781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5</a:t>
            </a:r>
          </a:p>
        </p:txBody>
      </p:sp>
      <p:sp>
        <p:nvSpPr>
          <p:cNvPr id="95" name="Oval 94"/>
          <p:cNvSpPr>
            <a:spLocks noChangeAspect="1"/>
          </p:cNvSpPr>
          <p:nvPr/>
        </p:nvSpPr>
        <p:spPr>
          <a:xfrm>
            <a:off x="1101841" y="5497479"/>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6</a:t>
            </a:r>
          </a:p>
        </p:txBody>
      </p:sp>
      <p:sp>
        <p:nvSpPr>
          <p:cNvPr id="121" name="Title 1"/>
          <p:cNvSpPr txBox="1">
            <a:spLocks/>
          </p:cNvSpPr>
          <p:nvPr/>
        </p:nvSpPr>
        <p:spPr>
          <a:xfrm>
            <a:off x="7816619" y="187322"/>
            <a:ext cx="5689660" cy="859153"/>
          </a:xfrm>
          <a:prstGeom prst="rect">
            <a:avLst/>
          </a:prstGeom>
        </p:spPr>
        <p:txBody>
          <a:bodyPr lIns="94998" tIns="47762" rIns="94998" bIns="47762">
            <a:normAutofit fontScale="97500"/>
          </a:bodyPr>
          <a:lstStyle>
            <a:lvl1pPr algn="l" defTabSz="457200" rtl="0" eaLnBrk="1" fontAlgn="base" hangingPunct="1">
              <a:spcBef>
                <a:spcPct val="0"/>
              </a:spcBef>
              <a:spcAft>
                <a:spcPct val="0"/>
              </a:spcAft>
              <a:defRPr sz="3732" kern="1200">
                <a:solidFill>
                  <a:schemeClr val="tx1">
                    <a:lumMod val="65000"/>
                    <a:lumOff val="35000"/>
                  </a:schemeClr>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ctr"/>
            <a:r>
              <a:rPr lang="en-IN" dirty="0">
                <a:solidFill>
                  <a:prstClr val="black">
                    <a:lumMod val="65000"/>
                    <a:lumOff val="35000"/>
                  </a:prstClr>
                </a:solidFill>
              </a:rPr>
              <a:t>Small Group Techniques</a:t>
            </a:r>
          </a:p>
        </p:txBody>
      </p:sp>
      <p:grpSp>
        <p:nvGrpSpPr>
          <p:cNvPr id="123" name="Group 122"/>
          <p:cNvGrpSpPr>
            <a:grpSpLocks/>
          </p:cNvGrpSpPr>
          <p:nvPr/>
        </p:nvGrpSpPr>
        <p:grpSpPr>
          <a:xfrm>
            <a:off x="8063346" y="1090865"/>
            <a:ext cx="2226578" cy="747952"/>
            <a:chOff x="1280944" y="1851545"/>
            <a:chExt cx="1855964" cy="623455"/>
          </a:xfrm>
        </p:grpSpPr>
        <p:sp>
          <p:nvSpPr>
            <p:cNvPr id="124" name="Oval 123"/>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25" name="TextBox 124">
              <a:hlinkClick r:id="rId2" action="ppaction://hlinksldjump"/>
            </p:cNvPr>
            <p:cNvSpPr txBox="1"/>
            <p:nvPr/>
          </p:nvSpPr>
          <p:spPr>
            <a:xfrm>
              <a:off x="2246690" y="1988741"/>
              <a:ext cx="890218" cy="369428"/>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8" action="ppaction://hlinksldjump"/>
                </a:rPr>
                <a:t>Jigsaw</a:t>
              </a:r>
              <a:endParaRPr lang="en-US" sz="2200" dirty="0">
                <a:solidFill>
                  <a:prstClr val="black">
                    <a:lumMod val="75000"/>
                    <a:lumOff val="25000"/>
                  </a:prstClr>
                </a:solidFill>
                <a:latin typeface="Arial" pitchFamily="34" charset="0"/>
                <a:cs typeface="Arial" pitchFamily="34" charset="0"/>
              </a:endParaRPr>
            </a:p>
          </p:txBody>
        </p:sp>
      </p:grpSp>
      <p:grpSp>
        <p:nvGrpSpPr>
          <p:cNvPr id="126" name="Group 125"/>
          <p:cNvGrpSpPr/>
          <p:nvPr/>
        </p:nvGrpSpPr>
        <p:grpSpPr>
          <a:xfrm>
            <a:off x="8063346" y="2846513"/>
            <a:ext cx="4150339" cy="747952"/>
            <a:chOff x="1332052" y="3649597"/>
            <a:chExt cx="3459513" cy="623455"/>
          </a:xfrm>
        </p:grpSpPr>
        <p:sp>
          <p:nvSpPr>
            <p:cNvPr id="127" name="Oval 126"/>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28" name="TextBox 127"/>
            <p:cNvSpPr txBox="1"/>
            <p:nvPr/>
          </p:nvSpPr>
          <p:spPr>
            <a:xfrm>
              <a:off x="2220965" y="3776631"/>
              <a:ext cx="2570600" cy="369300"/>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9" action="ppaction://hlinksldjump"/>
                </a:rPr>
                <a:t>Small Group Questions</a:t>
              </a:r>
              <a:endParaRPr lang="en-US" sz="2200" dirty="0">
                <a:solidFill>
                  <a:prstClr val="black">
                    <a:lumMod val="75000"/>
                    <a:lumOff val="25000"/>
                  </a:prstClr>
                </a:solidFill>
                <a:latin typeface="Arial" pitchFamily="34" charset="0"/>
                <a:cs typeface="Arial" pitchFamily="34" charset="0"/>
              </a:endParaRPr>
            </a:p>
          </p:txBody>
        </p:sp>
      </p:grpSp>
      <p:grpSp>
        <p:nvGrpSpPr>
          <p:cNvPr id="129" name="Group 128"/>
          <p:cNvGrpSpPr/>
          <p:nvPr/>
        </p:nvGrpSpPr>
        <p:grpSpPr>
          <a:xfrm>
            <a:off x="8063349" y="3724517"/>
            <a:ext cx="4091396" cy="747950"/>
            <a:chOff x="1332052" y="4788709"/>
            <a:chExt cx="3410381" cy="623455"/>
          </a:xfrm>
        </p:grpSpPr>
        <p:sp>
          <p:nvSpPr>
            <p:cNvPr id="130" name="Oval 12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31" name="TextBox 130"/>
            <p:cNvSpPr txBox="1"/>
            <p:nvPr/>
          </p:nvSpPr>
          <p:spPr>
            <a:xfrm>
              <a:off x="2252965" y="4891916"/>
              <a:ext cx="2489468" cy="369301"/>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0" action="ppaction://hlinksldjump"/>
                </a:rPr>
                <a:t>Small Working Groups</a:t>
              </a:r>
              <a:endParaRPr lang="en-US" sz="2200" dirty="0">
                <a:solidFill>
                  <a:prstClr val="black">
                    <a:lumMod val="75000"/>
                    <a:lumOff val="25000"/>
                  </a:prstClr>
                </a:solidFill>
                <a:latin typeface="Arial" pitchFamily="34" charset="0"/>
                <a:cs typeface="Arial" pitchFamily="34" charset="0"/>
              </a:endParaRPr>
            </a:p>
          </p:txBody>
        </p:sp>
      </p:grpSp>
      <p:grpSp>
        <p:nvGrpSpPr>
          <p:cNvPr id="132" name="Group 131"/>
          <p:cNvGrpSpPr/>
          <p:nvPr/>
        </p:nvGrpSpPr>
        <p:grpSpPr>
          <a:xfrm>
            <a:off x="8063346" y="1968685"/>
            <a:ext cx="3042430" cy="747950"/>
            <a:chOff x="1332052" y="2835218"/>
            <a:chExt cx="2536016" cy="623455"/>
          </a:xfrm>
        </p:grpSpPr>
        <p:sp>
          <p:nvSpPr>
            <p:cNvPr id="133" name="Oval 132"/>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34" name="TextBox 133"/>
            <p:cNvSpPr txBox="1"/>
            <p:nvPr/>
          </p:nvSpPr>
          <p:spPr>
            <a:xfrm>
              <a:off x="2246690" y="2916111"/>
              <a:ext cx="1621378" cy="369301"/>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1" action="ppaction://hlinksldjump"/>
                </a:rPr>
                <a:t>3-2-1 Process</a:t>
              </a:r>
              <a:endParaRPr lang="en-US" sz="2200" dirty="0">
                <a:solidFill>
                  <a:prstClr val="black">
                    <a:lumMod val="75000"/>
                    <a:lumOff val="25000"/>
                  </a:prstClr>
                </a:solidFill>
                <a:latin typeface="Arial" pitchFamily="34" charset="0"/>
                <a:cs typeface="Arial" pitchFamily="34" charset="0"/>
              </a:endParaRPr>
            </a:p>
          </p:txBody>
        </p:sp>
      </p:grpSp>
      <p:sp>
        <p:nvSpPr>
          <p:cNvPr id="135" name="Oval 134">
            <a:hlinkClick r:id="rId2" action="ppaction://hlinksldjump"/>
          </p:cNvPr>
          <p:cNvSpPr>
            <a:spLocks noChangeAspect="1"/>
          </p:cNvSpPr>
          <p:nvPr/>
        </p:nvSpPr>
        <p:spPr>
          <a:xfrm>
            <a:off x="8063347" y="1090863"/>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1</a:t>
            </a:r>
          </a:p>
        </p:txBody>
      </p:sp>
      <p:grpSp>
        <p:nvGrpSpPr>
          <p:cNvPr id="136" name="Group 135"/>
          <p:cNvGrpSpPr/>
          <p:nvPr/>
        </p:nvGrpSpPr>
        <p:grpSpPr>
          <a:xfrm>
            <a:off x="8063346" y="4602157"/>
            <a:ext cx="3419290" cy="747950"/>
            <a:chOff x="1332052" y="4788709"/>
            <a:chExt cx="2850146" cy="623455"/>
          </a:xfrm>
        </p:grpSpPr>
        <p:sp>
          <p:nvSpPr>
            <p:cNvPr id="137" name="Oval 136"/>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38" name="TextBox 137"/>
            <p:cNvSpPr txBox="1"/>
            <p:nvPr/>
          </p:nvSpPr>
          <p:spPr>
            <a:xfrm>
              <a:off x="2252965" y="4891916"/>
              <a:ext cx="1929233" cy="369301"/>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2" action="ppaction://hlinksldjump"/>
                </a:rPr>
                <a:t>Think-Pair-Share</a:t>
              </a:r>
              <a:endParaRPr lang="en-US" sz="2200" dirty="0">
                <a:solidFill>
                  <a:prstClr val="black">
                    <a:lumMod val="75000"/>
                    <a:lumOff val="25000"/>
                  </a:prstClr>
                </a:solidFill>
                <a:latin typeface="Arial" pitchFamily="34" charset="0"/>
                <a:cs typeface="Arial" pitchFamily="34" charset="0"/>
              </a:endParaRPr>
            </a:p>
          </p:txBody>
        </p:sp>
      </p:grpSp>
      <p:grpSp>
        <p:nvGrpSpPr>
          <p:cNvPr id="139" name="Group 138"/>
          <p:cNvGrpSpPr/>
          <p:nvPr/>
        </p:nvGrpSpPr>
        <p:grpSpPr>
          <a:xfrm>
            <a:off x="8063346" y="5479981"/>
            <a:ext cx="5574301" cy="747950"/>
            <a:chOff x="1332052" y="4788709"/>
            <a:chExt cx="4646456" cy="623455"/>
          </a:xfrm>
        </p:grpSpPr>
        <p:sp>
          <p:nvSpPr>
            <p:cNvPr id="140" name="Oval 13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978"/>
              <a:endParaRPr lang="en-IN" sz="2900" dirty="0">
                <a:solidFill>
                  <a:prstClr val="white"/>
                </a:solidFill>
              </a:endParaRPr>
            </a:p>
          </p:txBody>
        </p:sp>
        <p:sp>
          <p:nvSpPr>
            <p:cNvPr id="141" name="TextBox 140"/>
            <p:cNvSpPr txBox="1"/>
            <p:nvPr/>
          </p:nvSpPr>
          <p:spPr>
            <a:xfrm>
              <a:off x="2252965" y="4891916"/>
              <a:ext cx="3725543" cy="359167"/>
            </a:xfrm>
            <a:prstGeom prst="rect">
              <a:avLst/>
            </a:prstGeom>
            <a:noFill/>
          </p:spPr>
          <p:txBody>
            <a:bodyPr wrap="none" rtlCol="0">
              <a:spAutoFit/>
            </a:bodyPr>
            <a:lstStyle/>
            <a:p>
              <a:pPr defTabSz="951978"/>
              <a:r>
                <a:rPr lang="en-US" sz="2200" dirty="0">
                  <a:solidFill>
                    <a:prstClr val="black">
                      <a:lumMod val="75000"/>
                      <a:lumOff val="25000"/>
                    </a:prstClr>
                  </a:solidFill>
                  <a:latin typeface="Arial" pitchFamily="34" charset="0"/>
                  <a:cs typeface="Arial" pitchFamily="34" charset="0"/>
                  <a:hlinkClick r:id="rId13" action="ppaction://hlinksldjump"/>
                </a:rPr>
                <a:t>Poll Everywhere Instant Feedback</a:t>
              </a:r>
              <a:endParaRPr lang="en-US" sz="2200" dirty="0">
                <a:solidFill>
                  <a:prstClr val="black">
                    <a:lumMod val="75000"/>
                    <a:lumOff val="25000"/>
                  </a:prstClr>
                </a:solidFill>
                <a:latin typeface="Arial" pitchFamily="34" charset="0"/>
                <a:cs typeface="Arial" pitchFamily="34" charset="0"/>
              </a:endParaRPr>
            </a:p>
          </p:txBody>
        </p:sp>
      </p:grpSp>
      <p:sp>
        <p:nvSpPr>
          <p:cNvPr id="142" name="Oval 141"/>
          <p:cNvSpPr>
            <a:spLocks noChangeAspect="1"/>
          </p:cNvSpPr>
          <p:nvPr/>
        </p:nvSpPr>
        <p:spPr>
          <a:xfrm>
            <a:off x="8063345" y="1963923"/>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2</a:t>
            </a:r>
          </a:p>
        </p:txBody>
      </p:sp>
      <p:sp>
        <p:nvSpPr>
          <p:cNvPr id="143" name="Oval 142"/>
          <p:cNvSpPr>
            <a:spLocks noChangeAspect="1"/>
          </p:cNvSpPr>
          <p:nvPr/>
        </p:nvSpPr>
        <p:spPr>
          <a:xfrm>
            <a:off x="8063345" y="28473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3</a:t>
            </a:r>
          </a:p>
        </p:txBody>
      </p:sp>
      <p:sp>
        <p:nvSpPr>
          <p:cNvPr id="144" name="Oval 143"/>
          <p:cNvSpPr>
            <a:spLocks noChangeAspect="1"/>
          </p:cNvSpPr>
          <p:nvPr/>
        </p:nvSpPr>
        <p:spPr>
          <a:xfrm>
            <a:off x="8053375" y="372271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4</a:t>
            </a:r>
          </a:p>
        </p:txBody>
      </p:sp>
      <p:sp>
        <p:nvSpPr>
          <p:cNvPr id="145" name="Oval 144"/>
          <p:cNvSpPr>
            <a:spLocks noChangeAspect="1"/>
          </p:cNvSpPr>
          <p:nvPr/>
        </p:nvSpPr>
        <p:spPr>
          <a:xfrm>
            <a:off x="8053375" y="45717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5</a:t>
            </a:r>
          </a:p>
        </p:txBody>
      </p:sp>
      <p:sp>
        <p:nvSpPr>
          <p:cNvPr id="146" name="Oval 145"/>
          <p:cNvSpPr>
            <a:spLocks noChangeAspect="1"/>
          </p:cNvSpPr>
          <p:nvPr/>
        </p:nvSpPr>
        <p:spPr>
          <a:xfrm>
            <a:off x="8067907" y="5491060"/>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493" tIns="94975" rIns="75493" bIns="94975" numCol="1" anchor="ctr" anchorCtr="1" compatLnSpc="1">
            <a:prstTxWarp prst="textNoShape">
              <a:avLst/>
            </a:prstTxWarp>
          </a:bodyPr>
          <a:lstStyle/>
          <a:p>
            <a:pPr defTabSz="951978"/>
            <a:r>
              <a:rPr lang="en-US" sz="5300" kern="0" dirty="0">
                <a:solidFill>
                  <a:prstClr val="white"/>
                </a:solidFill>
                <a:latin typeface="Arial" pitchFamily="34" charset="0"/>
                <a:cs typeface="Arial" pitchFamily="34" charset="0"/>
              </a:rPr>
              <a:t>6</a:t>
            </a:r>
          </a:p>
        </p:txBody>
      </p:sp>
      <p:pic>
        <p:nvPicPr>
          <p:cNvPr id="9" name="Picture 8">
            <a:hlinkClick r:id="rId14" action="ppaction://hlinksldjump"/>
          </p:cNvPr>
          <p:cNvPicPr>
            <a:picLocks noChangeAspect="1"/>
          </p:cNvPicPr>
          <p:nvPr/>
        </p:nvPicPr>
        <p:blipFill>
          <a:blip r:embed="rId15"/>
          <a:stretch>
            <a:fillRect/>
          </a:stretch>
        </p:blipFill>
        <p:spPr>
          <a:xfrm>
            <a:off x="9755932" y="6334687"/>
            <a:ext cx="3877788" cy="683741"/>
          </a:xfrm>
          <a:prstGeom prst="rect">
            <a:avLst/>
          </a:prstGeom>
        </p:spPr>
      </p:pic>
    </p:spTree>
    <p:extLst>
      <p:ext uri="{BB962C8B-B14F-4D97-AF65-F5344CB8AC3E}">
        <p14:creationId xmlns:p14="http://schemas.microsoft.com/office/powerpoint/2010/main" val="2146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67" y="146610"/>
            <a:ext cx="12858750" cy="1705927"/>
          </a:xfrm>
        </p:spPr>
        <p:txBody>
          <a:bodyPr>
            <a:noAutofit/>
          </a:bodyPr>
          <a:lstStyle/>
          <a:p>
            <a:r>
              <a:rPr lang="en-US" sz="4400" b="1" dirty="0"/>
              <a:t>Activity </a:t>
            </a:r>
            <a:r>
              <a:rPr lang="en-US" sz="4400" b="1" dirty="0" smtClean="0"/>
              <a:t>8:</a:t>
            </a:r>
            <a:r>
              <a:rPr lang="en-US" sz="4400" b="1" dirty="0"/>
              <a:t/>
            </a:r>
            <a:br>
              <a:rPr lang="en-US" sz="4400" b="1" dirty="0"/>
            </a:br>
            <a:r>
              <a:rPr lang="en-US" sz="4400" b="1" dirty="0"/>
              <a:t>Give Your Event </a:t>
            </a:r>
          </a:p>
        </p:txBody>
      </p:sp>
      <p:sp>
        <p:nvSpPr>
          <p:cNvPr id="6" name="Content Placeholder 5"/>
          <p:cNvSpPr>
            <a:spLocks noGrp="1"/>
          </p:cNvSpPr>
          <p:nvPr>
            <p:ph idx="1"/>
          </p:nvPr>
        </p:nvSpPr>
        <p:spPr>
          <a:xfrm>
            <a:off x="968950" y="1945484"/>
            <a:ext cx="12858750" cy="4822031"/>
          </a:xfrm>
        </p:spPr>
        <p:txBody>
          <a:bodyPr>
            <a:normAutofit/>
          </a:bodyPr>
          <a:lstStyle/>
          <a:p>
            <a:pPr marL="0" indent="0" algn="ctr">
              <a:lnSpc>
                <a:spcPct val="150000"/>
              </a:lnSpc>
              <a:buNone/>
            </a:pPr>
            <a:r>
              <a:rPr lang="en-US" sz="3600" dirty="0"/>
              <a:t>Share details</a:t>
            </a:r>
          </a:p>
          <a:p>
            <a:pPr marL="0" indent="0" algn="ctr">
              <a:lnSpc>
                <a:spcPct val="150000"/>
              </a:lnSpc>
              <a:buNone/>
            </a:pPr>
            <a:r>
              <a:rPr lang="en-US" sz="3600" dirty="0"/>
              <a:t>Write down details</a:t>
            </a:r>
          </a:p>
          <a:p>
            <a:pPr marL="0" indent="0" algn="ctr">
              <a:lnSpc>
                <a:spcPct val="150000"/>
              </a:lnSpc>
              <a:buNone/>
            </a:pPr>
            <a:r>
              <a:rPr lang="en-US" sz="3600" dirty="0"/>
              <a:t>Give your event, get feedback</a:t>
            </a:r>
          </a:p>
          <a:p>
            <a:pPr marL="0" indent="0" algn="ctr">
              <a:lnSpc>
                <a:spcPct val="150000"/>
              </a:lnSpc>
              <a:buNone/>
            </a:pPr>
            <a:r>
              <a:rPr lang="en-US" sz="3600" dirty="0"/>
              <a:t>Attend event, give feedback</a:t>
            </a:r>
          </a:p>
        </p:txBody>
      </p:sp>
      <p:sp>
        <p:nvSpPr>
          <p:cNvPr id="5" name="TextBox 4"/>
          <p:cNvSpPr txBox="1"/>
          <p:nvPr/>
        </p:nvSpPr>
        <p:spPr>
          <a:xfrm>
            <a:off x="5364480" y="6465748"/>
            <a:ext cx="3779520" cy="746586"/>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TBD</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en-US" altLang="en-US" sz="4400" b="1" dirty="0"/>
              <a:t>Objectives</a:t>
            </a:r>
          </a:p>
        </p:txBody>
      </p:sp>
      <p:sp>
        <p:nvSpPr>
          <p:cNvPr id="76803" name="Rectangle 3"/>
          <p:cNvSpPr>
            <a:spLocks noGrp="1" noChangeArrowheads="1"/>
          </p:cNvSpPr>
          <p:nvPr>
            <p:ph type="body" idx="1"/>
          </p:nvPr>
        </p:nvSpPr>
        <p:spPr/>
        <p:txBody>
          <a:bodyPr>
            <a:normAutofit/>
          </a:bodyPr>
          <a:lstStyle/>
          <a:p>
            <a:pPr marL="0">
              <a:lnSpc>
                <a:spcPct val="150000"/>
              </a:lnSpc>
              <a:spcBef>
                <a:spcPts val="0"/>
              </a:spcBef>
            </a:pPr>
            <a:r>
              <a:rPr lang="en-US" altLang="en-US" sz="3600" dirty="0"/>
              <a:t>Reviewed classic and modern adult learning </a:t>
            </a:r>
            <a:r>
              <a:rPr lang="en-US" altLang="en-US" sz="3600" dirty="0" smtClean="0"/>
              <a:t>theories</a:t>
            </a:r>
          </a:p>
          <a:p>
            <a:pPr marL="0">
              <a:lnSpc>
                <a:spcPct val="150000"/>
              </a:lnSpc>
              <a:spcBef>
                <a:spcPts val="0"/>
              </a:spcBef>
            </a:pPr>
            <a:r>
              <a:rPr lang="en-US" altLang="en-US" sz="3600" dirty="0" smtClean="0"/>
              <a:t>Introduced </a:t>
            </a:r>
            <a:r>
              <a:rPr lang="en-US" altLang="en-US" sz="3600" dirty="0"/>
              <a:t>the AIM to ACT Toolbox</a:t>
            </a:r>
          </a:p>
          <a:p>
            <a:pPr>
              <a:lnSpc>
                <a:spcPct val="150000"/>
              </a:lnSpc>
              <a:spcBef>
                <a:spcPts val="0"/>
              </a:spcBef>
            </a:pPr>
            <a:r>
              <a:rPr lang="en-US" altLang="en-US" sz="3600" dirty="0"/>
              <a:t>Discussed the Vela model for designing learning events</a:t>
            </a:r>
          </a:p>
          <a:p>
            <a:pPr>
              <a:lnSpc>
                <a:spcPct val="150000"/>
              </a:lnSpc>
              <a:spcBef>
                <a:spcPts val="0"/>
              </a:spcBef>
            </a:pPr>
            <a:r>
              <a:rPr lang="en-US" sz="3600" dirty="0"/>
              <a:t>Designed learning tasks for your event using the </a:t>
            </a:r>
            <a:r>
              <a:rPr lang="en-US" sz="3600" dirty="0" smtClean="0"/>
              <a:t>Toolbox</a:t>
            </a:r>
            <a:endParaRPr lang="en-US" altLang="en-US" dirty="0"/>
          </a:p>
          <a:p>
            <a:pPr marL="0" indent="0">
              <a:lnSpc>
                <a:spcPct val="90000"/>
              </a:lnSpc>
              <a:buNone/>
            </a:pPr>
            <a:endParaRPr lang="en-US" altLang="en-US" dirty="0"/>
          </a:p>
        </p:txBody>
      </p:sp>
      <p:sp>
        <p:nvSpPr>
          <p:cNvPr id="4" name="Rectangle 2"/>
          <p:cNvSpPr txBox="1">
            <a:spLocks noChangeArrowheads="1"/>
          </p:cNvSpPr>
          <p:nvPr/>
        </p:nvSpPr>
        <p:spPr>
          <a:xfrm>
            <a:off x="731520" y="5073017"/>
            <a:ext cx="13167360" cy="2207896"/>
          </a:xfrm>
          <a:prstGeom prst="rect">
            <a:avLst/>
          </a:prstGeom>
        </p:spPr>
        <p:txBody>
          <a:bodyPr vert="horz" lIns="112616" tIns="56730" rIns="112616" bIns="56730" rtlCol="0" anchor="ctr">
            <a:normAutofit/>
          </a:bodyPr>
          <a:lstStyle>
            <a:lvl1pPr algn="ctr" defTabSz="457200" rtl="0" eaLnBrk="1" latinLnBrk="0" hangingPunct="1">
              <a:spcBef>
                <a:spcPct val="0"/>
              </a:spcBef>
              <a:buNone/>
              <a:defRPr sz="4400" kern="1200">
                <a:solidFill>
                  <a:srgbClr val="FFFF00"/>
                </a:solidFill>
                <a:latin typeface="+mj-lt"/>
                <a:ea typeface="+mj-ea"/>
                <a:cs typeface="Arial" pitchFamily="34" charset="0"/>
              </a:defRPr>
            </a:lvl1pPr>
          </a:lstStyle>
          <a:p>
            <a:r>
              <a:rPr lang="en-US" altLang="en-US" b="1" dirty="0">
                <a:solidFill>
                  <a:schemeClr val="tx1"/>
                </a:solidFill>
              </a:rPr>
              <a:t>Take Away</a:t>
            </a:r>
          </a:p>
          <a:p>
            <a:r>
              <a:rPr lang="en-US" altLang="en-US" sz="3600" dirty="0">
                <a:solidFill>
                  <a:schemeClr val="tx2"/>
                </a:solidFill>
              </a:rPr>
              <a:t>Promotion of understanding and retention of didactic material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7342222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61444" y="128557"/>
            <a:ext cx="3117140" cy="6287429"/>
          </a:xfrm>
          <a:prstGeom prst="rect">
            <a:avLst/>
          </a:prstGeom>
        </p:spPr>
        <p:txBody>
          <a:bodyPr wrap="none" lIns="112616" tIns="56730" rIns="112616" bIns="56730">
            <a:spAutoFit/>
          </a:bodyPr>
          <a:lstStyle/>
          <a:p>
            <a:pPr lvl="0"/>
            <a:r>
              <a:rPr lang="en-US" sz="40000" dirty="0">
                <a:solidFill>
                  <a:srgbClr val="1F497D">
                    <a:lumMod val="20000"/>
                    <a:lumOff val="80000"/>
                  </a:srgbClr>
                </a:solidFill>
              </a:rPr>
              <a:t>?</a:t>
            </a:r>
          </a:p>
        </p:txBody>
      </p:sp>
    </p:spTree>
    <p:extLst>
      <p:ext uri="{BB962C8B-B14F-4D97-AF65-F5344CB8AC3E}">
        <p14:creationId xmlns:p14="http://schemas.microsoft.com/office/powerpoint/2010/main" val="402198512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smtClean="0"/>
              <a:t>Please…</a:t>
            </a:r>
            <a:endParaRPr lang="en-US" b="1" dirty="0"/>
          </a:p>
        </p:txBody>
      </p:sp>
      <p:sp>
        <p:nvSpPr>
          <p:cNvPr id="7" name="Content Placeholder 6"/>
          <p:cNvSpPr>
            <a:spLocks noGrp="1"/>
          </p:cNvSpPr>
          <p:nvPr>
            <p:ph idx="1"/>
          </p:nvPr>
        </p:nvSpPr>
        <p:spPr>
          <a:xfrm>
            <a:off x="731521" y="1920242"/>
            <a:ext cx="8397240" cy="543115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lgn="ctr">
              <a:buNone/>
            </a:pPr>
            <a:r>
              <a:rPr lang="en-US" sz="6400" dirty="0"/>
              <a:t>Complete the </a:t>
            </a:r>
          </a:p>
          <a:p>
            <a:pPr marL="0" indent="0" algn="ctr">
              <a:buNone/>
            </a:pPr>
            <a:r>
              <a:rPr lang="en-US" sz="6400" dirty="0"/>
              <a:t>session evaluation.</a:t>
            </a:r>
          </a:p>
          <a:p>
            <a:pPr marL="0" indent="0" algn="ctr">
              <a:buNone/>
            </a:pPr>
            <a:endParaRPr lang="en-US" sz="7000" dirty="0"/>
          </a:p>
          <a:p>
            <a:pPr marL="0" indent="0" algn="ctr">
              <a:buNone/>
            </a:pPr>
            <a:r>
              <a:rPr lang="en-US" sz="7000" dirty="0"/>
              <a:t>Thank you.</a:t>
            </a:r>
          </a:p>
        </p:txBody>
      </p:sp>
      <p:sp>
        <p:nvSpPr>
          <p:cNvPr id="4" name="Slide Number Placeholder 3"/>
          <p:cNvSpPr>
            <a:spLocks noGrp="1"/>
          </p:cNvSpPr>
          <p:nvPr>
            <p:ph type="sldNum" sz="quarter" idx="12"/>
          </p:nvPr>
        </p:nvSpPr>
        <p:spPr/>
        <p:txBody>
          <a:bodyPr/>
          <a:lstStyle/>
          <a:p>
            <a:fld id="{B8E53858-325E-4866-9FF4-D49D596ED495}" type="slidenum">
              <a:rPr lang="en-US" smtClean="0"/>
              <a:pPr/>
              <a:t>156</a:t>
            </a:fld>
            <a:endParaRPr lang="en-US"/>
          </a:p>
        </p:txBody>
      </p:sp>
      <p:pic>
        <p:nvPicPr>
          <p:cNvPr id="9" name="Picture 8" descr="S:\Medical Education\Residency Education Symposium\2017\Mobile App\Evaluations\2017 Eval Button iPhone_37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01" y="1061721"/>
            <a:ext cx="3337560" cy="5826760"/>
          </a:xfrm>
          <a:prstGeom prst="rect">
            <a:avLst/>
          </a:prstGeom>
          <a:noFill/>
          <a:ln>
            <a:noFill/>
          </a:ln>
        </p:spPr>
      </p:pic>
      <p:cxnSp>
        <p:nvCxnSpPr>
          <p:cNvPr id="5" name="Straight Arrow Connector 4"/>
          <p:cNvCxnSpPr/>
          <p:nvPr/>
        </p:nvCxnSpPr>
        <p:spPr>
          <a:xfrm flipV="1">
            <a:off x="8366760" y="3975100"/>
            <a:ext cx="2164080" cy="28956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3693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p:spPr>
      </p:pic>
    </p:spTree>
    <p:extLst>
      <p:ext uri="{BB962C8B-B14F-4D97-AF65-F5344CB8AC3E}">
        <p14:creationId xmlns:p14="http://schemas.microsoft.com/office/powerpoint/2010/main" val="313081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Miller’s Pyramid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2064611"/>
              </p:ext>
            </p:extLst>
          </p:nvPr>
        </p:nvGraphicFramePr>
        <p:xfrm>
          <a:off x="383180" y="1920245"/>
          <a:ext cx="10189030" cy="54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9792792" y="6342911"/>
            <a:ext cx="4807130" cy="1578448"/>
          </a:xfrm>
          <a:prstGeom prst="rect">
            <a:avLst/>
          </a:prstGeom>
          <a:noFill/>
        </p:spPr>
        <p:txBody>
          <a:bodyPr wrap="square" lIns="112616" tIns="56730" rIns="112616" bIns="56730" rtlCol="0">
            <a:spAutoFit/>
          </a:bodyPr>
          <a:lstStyle/>
          <a:p>
            <a:pPr algn="ctr"/>
            <a:r>
              <a:rPr lang="en-US" sz="3400" dirty="0"/>
              <a:t>Basis for Performance of Skills</a:t>
            </a:r>
          </a:p>
          <a:p>
            <a:r>
              <a:rPr lang="en-US" dirty="0" smtClean="0"/>
              <a:t>	</a:t>
            </a:r>
            <a:endParaRPr lang="en-US" dirty="0"/>
          </a:p>
        </p:txBody>
      </p:sp>
    </p:spTree>
    <p:extLst>
      <p:ext uri="{BB962C8B-B14F-4D97-AF65-F5344CB8AC3E}">
        <p14:creationId xmlns:p14="http://schemas.microsoft.com/office/powerpoint/2010/main" val="192611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Miller’s Pyramid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9343096"/>
              </p:ext>
            </p:extLst>
          </p:nvPr>
        </p:nvGraphicFramePr>
        <p:xfrm>
          <a:off x="383180" y="1920245"/>
          <a:ext cx="10398034" cy="54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9039502" y="4868092"/>
            <a:ext cx="5347062" cy="1701558"/>
          </a:xfrm>
          <a:prstGeom prst="rect">
            <a:avLst/>
          </a:prstGeom>
          <a:noFill/>
        </p:spPr>
        <p:txBody>
          <a:bodyPr wrap="square" lIns="112616" tIns="56730" rIns="112616" bIns="56730" rtlCol="0">
            <a:spAutoFit/>
          </a:bodyPr>
          <a:lstStyle/>
          <a:p>
            <a:pPr algn="ctr"/>
            <a:r>
              <a:rPr lang="en-US" sz="3400" dirty="0"/>
              <a:t>Learning Related Skill</a:t>
            </a:r>
          </a:p>
          <a:p>
            <a:pPr algn="ctr"/>
            <a:r>
              <a:rPr lang="en-US" sz="3400" dirty="0"/>
              <a:t>How Knowledge Is Employed</a:t>
            </a:r>
          </a:p>
        </p:txBody>
      </p:sp>
    </p:spTree>
    <p:extLst>
      <p:ext uri="{BB962C8B-B14F-4D97-AF65-F5344CB8AC3E}">
        <p14:creationId xmlns:p14="http://schemas.microsoft.com/office/powerpoint/2010/main" val="251462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Miller’s Pyramid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7722008"/>
              </p:ext>
            </p:extLst>
          </p:nvPr>
        </p:nvGraphicFramePr>
        <p:xfrm>
          <a:off x="383180" y="1920245"/>
          <a:ext cx="10676710" cy="54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171286" y="3337259"/>
            <a:ext cx="4697701" cy="1701558"/>
          </a:xfrm>
          <a:prstGeom prst="rect">
            <a:avLst/>
          </a:prstGeom>
          <a:noFill/>
        </p:spPr>
        <p:txBody>
          <a:bodyPr wrap="none" lIns="112616" tIns="56730" rIns="112616" bIns="56730" rtlCol="0">
            <a:spAutoFit/>
          </a:bodyPr>
          <a:lstStyle/>
          <a:p>
            <a:pPr algn="ctr"/>
            <a:r>
              <a:rPr lang="en-US" sz="3400" dirty="0"/>
              <a:t>Demonstrates the Skill</a:t>
            </a:r>
          </a:p>
          <a:p>
            <a:pPr algn="ctr"/>
            <a:r>
              <a:rPr lang="en-US" sz="3400" dirty="0"/>
              <a:t>Performance Objective</a:t>
            </a:r>
          </a:p>
          <a:p>
            <a:pPr marL="920704" lvl="1" indent="-354124" algn="ctr">
              <a:buFont typeface="Wingdings" pitchFamily="2" charset="2"/>
              <a:buChar char="v"/>
            </a:pPr>
            <a:r>
              <a:rPr lang="en-US" sz="3400" dirty="0"/>
              <a:t>Competence</a:t>
            </a:r>
          </a:p>
        </p:txBody>
      </p:sp>
    </p:spTree>
    <p:extLst>
      <p:ext uri="{BB962C8B-B14F-4D97-AF65-F5344CB8AC3E}">
        <p14:creationId xmlns:p14="http://schemas.microsoft.com/office/powerpoint/2010/main" val="57634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t>Miller’s Pyramid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4586855"/>
              </p:ext>
            </p:extLst>
          </p:nvPr>
        </p:nvGraphicFramePr>
        <p:xfrm>
          <a:off x="909954" y="1920245"/>
          <a:ext cx="9962605" cy="54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701305" y="2225042"/>
            <a:ext cx="6531277" cy="1178338"/>
          </a:xfrm>
          <a:prstGeom prst="rect">
            <a:avLst/>
          </a:prstGeom>
          <a:noFill/>
        </p:spPr>
        <p:txBody>
          <a:bodyPr wrap="square" lIns="112616" tIns="56730" rIns="112616" bIns="56730" rtlCol="0">
            <a:spAutoFit/>
          </a:bodyPr>
          <a:lstStyle/>
          <a:p>
            <a:pPr algn="ctr"/>
            <a:r>
              <a:rPr lang="en-US" sz="3400" dirty="0"/>
              <a:t>Performs in Independent, Clinical Practice</a:t>
            </a:r>
          </a:p>
        </p:txBody>
      </p:sp>
    </p:spTree>
    <p:extLst>
      <p:ext uri="{BB962C8B-B14F-4D97-AF65-F5344CB8AC3E}">
        <p14:creationId xmlns:p14="http://schemas.microsoft.com/office/powerpoint/2010/main" val="160412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7680" y="1778376"/>
            <a:ext cx="13655040" cy="3931920"/>
          </a:xfrm>
        </p:spPr>
        <p:txBody>
          <a:bodyPr>
            <a:noAutofit/>
          </a:bodyPr>
          <a:lstStyle/>
          <a:p>
            <a:pPr algn="ctr" eaLnBrk="1" hangingPunct="1"/>
            <a:r>
              <a:rPr lang="en-US" sz="3600" dirty="0" smtClean="0">
                <a:solidFill>
                  <a:schemeClr val="tx2"/>
                </a:solidFill>
              </a:rPr>
              <a:t>Consider </a:t>
            </a:r>
            <a:r>
              <a:rPr lang="en-US" sz="3600" dirty="0">
                <a:solidFill>
                  <a:schemeClr val="tx2"/>
                </a:solidFill>
              </a:rPr>
              <a:t>the best teaching or learning event you can remember participating in…What made this such a great session?</a:t>
            </a:r>
            <a:br>
              <a:rPr lang="en-US" sz="3600" dirty="0">
                <a:solidFill>
                  <a:schemeClr val="tx2"/>
                </a:solidFill>
              </a:rPr>
            </a:br>
            <a:r>
              <a:rPr lang="en-US" sz="3600" dirty="0">
                <a:solidFill>
                  <a:schemeClr val="tx2"/>
                </a:solidFill>
              </a:rPr>
              <a:t/>
            </a:r>
            <a:br>
              <a:rPr lang="en-US" sz="3600" dirty="0">
                <a:solidFill>
                  <a:schemeClr val="tx2"/>
                </a:solidFill>
              </a:rPr>
            </a:br>
            <a:r>
              <a:rPr lang="en-US" sz="3600" dirty="0" smtClean="0">
                <a:solidFill>
                  <a:schemeClr val="tx2"/>
                </a:solidFill>
              </a:rPr>
              <a:t>What </a:t>
            </a:r>
            <a:r>
              <a:rPr lang="en-US" sz="3600" dirty="0">
                <a:solidFill>
                  <a:schemeClr val="tx2"/>
                </a:solidFill>
              </a:rPr>
              <a:t>is an upcoming </a:t>
            </a:r>
            <a:r>
              <a:rPr lang="en-US" sz="3600" dirty="0" smtClean="0">
                <a:solidFill>
                  <a:schemeClr val="tx2"/>
                </a:solidFill>
              </a:rPr>
              <a:t>event </a:t>
            </a:r>
            <a:r>
              <a:rPr lang="en-US" sz="3600" dirty="0">
                <a:solidFill>
                  <a:schemeClr val="tx2"/>
                </a:solidFill>
              </a:rPr>
              <a:t>you are supposed to teach?</a:t>
            </a:r>
            <a:r>
              <a:rPr lang="en-US" sz="4600" dirty="0"/>
              <a:t/>
            </a:r>
            <a:br>
              <a:rPr lang="en-US" sz="4600" dirty="0"/>
            </a:br>
            <a:endParaRPr lang="en-US" sz="4600" dirty="0"/>
          </a:p>
        </p:txBody>
      </p:sp>
      <p:sp>
        <p:nvSpPr>
          <p:cNvPr id="5" name="Title 1"/>
          <p:cNvSpPr txBox="1">
            <a:spLocks/>
          </p:cNvSpPr>
          <p:nvPr/>
        </p:nvSpPr>
        <p:spPr bwMode="auto">
          <a:xfrm>
            <a:off x="647700" y="4593708"/>
            <a:ext cx="13289280" cy="2011680"/>
          </a:xfrm>
          <a:prstGeom prst="rect">
            <a:avLst/>
          </a:prstGeom>
          <a:noFill/>
          <a:ln w="9525">
            <a:noFill/>
            <a:miter lim="800000"/>
            <a:headEnd/>
            <a:tailEnd/>
          </a:ln>
        </p:spPr>
        <p:txBody>
          <a:bodyPr vert="horz" wrap="square" lIns="112616" tIns="56730" rIns="112616" bIns="56730" numCol="1" anchor="ctr" anchorCtr="0" compatLnSpc="1">
            <a:prstTxWarp prst="textNoShape">
              <a:avLst/>
            </a:prstTxWarp>
          </a:bodyPr>
          <a:lstStyle>
            <a:lvl1pPr algn="l" rtl="0" eaLnBrk="0" fontAlgn="base" hangingPunct="0">
              <a:spcBef>
                <a:spcPct val="0"/>
              </a:spcBef>
              <a:spcAft>
                <a:spcPct val="0"/>
              </a:spcAft>
              <a:defRPr sz="44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Arial" charset="0"/>
              </a:defRPr>
            </a:lvl2pPr>
            <a:lvl3pPr algn="l" rtl="0" eaLnBrk="0" fontAlgn="base" hangingPunct="0">
              <a:spcBef>
                <a:spcPct val="0"/>
              </a:spcBef>
              <a:spcAft>
                <a:spcPct val="0"/>
              </a:spcAft>
              <a:defRPr sz="4400">
                <a:solidFill>
                  <a:srgbClr val="FFFF00"/>
                </a:solidFill>
                <a:latin typeface="Arial" charset="0"/>
              </a:defRPr>
            </a:lvl3pPr>
            <a:lvl4pPr algn="l" rtl="0" eaLnBrk="0" fontAlgn="base" hangingPunct="0">
              <a:spcBef>
                <a:spcPct val="0"/>
              </a:spcBef>
              <a:spcAft>
                <a:spcPct val="0"/>
              </a:spcAft>
              <a:defRPr sz="4400">
                <a:solidFill>
                  <a:srgbClr val="FFFF00"/>
                </a:solidFill>
                <a:latin typeface="Arial" charset="0"/>
              </a:defRPr>
            </a:lvl4pPr>
            <a:lvl5pPr algn="l" rtl="0" eaLnBrk="0" fontAlgn="base" hangingPunct="0">
              <a:spcBef>
                <a:spcPct val="0"/>
              </a:spcBef>
              <a:spcAft>
                <a:spcPct val="0"/>
              </a:spcAft>
              <a:defRPr sz="4400">
                <a:solidFill>
                  <a:srgbClr val="FFFF00"/>
                </a:solidFill>
                <a:latin typeface="Arial" charset="0"/>
              </a:defRPr>
            </a:lvl5pPr>
            <a:lvl6pPr marL="457200" algn="l" rtl="0" eaLnBrk="1" fontAlgn="base" hangingPunct="1">
              <a:spcBef>
                <a:spcPct val="0"/>
              </a:spcBef>
              <a:spcAft>
                <a:spcPct val="0"/>
              </a:spcAft>
              <a:defRPr sz="4400">
                <a:solidFill>
                  <a:srgbClr val="FFFF00"/>
                </a:solidFill>
                <a:latin typeface="Arial" charset="0"/>
              </a:defRPr>
            </a:lvl6pPr>
            <a:lvl7pPr marL="914400" algn="l" rtl="0" eaLnBrk="1" fontAlgn="base" hangingPunct="1">
              <a:spcBef>
                <a:spcPct val="0"/>
              </a:spcBef>
              <a:spcAft>
                <a:spcPct val="0"/>
              </a:spcAft>
              <a:defRPr sz="4400">
                <a:solidFill>
                  <a:srgbClr val="FFFF00"/>
                </a:solidFill>
                <a:latin typeface="Arial" charset="0"/>
              </a:defRPr>
            </a:lvl7pPr>
            <a:lvl8pPr marL="1371600" algn="l" rtl="0" eaLnBrk="1" fontAlgn="base" hangingPunct="1">
              <a:spcBef>
                <a:spcPct val="0"/>
              </a:spcBef>
              <a:spcAft>
                <a:spcPct val="0"/>
              </a:spcAft>
              <a:defRPr sz="4400">
                <a:solidFill>
                  <a:srgbClr val="FFFF00"/>
                </a:solidFill>
                <a:latin typeface="Arial" charset="0"/>
              </a:defRPr>
            </a:lvl8pPr>
            <a:lvl9pPr marL="1828800" algn="l" rtl="0" eaLnBrk="1" fontAlgn="base" hangingPunct="1">
              <a:spcBef>
                <a:spcPct val="0"/>
              </a:spcBef>
              <a:spcAft>
                <a:spcPct val="0"/>
              </a:spcAft>
              <a:defRPr sz="4400">
                <a:solidFill>
                  <a:srgbClr val="FFFF00"/>
                </a:solidFill>
                <a:latin typeface="Arial" charset="0"/>
              </a:defRPr>
            </a:lvl9pPr>
          </a:lstStyle>
          <a:p>
            <a:pPr algn="ctr" eaLnBrk="1" hangingPunct="1"/>
            <a:r>
              <a:rPr lang="en-US" sz="3600" dirty="0">
                <a:solidFill>
                  <a:schemeClr val="tx2"/>
                </a:solidFill>
              </a:rPr>
              <a:t>Share your thoughts with a partner  </a:t>
            </a:r>
          </a:p>
          <a:p>
            <a:pPr algn="ctr" eaLnBrk="1" hangingPunct="1"/>
            <a:r>
              <a:rPr lang="en-US" sz="3600" dirty="0">
                <a:solidFill>
                  <a:schemeClr val="tx2"/>
                </a:solidFill>
              </a:rPr>
              <a:t>      </a:t>
            </a:r>
          </a:p>
          <a:p>
            <a:pPr algn="ctr" eaLnBrk="1" hangingPunct="1"/>
            <a:r>
              <a:rPr lang="en-US" sz="3600" dirty="0">
                <a:solidFill>
                  <a:schemeClr val="tx2"/>
                </a:solidFill>
              </a:rPr>
              <a:t>We will hear a sample</a:t>
            </a:r>
          </a:p>
        </p:txBody>
      </p:sp>
      <p:sp>
        <p:nvSpPr>
          <p:cNvPr id="4" name="TextBox 3"/>
          <p:cNvSpPr txBox="1"/>
          <p:nvPr/>
        </p:nvSpPr>
        <p:spPr>
          <a:xfrm>
            <a:off x="5421630" y="6503844"/>
            <a:ext cx="3779520" cy="747451"/>
          </a:xfrm>
          <a:prstGeom prst="rect">
            <a:avLst/>
          </a:prstGeom>
          <a:solidFill>
            <a:schemeClr val="accent1"/>
          </a:solidFill>
          <a:ln w="28575">
            <a:solidFill>
              <a:schemeClr val="tx2"/>
            </a:solidFill>
          </a:ln>
        </p:spPr>
        <p:txBody>
          <a:bodyPr wrap="square" lIns="112616" tIns="56730" rIns="112616" bIns="56730" rtlCol="0">
            <a:spAutoFit/>
          </a:bodyPr>
          <a:lstStyle/>
          <a:p>
            <a:pPr algn="ctr"/>
            <a:r>
              <a:rPr lang="en-US" sz="4000" dirty="0">
                <a:solidFill>
                  <a:srgbClr val="FFFF00"/>
                </a:solidFill>
                <a:cs typeface="Arial" pitchFamily="34" charset="0"/>
              </a:rPr>
              <a:t>2 Minutes</a:t>
            </a:r>
          </a:p>
        </p:txBody>
      </p:sp>
      <p:sp>
        <p:nvSpPr>
          <p:cNvPr id="6" name="Rectangle 2"/>
          <p:cNvSpPr txBox="1">
            <a:spLocks noChangeArrowheads="1"/>
          </p:cNvSpPr>
          <p:nvPr/>
        </p:nvSpPr>
        <p:spPr>
          <a:xfrm>
            <a:off x="731520" y="329566"/>
            <a:ext cx="13167360" cy="1371600"/>
          </a:xfrm>
          <a:prstGeom prst="rect">
            <a:avLst/>
          </a:prstGeom>
        </p:spPr>
        <p:txBody>
          <a:bodyPr vert="horz" lIns="112616" tIns="56730" rIns="112616" bIns="56730" rtlCol="0" anchor="ctr">
            <a:normAutofit/>
          </a:bodyPr>
          <a:lstStyle>
            <a:lvl1pPr algn="ctr" defTabSz="457200" rtl="0" eaLnBrk="1" latinLnBrk="0" hangingPunct="1">
              <a:spcBef>
                <a:spcPct val="0"/>
              </a:spcBef>
              <a:buNone/>
              <a:defRPr sz="4400" kern="1200">
                <a:solidFill>
                  <a:srgbClr val="FFFF00"/>
                </a:solidFill>
                <a:latin typeface="+mj-lt"/>
                <a:ea typeface="+mj-ea"/>
                <a:cs typeface="Arial" pitchFamily="34" charset="0"/>
              </a:defRPr>
            </a:lvl1pPr>
          </a:lstStyle>
          <a:p>
            <a:r>
              <a:rPr lang="en-US" altLang="en-US" b="1" dirty="0" smtClean="0">
                <a:solidFill>
                  <a:schemeClr val="tx1"/>
                </a:solidFill>
              </a:rPr>
              <a:t>Activity #1</a:t>
            </a:r>
            <a:endParaRPr lang="en-US" altLang="en-US" b="1"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329566"/>
            <a:ext cx="13167360" cy="1371600"/>
          </a:xfrm>
        </p:spPr>
        <p:txBody>
          <a:bodyPr>
            <a:normAutofit/>
          </a:bodyPr>
          <a:lstStyle/>
          <a:p>
            <a:r>
              <a:rPr lang="en-US" sz="4400" b="1" dirty="0"/>
              <a:t>Miller’s Methods of Teaching</a:t>
            </a:r>
          </a:p>
        </p:txBody>
      </p:sp>
      <p:sp>
        <p:nvSpPr>
          <p:cNvPr id="3" name="Content Placeholder 2"/>
          <p:cNvSpPr>
            <a:spLocks noGrp="1"/>
          </p:cNvSpPr>
          <p:nvPr>
            <p:ph idx="1"/>
          </p:nvPr>
        </p:nvSpPr>
        <p:spPr>
          <a:xfrm>
            <a:off x="731520" y="1920240"/>
            <a:ext cx="13441680" cy="5852160"/>
          </a:xfrm>
        </p:spPr>
        <p:txBody>
          <a:bodyPr>
            <a:normAutofit/>
          </a:bodyPr>
          <a:lstStyle/>
          <a:p>
            <a:r>
              <a:rPr lang="en-US" sz="3600" dirty="0"/>
              <a:t>Multiple choice questions</a:t>
            </a:r>
          </a:p>
          <a:p>
            <a:r>
              <a:rPr lang="en-US" sz="3600" dirty="0"/>
              <a:t>Modified essay questions</a:t>
            </a:r>
          </a:p>
          <a:p>
            <a:r>
              <a:rPr lang="en-US" sz="3600" dirty="0"/>
              <a:t>Patient management problems</a:t>
            </a:r>
          </a:p>
          <a:p>
            <a:r>
              <a:rPr lang="en-US" sz="3600" dirty="0"/>
              <a:t>Objective Structured Clinical Examinations (OSCEs)</a:t>
            </a:r>
          </a:p>
          <a:p>
            <a:r>
              <a:rPr lang="en-US" sz="3600" dirty="0"/>
              <a:t>Simulations</a:t>
            </a:r>
          </a:p>
          <a:p>
            <a:r>
              <a:rPr lang="en-US" sz="3600" dirty="0"/>
              <a:t>Standardized patients</a:t>
            </a:r>
          </a:p>
          <a:p>
            <a:r>
              <a:rPr lang="en-US" sz="3600" dirty="0"/>
              <a:t>Assessments</a:t>
            </a:r>
          </a:p>
          <a:p>
            <a:pPr marL="0" indent="0">
              <a:buNone/>
            </a:pPr>
            <a:endParaRPr lang="en-US" dirty="0"/>
          </a:p>
        </p:txBody>
      </p:sp>
      <p:pic>
        <p:nvPicPr>
          <p:cNvPr id="1026" name="Picture 2" descr="C:\Users\Douglas.Maurer\Desktop\Miller's 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4864708"/>
            <a:ext cx="6972300" cy="33648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381314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Dreyfus Model of Skill Acquisition</a:t>
            </a:r>
          </a:p>
        </p:txBody>
      </p:sp>
      <p:sp>
        <p:nvSpPr>
          <p:cNvPr id="3" name="Content Placeholder 2"/>
          <p:cNvSpPr>
            <a:spLocks noGrp="1"/>
          </p:cNvSpPr>
          <p:nvPr>
            <p:ph idx="1"/>
          </p:nvPr>
        </p:nvSpPr>
        <p:spPr>
          <a:xfrm>
            <a:off x="731520" y="2011680"/>
            <a:ext cx="13594080" cy="6035040"/>
          </a:xfrm>
        </p:spPr>
        <p:txBody>
          <a:bodyPr>
            <a:normAutofit/>
          </a:bodyPr>
          <a:lstStyle/>
          <a:p>
            <a:r>
              <a:rPr lang="en-US" sz="3600" dirty="0"/>
              <a:t>Develop skills via instruction and experience</a:t>
            </a:r>
          </a:p>
          <a:p>
            <a:r>
              <a:rPr lang="en-US" sz="3600" dirty="0"/>
              <a:t>5 defined stages</a:t>
            </a:r>
          </a:p>
          <a:p>
            <a:r>
              <a:rPr lang="en-US" sz="3600" dirty="0"/>
              <a:t>F</a:t>
            </a:r>
            <a:r>
              <a:rPr lang="en-US" sz="3600" dirty="0" smtClean="0"/>
              <a:t>rom </a:t>
            </a:r>
            <a:r>
              <a:rPr lang="en-US" sz="3600" dirty="0"/>
              <a:t>dependence on abstract principles to concrete experience</a:t>
            </a:r>
          </a:p>
          <a:p>
            <a:r>
              <a:rPr lang="en-US" sz="3600" dirty="0"/>
              <a:t>Shift from controlled processing </a:t>
            </a:r>
          </a:p>
          <a:p>
            <a:pPr lvl="1"/>
            <a:r>
              <a:rPr lang="en-US" sz="3200" dirty="0"/>
              <a:t>Requires attention, not as proficient or skilled</a:t>
            </a:r>
          </a:p>
          <a:p>
            <a:r>
              <a:rPr lang="en-US" sz="3600" dirty="0"/>
              <a:t>Towards automatic processing</a:t>
            </a:r>
          </a:p>
          <a:p>
            <a:pPr lvl="1"/>
            <a:r>
              <a:rPr lang="en-US" sz="3200" dirty="0"/>
              <a:t>Requires less attention, easily completes task</a:t>
            </a:r>
          </a:p>
          <a:p>
            <a:endParaRPr lang="en-US" dirty="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456310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Douglas.Maurer\Desktop\Dreyf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3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45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153649"/>
            <a:ext cx="13167360" cy="1103555"/>
          </a:xfrm>
        </p:spPr>
        <p:txBody>
          <a:bodyPr/>
          <a:lstStyle/>
          <a:p>
            <a:r>
              <a:rPr lang="en-US" sz="5000" dirty="0"/>
              <a:t>Mental models for skill acquisition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0400130"/>
              </p:ext>
            </p:extLst>
          </p:nvPr>
        </p:nvGraphicFramePr>
        <p:xfrm>
          <a:off x="-121920" y="-160020"/>
          <a:ext cx="14965682" cy="8515824"/>
        </p:xfrm>
        <a:graphic>
          <a:graphicData uri="http://schemas.openxmlformats.org/drawingml/2006/table">
            <a:tbl>
              <a:tblPr firstRow="1" bandRow="1">
                <a:tableStyleId>{93296810-A885-4BE3-A3E7-6D5BEEA58F35}</a:tableStyleId>
              </a:tblPr>
              <a:tblGrid>
                <a:gridCol w="2752102"/>
                <a:gridCol w="3234172"/>
                <a:gridCol w="2993136"/>
                <a:gridCol w="2993136"/>
                <a:gridCol w="2993136"/>
              </a:tblGrid>
              <a:tr h="937260">
                <a:tc>
                  <a:txBody>
                    <a:bodyPr/>
                    <a:lstStyle/>
                    <a:p>
                      <a:pPr algn="ctr"/>
                      <a:r>
                        <a:rPr lang="en-US" sz="2900" dirty="0" smtClean="0"/>
                        <a:t>Stage 1</a:t>
                      </a:r>
                      <a:endParaRPr lang="en-US" sz="2900" dirty="0"/>
                    </a:p>
                  </a:txBody>
                  <a:tcPr marL="146304" marR="146304" marT="73152" marB="73152"/>
                </a:tc>
                <a:tc>
                  <a:txBody>
                    <a:bodyPr/>
                    <a:lstStyle/>
                    <a:p>
                      <a:pPr algn="ctr"/>
                      <a:r>
                        <a:rPr lang="en-US" sz="2900" dirty="0" smtClean="0"/>
                        <a:t>Stage 2</a:t>
                      </a:r>
                      <a:endParaRPr lang="en-US" sz="2900" dirty="0"/>
                    </a:p>
                  </a:txBody>
                  <a:tcPr marL="146304" marR="146304" marT="73152" marB="73152"/>
                </a:tc>
                <a:tc>
                  <a:txBody>
                    <a:bodyPr/>
                    <a:lstStyle/>
                    <a:p>
                      <a:pPr algn="ctr"/>
                      <a:r>
                        <a:rPr lang="en-US" sz="2900" dirty="0" smtClean="0"/>
                        <a:t>Stage 3</a:t>
                      </a:r>
                      <a:endParaRPr lang="en-US" sz="2900" dirty="0"/>
                    </a:p>
                  </a:txBody>
                  <a:tcPr marL="146304" marR="146304" marT="73152" marB="73152"/>
                </a:tc>
                <a:tc>
                  <a:txBody>
                    <a:bodyPr/>
                    <a:lstStyle/>
                    <a:p>
                      <a:pPr algn="ctr"/>
                      <a:r>
                        <a:rPr lang="en-US" sz="2900" dirty="0" smtClean="0"/>
                        <a:t>Stage 4</a:t>
                      </a:r>
                      <a:endParaRPr lang="en-US" sz="2900" dirty="0"/>
                    </a:p>
                  </a:txBody>
                  <a:tcPr marL="146304" marR="146304" marT="73152" marB="73152"/>
                </a:tc>
                <a:tc>
                  <a:txBody>
                    <a:bodyPr/>
                    <a:lstStyle/>
                    <a:p>
                      <a:pPr algn="ctr"/>
                      <a:r>
                        <a:rPr lang="en-US" sz="2900" dirty="0" smtClean="0"/>
                        <a:t>Stage 5</a:t>
                      </a:r>
                      <a:endParaRPr lang="en-US" sz="2900" dirty="0"/>
                    </a:p>
                  </a:txBody>
                  <a:tcPr marL="146304" marR="146304" marT="73152" marB="73152"/>
                </a:tc>
              </a:tr>
              <a:tr h="1343036">
                <a:tc>
                  <a:txBody>
                    <a:bodyPr/>
                    <a:lstStyle/>
                    <a:p>
                      <a:pPr algn="ctr"/>
                      <a:r>
                        <a:rPr lang="en-US" sz="2900" dirty="0" smtClean="0"/>
                        <a:t>NOVICE</a:t>
                      </a:r>
                      <a:endParaRPr lang="en-US" sz="2900" dirty="0"/>
                    </a:p>
                  </a:txBody>
                  <a:tcPr marL="146304" marR="146304" marT="73152" marB="73152"/>
                </a:tc>
                <a:tc>
                  <a:txBody>
                    <a:bodyPr/>
                    <a:lstStyle/>
                    <a:p>
                      <a:pPr algn="ctr"/>
                      <a:r>
                        <a:rPr lang="en-US" sz="2900" dirty="0" smtClean="0"/>
                        <a:t>COMPETENCE</a:t>
                      </a:r>
                      <a:endParaRPr lang="en-US" sz="2900" dirty="0"/>
                    </a:p>
                  </a:txBody>
                  <a:tcPr marL="146304" marR="146304" marT="73152" marB="73152"/>
                </a:tc>
                <a:tc>
                  <a:txBody>
                    <a:bodyPr/>
                    <a:lstStyle/>
                    <a:p>
                      <a:pPr algn="ctr"/>
                      <a:r>
                        <a:rPr lang="en-US" sz="2900" dirty="0" smtClean="0"/>
                        <a:t>PROFICIENCY</a:t>
                      </a:r>
                      <a:endParaRPr lang="en-US" sz="2900" dirty="0"/>
                    </a:p>
                  </a:txBody>
                  <a:tcPr marL="146304" marR="146304" marT="73152" marB="73152"/>
                </a:tc>
                <a:tc>
                  <a:txBody>
                    <a:bodyPr/>
                    <a:lstStyle/>
                    <a:p>
                      <a:pPr algn="ctr"/>
                      <a:r>
                        <a:rPr lang="en-US" sz="2900" dirty="0" smtClean="0"/>
                        <a:t>EXPERTISE</a:t>
                      </a:r>
                      <a:endParaRPr lang="en-US" sz="2900" dirty="0"/>
                    </a:p>
                  </a:txBody>
                  <a:tcPr marL="146304" marR="146304" marT="73152" marB="73152"/>
                </a:tc>
                <a:tc>
                  <a:txBody>
                    <a:bodyPr/>
                    <a:lstStyle/>
                    <a:p>
                      <a:pPr algn="ctr"/>
                      <a:r>
                        <a:rPr lang="en-US" sz="2900" dirty="0" smtClean="0"/>
                        <a:t>MASTERY</a:t>
                      </a:r>
                      <a:endParaRPr lang="en-US" sz="2900" dirty="0"/>
                    </a:p>
                  </a:txBody>
                  <a:tcPr marL="146304" marR="146304" marT="73152" marB="73152"/>
                </a:tc>
              </a:tr>
              <a:tr h="6235528">
                <a:tc>
                  <a:txBody>
                    <a:bodyPr/>
                    <a:lstStyle/>
                    <a:p>
                      <a:pPr marL="285750" indent="-285750">
                        <a:buFont typeface="Wingdings" pitchFamily="2" charset="2"/>
                        <a:buChar char="§"/>
                      </a:pPr>
                      <a:r>
                        <a:rPr lang="en-US" sz="2500" dirty="0" smtClean="0"/>
                        <a:t>Task has context free features</a:t>
                      </a:r>
                    </a:p>
                    <a:p>
                      <a:pPr marL="285750" indent="-285750">
                        <a:buFont typeface="Wingdings" pitchFamily="2" charset="2"/>
                        <a:buChar char="§"/>
                      </a:pPr>
                      <a:r>
                        <a:rPr lang="en-US" sz="2500" dirty="0" smtClean="0"/>
                        <a:t>Non-situational</a:t>
                      </a:r>
                    </a:p>
                    <a:p>
                      <a:pPr marL="285750" indent="-285750">
                        <a:buFont typeface="Wingdings" pitchFamily="2" charset="2"/>
                        <a:buChar char="§"/>
                      </a:pPr>
                      <a:r>
                        <a:rPr lang="en-US" sz="2500" dirty="0" smtClean="0"/>
                        <a:t>General</a:t>
                      </a:r>
                      <a:r>
                        <a:rPr lang="en-US" sz="2500" baseline="0" dirty="0" smtClean="0"/>
                        <a:t> rules or principles</a:t>
                      </a:r>
                    </a:p>
                    <a:p>
                      <a:pPr marL="285750" indent="-285750">
                        <a:buFont typeface="Wingdings" pitchFamily="2" charset="2"/>
                        <a:buChar char="§"/>
                      </a:pPr>
                      <a:r>
                        <a:rPr lang="en-US" sz="2500" baseline="0" dirty="0" smtClean="0"/>
                        <a:t>Requires monitoring</a:t>
                      </a:r>
                      <a:endParaRPr lang="en-US" sz="2500" dirty="0"/>
                    </a:p>
                  </a:txBody>
                  <a:tcPr marL="146304" marR="146304" marT="73152" marB="73152"/>
                </a:tc>
                <a:tc>
                  <a:txBody>
                    <a:bodyPr/>
                    <a:lstStyle/>
                    <a:p>
                      <a:pPr marL="285750" indent="-285750">
                        <a:buFont typeface="Wingdings" pitchFamily="2" charset="2"/>
                        <a:buChar char="§"/>
                      </a:pPr>
                      <a:r>
                        <a:rPr lang="en-US" sz="2500" dirty="0" smtClean="0"/>
                        <a:t>Situational components</a:t>
                      </a:r>
                    </a:p>
                    <a:p>
                      <a:pPr marL="285750" indent="-285750">
                        <a:buFont typeface="Wingdings" pitchFamily="2" charset="2"/>
                        <a:buChar char="§"/>
                      </a:pPr>
                      <a:r>
                        <a:rPr lang="en-US" sz="2500" dirty="0" smtClean="0"/>
                        <a:t>Aspect</a:t>
                      </a:r>
                      <a:r>
                        <a:rPr lang="en-US" sz="2500" baseline="0" dirty="0" smtClean="0"/>
                        <a:t> recognition (recurrent patterns)</a:t>
                      </a:r>
                    </a:p>
                    <a:p>
                      <a:pPr marL="285750" indent="-285750">
                        <a:buFont typeface="Wingdings" pitchFamily="2" charset="2"/>
                        <a:buChar char="§"/>
                      </a:pPr>
                      <a:r>
                        <a:rPr lang="en-US" sz="2500" baseline="0" dirty="0" smtClean="0"/>
                        <a:t>Guidelines for action</a:t>
                      </a:r>
                      <a:endParaRPr lang="en-US" sz="2500" dirty="0"/>
                    </a:p>
                  </a:txBody>
                  <a:tcPr marL="146304" marR="146304" marT="73152" marB="73152"/>
                </a:tc>
                <a:tc>
                  <a:txBody>
                    <a:bodyPr/>
                    <a:lstStyle/>
                    <a:p>
                      <a:pPr marL="285750" indent="-285750">
                        <a:buFont typeface="Arial" pitchFamily="34" charset="0"/>
                        <a:buChar char="•"/>
                      </a:pPr>
                      <a:r>
                        <a:rPr lang="en-US" sz="2500" dirty="0" smtClean="0"/>
                        <a:t>Exposed</a:t>
                      </a:r>
                      <a:r>
                        <a:rPr lang="en-US" sz="2500" baseline="0" dirty="0" smtClean="0"/>
                        <a:t> to whole</a:t>
                      </a:r>
                    </a:p>
                    <a:p>
                      <a:pPr marL="285750" indent="-285750">
                        <a:buFont typeface="Arial" pitchFamily="34" charset="0"/>
                        <a:buChar char="•"/>
                      </a:pPr>
                      <a:r>
                        <a:rPr lang="en-US" sz="2500" baseline="0" dirty="0" smtClean="0"/>
                        <a:t>“Maxims” or memorized principles</a:t>
                      </a:r>
                    </a:p>
                    <a:p>
                      <a:pPr marL="285750" indent="-285750">
                        <a:buFont typeface="Arial" pitchFamily="34" charset="0"/>
                        <a:buChar char="•"/>
                      </a:pPr>
                      <a:r>
                        <a:rPr lang="en-US" sz="2500" baseline="0" dirty="0" smtClean="0"/>
                        <a:t>Judges importance of salient aspects</a:t>
                      </a:r>
                    </a:p>
                    <a:p>
                      <a:pPr marL="285750" indent="-285750">
                        <a:buFont typeface="Arial" pitchFamily="34" charset="0"/>
                        <a:buChar char="•"/>
                      </a:pPr>
                      <a:endParaRPr lang="en-US" sz="2500" dirty="0"/>
                    </a:p>
                  </a:txBody>
                  <a:tcPr marL="146304" marR="146304" marT="73152" marB="73152"/>
                </a:tc>
                <a:tc>
                  <a:txBody>
                    <a:bodyPr/>
                    <a:lstStyle/>
                    <a:p>
                      <a:pPr marL="285750" indent="-285750">
                        <a:buFont typeface="Wingdings" pitchFamily="2" charset="2"/>
                        <a:buChar char="§"/>
                      </a:pPr>
                      <a:r>
                        <a:rPr lang="en-US" sz="2500" dirty="0" smtClean="0"/>
                        <a:t>Intuitive</a:t>
                      </a:r>
                      <a:r>
                        <a:rPr lang="en-US" sz="2500" baseline="0" dirty="0" smtClean="0"/>
                        <a:t> appropriate actions </a:t>
                      </a:r>
                    </a:p>
                    <a:p>
                      <a:pPr marL="285750" indent="-285750">
                        <a:buFont typeface="Wingdings" pitchFamily="2" charset="2"/>
                        <a:buChar char="§"/>
                      </a:pPr>
                      <a:r>
                        <a:rPr lang="en-US" sz="2500" baseline="0" dirty="0" smtClean="0"/>
                        <a:t>Uses rules, guidelines, maxims</a:t>
                      </a:r>
                    </a:p>
                    <a:p>
                      <a:pPr marL="285750" indent="-285750">
                        <a:buFont typeface="Wingdings" pitchFamily="2" charset="2"/>
                        <a:buChar char="§"/>
                      </a:pPr>
                      <a:r>
                        <a:rPr lang="en-US" sz="2500" baseline="0" dirty="0" smtClean="0"/>
                        <a:t>Appropriate responses to context</a:t>
                      </a:r>
                      <a:endParaRPr lang="en-US" sz="2500" dirty="0"/>
                    </a:p>
                  </a:txBody>
                  <a:tcPr marL="146304" marR="146304" marT="73152" marB="73152"/>
                </a:tc>
                <a:tc>
                  <a:txBody>
                    <a:bodyPr/>
                    <a:lstStyle/>
                    <a:p>
                      <a:pPr marL="285750" indent="-285750">
                        <a:buFont typeface="Wingdings" pitchFamily="2" charset="2"/>
                        <a:buChar char="§"/>
                      </a:pPr>
                      <a:r>
                        <a:rPr lang="en-US" sz="2500" dirty="0" smtClean="0"/>
                        <a:t>Automaticity</a:t>
                      </a:r>
                    </a:p>
                    <a:p>
                      <a:pPr marL="285750" indent="-285750">
                        <a:buFont typeface="Wingdings" pitchFamily="2" charset="2"/>
                        <a:buChar char="§"/>
                      </a:pPr>
                      <a:r>
                        <a:rPr lang="en-US" sz="2500" dirty="0" smtClean="0"/>
                        <a:t>Intuitive</a:t>
                      </a:r>
                      <a:r>
                        <a:rPr lang="en-US" sz="2500" baseline="0" dirty="0" smtClean="0"/>
                        <a:t> response</a:t>
                      </a:r>
                    </a:p>
                    <a:p>
                      <a:pPr marL="285750" indent="-285750">
                        <a:buFont typeface="Wingdings" pitchFamily="2" charset="2"/>
                        <a:buChar char="§"/>
                      </a:pPr>
                      <a:r>
                        <a:rPr lang="en-US" sz="2500" baseline="0" dirty="0" smtClean="0"/>
                        <a:t>Minimal mental effort required</a:t>
                      </a:r>
                    </a:p>
                    <a:p>
                      <a:pPr marL="285750" indent="-285750">
                        <a:buFont typeface="Wingdings" pitchFamily="2" charset="2"/>
                        <a:buChar char="§"/>
                      </a:pPr>
                      <a:r>
                        <a:rPr lang="en-US" sz="2500" baseline="0" dirty="0" smtClean="0"/>
                        <a:t>“In the zone”</a:t>
                      </a:r>
                      <a:endParaRPr lang="en-US" sz="2500" dirty="0"/>
                    </a:p>
                  </a:txBody>
                  <a:tcPr marL="146304" marR="146304" marT="73152" marB="73152"/>
                </a:tc>
              </a:tr>
            </a:tbl>
          </a:graphicData>
        </a:graphic>
      </p:graphicFrame>
      <p:sp>
        <p:nvSpPr>
          <p:cNvPr id="6" name="TextBox 5"/>
          <p:cNvSpPr txBox="1"/>
          <p:nvPr/>
        </p:nvSpPr>
        <p:spPr>
          <a:xfrm>
            <a:off x="9595883" y="7477565"/>
            <a:ext cx="4358942" cy="523684"/>
          </a:xfrm>
          <a:prstGeom prst="rect">
            <a:avLst/>
          </a:prstGeom>
          <a:noFill/>
        </p:spPr>
        <p:txBody>
          <a:bodyPr wrap="none" lIns="112616" tIns="56730" rIns="112616" bIns="56730" rtlCol="0">
            <a:spAutoFit/>
          </a:bodyPr>
          <a:lstStyle/>
          <a:p>
            <a:r>
              <a:rPr lang="en-US" dirty="0" smtClean="0"/>
              <a:t>Dreyfus and Dreyfus, 1980.</a:t>
            </a:r>
            <a:endParaRPr lang="en-US" dirty="0"/>
          </a:p>
        </p:txBody>
      </p:sp>
    </p:spTree>
    <p:extLst>
      <p:ext uri="{BB962C8B-B14F-4D97-AF65-F5344CB8AC3E}">
        <p14:creationId xmlns:p14="http://schemas.microsoft.com/office/powerpoint/2010/main" val="181273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4630402"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66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76354" y="596266"/>
            <a:ext cx="12058650" cy="3211830"/>
          </a:xfrm>
          <a:prstGeom prst="rect">
            <a:avLst/>
          </a:prstGeom>
        </p:spPr>
        <p:txBody>
          <a:bodyPr lIns="95002" tIns="47764" rIns="95002" bIns="47764">
            <a:normAutofit/>
          </a:bodyPr>
          <a:lstStyle/>
          <a:p>
            <a:r>
              <a:rPr lang="en-US" sz="6000" dirty="0">
                <a:solidFill>
                  <a:schemeClr val="bg1"/>
                </a:solidFill>
              </a:rPr>
              <a:t>Part II: AIM to ACT Active Classroom Toolbox</a:t>
            </a:r>
          </a:p>
        </p:txBody>
      </p:sp>
      <p:sp>
        <p:nvSpPr>
          <p:cNvPr id="3" name="Subtitle 2"/>
          <p:cNvSpPr>
            <a:spLocks noGrp="1"/>
          </p:cNvSpPr>
          <p:nvPr>
            <p:ph type="subTitle" idx="4294967295"/>
          </p:nvPr>
        </p:nvSpPr>
        <p:spPr>
          <a:xfrm>
            <a:off x="2019300" y="6436996"/>
            <a:ext cx="10589896" cy="1034414"/>
          </a:xfrm>
          <a:prstGeom prst="rect">
            <a:avLst/>
          </a:prstGeom>
        </p:spPr>
        <p:txBody>
          <a:bodyPr lIns="95002" tIns="47764" rIns="95002" bIns="47764">
            <a:normAutofit fontScale="77500" lnSpcReduction="20000"/>
          </a:bodyPr>
          <a:lstStyle/>
          <a:p>
            <a:pPr marL="0" indent="0" algn="ctr">
              <a:buNone/>
            </a:pPr>
            <a:r>
              <a:rPr lang="en-US" dirty="0">
                <a:solidFill>
                  <a:schemeClr val="bg1"/>
                </a:solidFill>
              </a:rPr>
              <a:t>UNC Family Medicine Teaching Fellowship </a:t>
            </a:r>
            <a:r>
              <a:rPr lang="en-US" dirty="0" smtClean="0">
                <a:solidFill>
                  <a:schemeClr val="bg1"/>
                </a:solidFill>
              </a:rPr>
              <a:t>    2015-2016 </a:t>
            </a:r>
            <a:r>
              <a:rPr lang="en-US" dirty="0">
                <a:solidFill>
                  <a:schemeClr val="bg1"/>
                </a:solidFill>
              </a:rPr>
              <a:t>Educational Collaborative</a:t>
            </a:r>
          </a:p>
          <a:p>
            <a:pPr marL="476050" lvl="1" indent="0">
              <a:buNone/>
            </a:pPr>
            <a:endParaRPr lang="en-US" dirty="0">
              <a:solidFill>
                <a:schemeClr val="bg1"/>
              </a:solidFill>
            </a:endParaRPr>
          </a:p>
        </p:txBody>
      </p:sp>
    </p:spTree>
    <p:extLst>
      <p:ext uri="{BB962C8B-B14F-4D97-AF65-F5344CB8AC3E}">
        <p14:creationId xmlns:p14="http://schemas.microsoft.com/office/powerpoint/2010/main" val="617494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the Toolbox</a:t>
            </a:r>
          </a:p>
        </p:txBody>
      </p:sp>
      <p:sp>
        <p:nvSpPr>
          <p:cNvPr id="7" name="Content Placeholder 6"/>
          <p:cNvSpPr>
            <a:spLocks noGrp="1"/>
          </p:cNvSpPr>
          <p:nvPr>
            <p:ph idx="1"/>
          </p:nvPr>
        </p:nvSpPr>
        <p:spPr>
          <a:xfrm>
            <a:off x="1501541" y="1158244"/>
            <a:ext cx="11588818" cy="6145530"/>
          </a:xfrm>
        </p:spPr>
        <p:txBody>
          <a:bodyPr anchor="t">
            <a:normAutofit/>
          </a:bodyPr>
          <a:lstStyle/>
          <a:p>
            <a:r>
              <a:rPr lang="en-US" dirty="0"/>
              <a:t>C</a:t>
            </a:r>
            <a:r>
              <a:rPr lang="en-US" dirty="0" smtClean="0"/>
              <a:t>reated </a:t>
            </a:r>
            <a:r>
              <a:rPr lang="en-US" dirty="0"/>
              <a:t>by the </a:t>
            </a:r>
            <a:r>
              <a:rPr lang="en-US" dirty="0" smtClean="0"/>
              <a:t>Education </a:t>
            </a:r>
            <a:r>
              <a:rPr lang="en-US" dirty="0"/>
              <a:t>Collaborative at the Faculty Development Fellowship at UNC Chapel </a:t>
            </a:r>
            <a:r>
              <a:rPr lang="en-US" dirty="0" smtClean="0"/>
              <a:t>Hill</a:t>
            </a:r>
          </a:p>
          <a:p>
            <a:r>
              <a:rPr lang="en-US" dirty="0"/>
              <a:t>P</a:t>
            </a:r>
            <a:r>
              <a:rPr lang="en-US" dirty="0" smtClean="0"/>
              <a:t>rovides </a:t>
            </a:r>
            <a:r>
              <a:rPr lang="en-US" dirty="0"/>
              <a:t>simple, brief explanations of multiple active learning </a:t>
            </a:r>
            <a:r>
              <a:rPr lang="en-US" dirty="0" smtClean="0"/>
              <a:t>techniques</a:t>
            </a:r>
            <a:endParaRPr lang="en-US" dirty="0"/>
          </a:p>
          <a:p>
            <a:r>
              <a:rPr lang="en-US" dirty="0" smtClean="0"/>
              <a:t>Enables educators to </a:t>
            </a:r>
            <a:r>
              <a:rPr lang="en-US" dirty="0"/>
              <a:t>overcome the status quo inertia that inhibits utilization of active learning </a:t>
            </a:r>
            <a:r>
              <a:rPr lang="en-US" dirty="0" smtClean="0"/>
              <a:t>methods</a:t>
            </a:r>
            <a:endParaRPr lang="en-US" dirty="0"/>
          </a:p>
          <a:p>
            <a:r>
              <a:rPr lang="en-US" dirty="0"/>
              <a:t>Common barriers included: too much time to prepare, inability to cover content, status quo </a:t>
            </a:r>
            <a:r>
              <a:rPr lang="en-US" dirty="0" smtClean="0"/>
              <a:t>inertia</a:t>
            </a:r>
          </a:p>
          <a:p>
            <a:endParaRPr lang="en-US" dirty="0"/>
          </a:p>
        </p:txBody>
      </p:sp>
      <p:sp>
        <p:nvSpPr>
          <p:cNvPr id="6" name="Slide Number Placeholder 5"/>
          <p:cNvSpPr>
            <a:spLocks noGrp="1"/>
          </p:cNvSpPr>
          <p:nvPr>
            <p:ph type="sldNum" sz="quarter" idx="4294967295"/>
          </p:nvPr>
        </p:nvSpPr>
        <p:spPr>
          <a:xfrm>
            <a:off x="9692640" y="7627624"/>
            <a:ext cx="2560320" cy="438150"/>
          </a:xfrm>
          <a:prstGeom prst="rect">
            <a:avLst/>
          </a:prstGeom>
        </p:spPr>
        <p:txBody>
          <a:bodyPr lIns="95014" tIns="47770" rIns="95014" bIns="47770"/>
          <a:lstStyle/>
          <a:p>
            <a:pPr defTabSz="952130"/>
            <a:fld id="{616263F0-E4A9-7E47-8661-8DB09BA96934}" type="slidenum">
              <a:rPr lang="en-US" sz="2200">
                <a:solidFill>
                  <a:prstClr val="black"/>
                </a:solidFill>
              </a:rPr>
              <a:pPr defTabSz="952130"/>
              <a:t>26</a:t>
            </a:fld>
            <a:endParaRPr lang="en-US" sz="2200" dirty="0">
              <a:solidFill>
                <a:prstClr val="black"/>
              </a:solidFill>
            </a:endParaRPr>
          </a:p>
        </p:txBody>
      </p:sp>
    </p:spTree>
    <p:extLst>
      <p:ext uri="{BB962C8B-B14F-4D97-AF65-F5344CB8AC3E}">
        <p14:creationId xmlns:p14="http://schemas.microsoft.com/office/powerpoint/2010/main" val="2729666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177976" y="2469191"/>
            <a:ext cx="3073870" cy="3073870"/>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lIns="95062" tIns="47794" rIns="95062" bIns="47794" rtlCol="0" anchor="ctr"/>
          <a:lstStyle/>
          <a:p>
            <a:pPr algn="ctr" defTabSz="952586"/>
            <a:endParaRPr lang="en-US" sz="2900" dirty="0">
              <a:solidFill>
                <a:prstClr val="white"/>
              </a:solidFill>
            </a:endParaRPr>
          </a:p>
        </p:txBody>
      </p:sp>
      <p:sp>
        <p:nvSpPr>
          <p:cNvPr id="3" name="Donut 2"/>
          <p:cNvSpPr/>
          <p:nvPr/>
        </p:nvSpPr>
        <p:spPr>
          <a:xfrm>
            <a:off x="613962" y="1919634"/>
            <a:ext cx="4223428" cy="422342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062" tIns="47794" rIns="95062" bIns="47794" rtlCol="0" anchor="ctr"/>
          <a:lstStyle/>
          <a:p>
            <a:pPr algn="ctr" defTabSz="952586"/>
            <a:endParaRPr lang="en-US" sz="2900" dirty="0">
              <a:solidFill>
                <a:prstClr val="black"/>
              </a:solidFill>
            </a:endParaRPr>
          </a:p>
        </p:txBody>
      </p:sp>
      <p:sp>
        <p:nvSpPr>
          <p:cNvPr id="102" name="Donut 101"/>
          <p:cNvSpPr/>
          <p:nvPr/>
        </p:nvSpPr>
        <p:spPr>
          <a:xfrm>
            <a:off x="384024" y="1709521"/>
            <a:ext cx="4645771" cy="4645771"/>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062" tIns="47794" rIns="95062" bIns="47794" rtlCol="0" anchor="ctr"/>
          <a:lstStyle/>
          <a:p>
            <a:pPr algn="ctr" defTabSz="952586"/>
            <a:endParaRPr lang="en-US" sz="2900" dirty="0">
              <a:solidFill>
                <a:prstClr val="black"/>
              </a:solidFill>
            </a:endParaRPr>
          </a:p>
        </p:txBody>
      </p:sp>
      <p:grpSp>
        <p:nvGrpSpPr>
          <p:cNvPr id="107" name="Group 106"/>
          <p:cNvGrpSpPr/>
          <p:nvPr/>
        </p:nvGrpSpPr>
        <p:grpSpPr>
          <a:xfrm>
            <a:off x="4937101" y="1298934"/>
            <a:ext cx="8528626" cy="1346155"/>
            <a:chOff x="4113734" y="1462930"/>
            <a:chExt cx="7109039" cy="1122088"/>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2586"/>
              <a:endParaRPr lang="en-US" sz="2900" dirty="0">
                <a:solidFill>
                  <a:prstClr val="white"/>
                </a:solidFill>
              </a:endParaRPr>
            </a:p>
          </p:txBody>
        </p:sp>
        <p:sp>
          <p:nvSpPr>
            <p:cNvPr id="13" name="TextBox 12"/>
            <p:cNvSpPr txBox="1"/>
            <p:nvPr/>
          </p:nvSpPr>
          <p:spPr>
            <a:xfrm>
              <a:off x="5486400" y="1625224"/>
              <a:ext cx="5736373" cy="831213"/>
            </a:xfrm>
            <a:prstGeom prst="rect">
              <a:avLst/>
            </a:prstGeom>
            <a:noFill/>
          </p:spPr>
          <p:txBody>
            <a:bodyPr wrap="square" rtlCol="0" anchor="ctr">
              <a:spAutoFit/>
            </a:bodyPr>
            <a:lstStyle/>
            <a:p>
              <a:pPr marL="476338" lvl="1" defTabSz="952586"/>
              <a:r>
                <a:rPr lang="en-US" sz="2900" dirty="0">
                  <a:solidFill>
                    <a:prstClr val="black"/>
                  </a:solidFill>
                  <a:hlinkClick r:id="rId2" action="ppaction://hlinksldjump"/>
                </a:rPr>
                <a:t>Moving from Passive Lectures to Active Learning</a:t>
              </a:r>
              <a:endParaRPr lang="en-US" sz="2900" dirty="0">
                <a:solidFill>
                  <a:prstClr val="black"/>
                </a:solidFill>
              </a:endParaRPr>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pPr defTabSz="952586"/>
              <a:r>
                <a:rPr lang="en-US" sz="5300" kern="0" dirty="0">
                  <a:solidFill>
                    <a:prstClr val="white"/>
                  </a:solidFill>
                  <a:latin typeface="Arial" pitchFamily="34" charset="0"/>
                  <a:cs typeface="Arial" pitchFamily="34" charset="0"/>
                </a:rPr>
                <a:t>1</a:t>
              </a:r>
            </a:p>
          </p:txBody>
        </p:sp>
      </p:grpSp>
      <p:grpSp>
        <p:nvGrpSpPr>
          <p:cNvPr id="6" name="Group 5"/>
          <p:cNvGrpSpPr/>
          <p:nvPr/>
        </p:nvGrpSpPr>
        <p:grpSpPr>
          <a:xfrm>
            <a:off x="5856583" y="3435565"/>
            <a:ext cx="8439600" cy="1354817"/>
            <a:chOff x="4878898" y="3243971"/>
            <a:chExt cx="7033000" cy="1129014"/>
          </a:xfrm>
        </p:grpSpPr>
        <p:sp>
          <p:nvSpPr>
            <p:cNvPr id="19" name="Rectangle 18"/>
            <p:cNvSpPr/>
            <p:nvPr/>
          </p:nvSpPr>
          <p:spPr>
            <a:xfrm>
              <a:off x="5447627" y="3268786"/>
              <a:ext cx="6464271" cy="110419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2586"/>
              <a:endParaRPr lang="en-US" sz="2900" dirty="0">
                <a:solidFill>
                  <a:prstClr val="white"/>
                </a:solidFill>
              </a:endParaRPr>
            </a:p>
          </p:txBody>
        </p:sp>
        <p:sp>
          <p:nvSpPr>
            <p:cNvPr id="21" name="TextBox 20">
              <a:hlinkClick r:id="rId3" action="ppaction://hlinksldjump"/>
            </p:cNvPr>
            <p:cNvSpPr txBox="1"/>
            <p:nvPr/>
          </p:nvSpPr>
          <p:spPr>
            <a:xfrm>
              <a:off x="6374398" y="3606965"/>
              <a:ext cx="4496183" cy="461545"/>
            </a:xfrm>
            <a:prstGeom prst="rect">
              <a:avLst/>
            </a:prstGeom>
            <a:noFill/>
          </p:spPr>
          <p:txBody>
            <a:bodyPr wrap="square" rtlCol="0" anchor="ctr">
              <a:spAutoFit/>
            </a:bodyPr>
            <a:lstStyle/>
            <a:p>
              <a:pPr defTabSz="952586"/>
              <a:r>
                <a:rPr lang="en-US" sz="2900" dirty="0">
                  <a:solidFill>
                    <a:prstClr val="black"/>
                  </a:solidFill>
                  <a:hlinkClick r:id="rId3" action="ppaction://hlinksldjump"/>
                </a:rPr>
                <a:t>Toolbox of Teaching Techniques</a:t>
              </a:r>
              <a:endParaRPr lang="en-US" sz="2900" dirty="0">
                <a:solidFill>
                  <a:prstClr val="black"/>
                </a:solidFill>
              </a:endParaRPr>
            </a:p>
          </p:txBody>
        </p:sp>
        <p:sp>
          <p:nvSpPr>
            <p:cNvPr id="105" name="Oval 104"/>
            <p:cNvSpPr>
              <a:spLocks noChangeAspect="1"/>
            </p:cNvSpPr>
            <p:nvPr/>
          </p:nvSpPr>
          <p:spPr>
            <a:xfrm>
              <a:off x="4878898" y="3243971"/>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pPr defTabSz="952586"/>
              <a:r>
                <a:rPr lang="en-US" sz="5300" kern="0" dirty="0">
                  <a:solidFill>
                    <a:prstClr val="white"/>
                  </a:solidFill>
                  <a:latin typeface="Arial" pitchFamily="34" charset="0"/>
                  <a:cs typeface="Arial" pitchFamily="34" charset="0"/>
                </a:rPr>
                <a:t>2</a:t>
              </a:r>
            </a:p>
          </p:txBody>
        </p:sp>
      </p:grpSp>
      <p:grpSp>
        <p:nvGrpSpPr>
          <p:cNvPr id="7" name="Group 6"/>
          <p:cNvGrpSpPr/>
          <p:nvPr/>
        </p:nvGrpSpPr>
        <p:grpSpPr>
          <a:xfrm>
            <a:off x="4918719" y="5559835"/>
            <a:ext cx="8439598" cy="1350761"/>
            <a:chOff x="4097345" y="5014193"/>
            <a:chExt cx="7032998" cy="1125634"/>
          </a:xfrm>
        </p:grpSpPr>
        <p:sp>
          <p:nvSpPr>
            <p:cNvPr id="112" name="Rectangle 111"/>
            <p:cNvSpPr/>
            <p:nvPr/>
          </p:nvSpPr>
          <p:spPr>
            <a:xfrm>
              <a:off x="4666071" y="5035626"/>
              <a:ext cx="6464272" cy="1104201"/>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2586"/>
              <a:endParaRPr lang="en-US" sz="2900" dirty="0">
                <a:solidFill>
                  <a:prstClr val="white"/>
                </a:solidFill>
              </a:endParaRPr>
            </a:p>
          </p:txBody>
        </p:sp>
        <p:sp>
          <p:nvSpPr>
            <p:cNvPr id="113" name="TextBox 112"/>
            <p:cNvSpPr txBox="1"/>
            <p:nvPr/>
          </p:nvSpPr>
          <p:spPr>
            <a:xfrm>
              <a:off x="5592845" y="5373806"/>
              <a:ext cx="5277737" cy="461545"/>
            </a:xfrm>
            <a:prstGeom prst="rect">
              <a:avLst/>
            </a:prstGeom>
            <a:noFill/>
          </p:spPr>
          <p:txBody>
            <a:bodyPr wrap="square" rtlCol="0" anchor="ctr">
              <a:spAutoFit/>
            </a:bodyPr>
            <a:lstStyle/>
            <a:p>
              <a:pPr defTabSz="952586"/>
              <a:r>
                <a:rPr lang="en-US" sz="2900" dirty="0">
                  <a:solidFill>
                    <a:prstClr val="black"/>
                  </a:solidFill>
                  <a:hlinkClick r:id="rId4" action="ppaction://hlinksldjump"/>
                </a:rPr>
                <a:t>Faculty Development Sessions</a:t>
              </a:r>
              <a:endParaRPr lang="en-US" sz="2900" dirty="0">
                <a:solidFill>
                  <a:prstClr val="black"/>
                </a:solidFill>
              </a:endParaRPr>
            </a:p>
          </p:txBody>
        </p:sp>
        <p:sp>
          <p:nvSpPr>
            <p:cNvPr id="114" name="Oval 113"/>
            <p:cNvSpPr>
              <a:spLocks noChangeAspect="1"/>
            </p:cNvSpPr>
            <p:nvPr/>
          </p:nvSpPr>
          <p:spPr>
            <a:xfrm>
              <a:off x="4097345" y="5014193"/>
              <a:ext cx="1121795" cy="1121795"/>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1981" tIns="91416" rIns="71981" bIns="91416" numCol="1" anchor="ctr" anchorCtr="1" compatLnSpc="1">
              <a:prstTxWarp prst="textNoShape">
                <a:avLst/>
              </a:prstTxWarp>
            </a:bodyPr>
            <a:lstStyle/>
            <a:p>
              <a:pPr defTabSz="952586"/>
              <a:r>
                <a:rPr lang="en-US" sz="5300" kern="0" dirty="0">
                  <a:solidFill>
                    <a:prstClr val="white"/>
                  </a:solidFill>
                  <a:latin typeface="Arial" pitchFamily="34" charset="0"/>
                  <a:cs typeface="Arial" pitchFamily="34" charset="0"/>
                </a:rPr>
                <a:t>3</a:t>
              </a:r>
            </a:p>
          </p:txBody>
        </p:sp>
      </p:gr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3222" y="2761057"/>
            <a:ext cx="2593391" cy="2540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4"/>
          <p:cNvSpPr>
            <a:spLocks noGrp="1"/>
          </p:cNvSpPr>
          <p:nvPr>
            <p:ph type="title"/>
          </p:nvPr>
        </p:nvSpPr>
        <p:spPr/>
        <p:txBody>
          <a:bodyPr/>
          <a:lstStyle/>
          <a:p>
            <a:r>
              <a:rPr lang="en-US" dirty="0"/>
              <a:t>AIM to ACT Index</a:t>
            </a:r>
          </a:p>
        </p:txBody>
      </p:sp>
    </p:spTree>
    <p:extLst>
      <p:ext uri="{BB962C8B-B14F-4D97-AF65-F5344CB8AC3E}">
        <p14:creationId xmlns:p14="http://schemas.microsoft.com/office/powerpoint/2010/main" val="85164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37" y="2372162"/>
            <a:ext cx="13167361" cy="859153"/>
          </a:xfrm>
        </p:spPr>
        <p:txBody>
          <a:bodyPr>
            <a:normAutofit fontScale="90000"/>
          </a:bodyPr>
          <a:lstStyle/>
          <a:p>
            <a:pPr algn="ctr"/>
            <a:r>
              <a:rPr lang="en-US" dirty="0">
                <a:hlinkClick r:id="rId2"/>
              </a:rPr>
              <a:t>https://</a:t>
            </a:r>
            <a:r>
              <a:rPr lang="en-US" dirty="0" smtClean="0">
                <a:hlinkClick r:id="rId2"/>
              </a:rPr>
              <a:t>www.dropbox.com/s/n8fi1podmcwr7sy/0%20AIM%20to%20ACT%20Toolbox.pptx?dl=0</a:t>
            </a:r>
            <a:r>
              <a:rPr lang="en-US" dirty="0" smtClean="0"/>
              <a:t> </a:t>
            </a:r>
            <a:endParaRPr lang="en-US" dirty="0"/>
          </a:p>
        </p:txBody>
      </p:sp>
    </p:spTree>
    <p:extLst>
      <p:ext uri="{BB962C8B-B14F-4D97-AF65-F5344CB8AC3E}">
        <p14:creationId xmlns:p14="http://schemas.microsoft.com/office/powerpoint/2010/main" val="180423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7663218" y="914163"/>
            <a:ext cx="5881519"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IN" sz="2900" dirty="0">
              <a:solidFill>
                <a:prstClr val="white"/>
              </a:solidFill>
            </a:endParaRPr>
          </a:p>
        </p:txBody>
      </p:sp>
      <p:sp>
        <p:nvSpPr>
          <p:cNvPr id="157" name="Rectangle 156"/>
          <p:cNvSpPr/>
          <p:nvPr/>
        </p:nvSpPr>
        <p:spPr>
          <a:xfrm>
            <a:off x="8471707" y="19415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8" name="Rectangle 157"/>
          <p:cNvSpPr/>
          <p:nvPr/>
        </p:nvSpPr>
        <p:spPr>
          <a:xfrm>
            <a:off x="8471707" y="280462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9" name="Rectangle 158"/>
          <p:cNvSpPr/>
          <p:nvPr/>
        </p:nvSpPr>
        <p:spPr>
          <a:xfrm>
            <a:off x="8471707" y="3691666"/>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60" name="Rectangle 159"/>
          <p:cNvSpPr/>
          <p:nvPr/>
        </p:nvSpPr>
        <p:spPr>
          <a:xfrm>
            <a:off x="8471707" y="457926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61" name="Rectangle 160"/>
          <p:cNvSpPr/>
          <p:nvPr/>
        </p:nvSpPr>
        <p:spPr>
          <a:xfrm>
            <a:off x="8471707" y="544417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62" name="Rectangle 161"/>
          <p:cNvSpPr/>
          <p:nvPr/>
        </p:nvSpPr>
        <p:spPr>
          <a:xfrm>
            <a:off x="8471712" y="106943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41" name="Rectangle 40"/>
          <p:cNvSpPr/>
          <p:nvPr/>
        </p:nvSpPr>
        <p:spPr>
          <a:xfrm>
            <a:off x="697152" y="920578"/>
            <a:ext cx="5689660" cy="540818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IN" sz="2900" dirty="0">
              <a:solidFill>
                <a:prstClr val="white"/>
              </a:solidFill>
            </a:endParaRPr>
          </a:p>
        </p:txBody>
      </p:sp>
      <p:sp>
        <p:nvSpPr>
          <p:cNvPr id="152" name="Rectangle 151"/>
          <p:cNvSpPr/>
          <p:nvPr/>
        </p:nvSpPr>
        <p:spPr>
          <a:xfrm>
            <a:off x="1372638" y="194155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3" name="Rectangle 152"/>
          <p:cNvSpPr/>
          <p:nvPr/>
        </p:nvSpPr>
        <p:spPr>
          <a:xfrm>
            <a:off x="1372638" y="2804622"/>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4" name="Rectangle 153"/>
          <p:cNvSpPr/>
          <p:nvPr/>
        </p:nvSpPr>
        <p:spPr>
          <a:xfrm>
            <a:off x="1372638" y="3691666"/>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5" name="Rectangle 154"/>
          <p:cNvSpPr/>
          <p:nvPr/>
        </p:nvSpPr>
        <p:spPr>
          <a:xfrm>
            <a:off x="1372638" y="4579268"/>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6" name="Rectangle 155"/>
          <p:cNvSpPr/>
          <p:nvPr/>
        </p:nvSpPr>
        <p:spPr>
          <a:xfrm>
            <a:off x="1372638" y="5444179"/>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151" name="Rectangle 150"/>
          <p:cNvSpPr/>
          <p:nvPr/>
        </p:nvSpPr>
        <p:spPr>
          <a:xfrm>
            <a:off x="1372639" y="1069430"/>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266" tIns="47896" rIns="95266" bIns="47896" rtlCol="0" anchor="ctr"/>
          <a:lstStyle/>
          <a:p>
            <a:pPr algn="ctr" defTabSz="954524"/>
            <a:endParaRPr lang="en-US" sz="2900" dirty="0">
              <a:solidFill>
                <a:prstClr val="white"/>
              </a:solidFill>
            </a:endParaRPr>
          </a:p>
        </p:txBody>
      </p:sp>
      <p:sp>
        <p:nvSpPr>
          <p:cNvPr id="2" name="Title 1"/>
          <p:cNvSpPr>
            <a:spLocks noGrp="1"/>
          </p:cNvSpPr>
          <p:nvPr>
            <p:ph type="title"/>
          </p:nvPr>
        </p:nvSpPr>
        <p:spPr>
          <a:xfrm>
            <a:off x="697157" y="179877"/>
            <a:ext cx="5689660" cy="859153"/>
          </a:xfrm>
        </p:spPr>
        <p:txBody>
          <a:bodyPr>
            <a:normAutofit/>
          </a:bodyPr>
          <a:lstStyle/>
          <a:p>
            <a:pPr algn="ctr"/>
            <a:r>
              <a:rPr lang="en-IN" dirty="0"/>
              <a:t>Large Group Techniques</a:t>
            </a:r>
          </a:p>
        </p:txBody>
      </p:sp>
      <p:grpSp>
        <p:nvGrpSpPr>
          <p:cNvPr id="19" name="Group 18"/>
          <p:cNvGrpSpPr>
            <a:grpSpLocks/>
          </p:cNvGrpSpPr>
          <p:nvPr/>
        </p:nvGrpSpPr>
        <p:grpSpPr>
          <a:xfrm>
            <a:off x="1101462" y="1097280"/>
            <a:ext cx="4996561" cy="747952"/>
            <a:chOff x="1280944" y="1851545"/>
            <a:chExt cx="4164886"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44" name="TextBox 43">
              <a:hlinkClick r:id="rId2" action="ppaction://hlinksldjump"/>
            </p:cNvPr>
            <p:cNvSpPr txBox="1"/>
            <p:nvPr/>
          </p:nvSpPr>
          <p:spPr>
            <a:xfrm>
              <a:off x="2246690" y="1988741"/>
              <a:ext cx="3199140" cy="369428"/>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2" action="ppaction://hlinksldjump"/>
                </a:rPr>
                <a:t>Audience Response Systems</a:t>
              </a:r>
              <a:endParaRPr lang="en-US" sz="2200" dirty="0">
                <a:solidFill>
                  <a:prstClr val="black">
                    <a:lumMod val="75000"/>
                    <a:lumOff val="25000"/>
                  </a:prstClr>
                </a:solidFill>
                <a:latin typeface="Arial" pitchFamily="34" charset="0"/>
                <a:cs typeface="Arial" pitchFamily="34" charset="0"/>
              </a:endParaRPr>
            </a:p>
          </p:txBody>
        </p:sp>
      </p:grpSp>
      <p:grpSp>
        <p:nvGrpSpPr>
          <p:cNvPr id="56" name="Group 55"/>
          <p:cNvGrpSpPr/>
          <p:nvPr/>
        </p:nvGrpSpPr>
        <p:grpSpPr>
          <a:xfrm>
            <a:off x="1097280" y="2852928"/>
            <a:ext cx="2503735" cy="747952"/>
            <a:chOff x="1332052" y="3649597"/>
            <a:chExt cx="2086989" cy="623455"/>
          </a:xfrm>
        </p:grpSpPr>
        <p:sp>
          <p:nvSpPr>
            <p:cNvPr id="46" name="Oval 45"/>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47" name="TextBox 46"/>
            <p:cNvSpPr txBox="1"/>
            <p:nvPr/>
          </p:nvSpPr>
          <p:spPr>
            <a:xfrm>
              <a:off x="2220965" y="3776631"/>
              <a:ext cx="1198076"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3" action="ppaction://hlinksldjump"/>
                </a:rPr>
                <a:t>Jeopardy!</a:t>
              </a:r>
              <a:endParaRPr lang="en-US" sz="2200" dirty="0">
                <a:solidFill>
                  <a:prstClr val="black">
                    <a:lumMod val="75000"/>
                    <a:lumOff val="25000"/>
                  </a:prstClr>
                </a:solidFill>
                <a:latin typeface="Arial" pitchFamily="34" charset="0"/>
                <a:cs typeface="Arial" pitchFamily="34" charset="0"/>
              </a:endParaRPr>
            </a:p>
          </p:txBody>
        </p:sp>
      </p:grpSp>
      <p:grpSp>
        <p:nvGrpSpPr>
          <p:cNvPr id="57" name="Group 56"/>
          <p:cNvGrpSpPr/>
          <p:nvPr/>
        </p:nvGrpSpPr>
        <p:grpSpPr>
          <a:xfrm>
            <a:off x="1097284" y="3730936"/>
            <a:ext cx="3255090" cy="747950"/>
            <a:chOff x="1332052" y="4788709"/>
            <a:chExt cx="2713279" cy="623455"/>
          </a:xfrm>
        </p:grpSpPr>
        <p:sp>
          <p:nvSpPr>
            <p:cNvPr id="49" name="Oval 48"/>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50" name="TextBox 49"/>
            <p:cNvSpPr txBox="1"/>
            <p:nvPr/>
          </p:nvSpPr>
          <p:spPr>
            <a:xfrm>
              <a:off x="2252965" y="4891916"/>
              <a:ext cx="1792366"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4" action="ppaction://hlinksldjump"/>
                </a:rPr>
                <a:t>Walking Gallery</a:t>
              </a:r>
              <a:endParaRPr lang="en-US" sz="2200" dirty="0">
                <a:solidFill>
                  <a:prstClr val="black">
                    <a:lumMod val="75000"/>
                    <a:lumOff val="25000"/>
                  </a:prstClr>
                </a:solidFill>
                <a:latin typeface="Arial" pitchFamily="34" charset="0"/>
                <a:cs typeface="Arial" pitchFamily="34" charset="0"/>
              </a:endParaRPr>
            </a:p>
          </p:txBody>
        </p:sp>
      </p:grpSp>
      <p:grpSp>
        <p:nvGrpSpPr>
          <p:cNvPr id="58" name="Group 57"/>
          <p:cNvGrpSpPr/>
          <p:nvPr/>
        </p:nvGrpSpPr>
        <p:grpSpPr>
          <a:xfrm>
            <a:off x="1097280" y="1975104"/>
            <a:ext cx="3042506" cy="747950"/>
            <a:chOff x="1332052" y="2835218"/>
            <a:chExt cx="2536082"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55" name="TextBox 54"/>
            <p:cNvSpPr txBox="1"/>
            <p:nvPr/>
          </p:nvSpPr>
          <p:spPr>
            <a:xfrm>
              <a:off x="2246690" y="2916111"/>
              <a:ext cx="1621444"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5" action="ppaction://hlinksldjump"/>
                </a:rPr>
                <a:t>Find the Flaw</a:t>
              </a:r>
              <a:endParaRPr lang="en-US" sz="2200" dirty="0">
                <a:solidFill>
                  <a:prstClr val="black">
                    <a:lumMod val="75000"/>
                    <a:lumOff val="25000"/>
                  </a:prstClr>
                </a:solidFill>
                <a:latin typeface="Arial" pitchFamily="34" charset="0"/>
                <a:cs typeface="Arial" pitchFamily="34" charset="0"/>
              </a:endParaRPr>
            </a:p>
          </p:txBody>
        </p:sp>
      </p:grpSp>
      <p:sp>
        <p:nvSpPr>
          <p:cNvPr id="33" name="Oval 32">
            <a:hlinkClick r:id="rId2" action="ppaction://hlinksldjump"/>
          </p:cNvPr>
          <p:cNvSpPr>
            <a:spLocks noChangeAspect="1"/>
          </p:cNvSpPr>
          <p:nvPr/>
        </p:nvSpPr>
        <p:spPr>
          <a:xfrm>
            <a:off x="1097281" y="1097281"/>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1</a:t>
            </a:r>
          </a:p>
        </p:txBody>
      </p:sp>
      <p:grpSp>
        <p:nvGrpSpPr>
          <p:cNvPr id="34" name="Group 33"/>
          <p:cNvGrpSpPr/>
          <p:nvPr/>
        </p:nvGrpSpPr>
        <p:grpSpPr>
          <a:xfrm>
            <a:off x="1097280" y="4608576"/>
            <a:ext cx="3752918" cy="747950"/>
            <a:chOff x="1332052" y="4788709"/>
            <a:chExt cx="3128244" cy="623455"/>
          </a:xfrm>
        </p:grpSpPr>
        <p:sp>
          <p:nvSpPr>
            <p:cNvPr id="35" name="Oval 34"/>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36" name="TextBox 35"/>
            <p:cNvSpPr txBox="1"/>
            <p:nvPr/>
          </p:nvSpPr>
          <p:spPr>
            <a:xfrm>
              <a:off x="2252965" y="4891916"/>
              <a:ext cx="2207331"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6" action="ppaction://hlinksldjump"/>
                </a:rPr>
                <a:t>Guided Note Taking</a:t>
              </a:r>
              <a:endParaRPr lang="en-US" sz="2200" dirty="0">
                <a:solidFill>
                  <a:prstClr val="black">
                    <a:lumMod val="75000"/>
                    <a:lumOff val="25000"/>
                  </a:prstClr>
                </a:solidFill>
                <a:latin typeface="Arial" pitchFamily="34" charset="0"/>
                <a:cs typeface="Arial" pitchFamily="34" charset="0"/>
              </a:endParaRPr>
            </a:p>
          </p:txBody>
        </p:sp>
      </p:grpSp>
      <p:grpSp>
        <p:nvGrpSpPr>
          <p:cNvPr id="37" name="Group 36"/>
          <p:cNvGrpSpPr/>
          <p:nvPr/>
        </p:nvGrpSpPr>
        <p:grpSpPr>
          <a:xfrm>
            <a:off x="1097280" y="5486400"/>
            <a:ext cx="2849980" cy="747950"/>
            <a:chOff x="1332052" y="4788709"/>
            <a:chExt cx="2375599" cy="623455"/>
          </a:xfrm>
        </p:grpSpPr>
        <p:sp>
          <p:nvSpPr>
            <p:cNvPr id="38" name="Oval 37"/>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39" name="TextBox 38"/>
            <p:cNvSpPr txBox="1"/>
            <p:nvPr/>
          </p:nvSpPr>
          <p:spPr>
            <a:xfrm>
              <a:off x="2252965" y="4891916"/>
              <a:ext cx="1454686"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7" action="ppaction://hlinksldjump"/>
                </a:rPr>
                <a:t>Team Recall</a:t>
              </a:r>
              <a:endParaRPr lang="en-US" sz="2200" dirty="0">
                <a:solidFill>
                  <a:prstClr val="black">
                    <a:lumMod val="75000"/>
                    <a:lumOff val="25000"/>
                  </a:prstClr>
                </a:solidFill>
                <a:latin typeface="Arial" pitchFamily="34" charset="0"/>
                <a:cs typeface="Arial" pitchFamily="34" charset="0"/>
              </a:endParaRPr>
            </a:p>
          </p:txBody>
        </p:sp>
      </p:grpSp>
      <p:sp>
        <p:nvSpPr>
          <p:cNvPr id="91" name="Oval 90"/>
          <p:cNvSpPr>
            <a:spLocks noChangeAspect="1"/>
          </p:cNvSpPr>
          <p:nvPr/>
        </p:nvSpPr>
        <p:spPr>
          <a:xfrm>
            <a:off x="1097279" y="1970341"/>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2</a:t>
            </a:r>
          </a:p>
        </p:txBody>
      </p:sp>
      <p:sp>
        <p:nvSpPr>
          <p:cNvPr id="92" name="Oval 91"/>
          <p:cNvSpPr>
            <a:spLocks noChangeAspect="1"/>
          </p:cNvSpPr>
          <p:nvPr/>
        </p:nvSpPr>
        <p:spPr>
          <a:xfrm>
            <a:off x="1097279" y="28537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3</a:t>
            </a:r>
          </a:p>
        </p:txBody>
      </p:sp>
      <p:sp>
        <p:nvSpPr>
          <p:cNvPr id="93" name="Oval 92"/>
          <p:cNvSpPr>
            <a:spLocks noChangeAspect="1"/>
          </p:cNvSpPr>
          <p:nvPr/>
        </p:nvSpPr>
        <p:spPr>
          <a:xfrm>
            <a:off x="1087309" y="3729136"/>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4</a:t>
            </a:r>
          </a:p>
        </p:txBody>
      </p:sp>
      <p:sp>
        <p:nvSpPr>
          <p:cNvPr id="94" name="Oval 93"/>
          <p:cNvSpPr>
            <a:spLocks noChangeAspect="1"/>
          </p:cNvSpPr>
          <p:nvPr/>
        </p:nvSpPr>
        <p:spPr>
          <a:xfrm>
            <a:off x="1087309" y="457817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5</a:t>
            </a:r>
          </a:p>
        </p:txBody>
      </p:sp>
      <p:sp>
        <p:nvSpPr>
          <p:cNvPr id="95" name="Oval 94"/>
          <p:cNvSpPr>
            <a:spLocks noChangeAspect="1"/>
          </p:cNvSpPr>
          <p:nvPr/>
        </p:nvSpPr>
        <p:spPr>
          <a:xfrm>
            <a:off x="1101841" y="5497479"/>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6</a:t>
            </a:r>
          </a:p>
        </p:txBody>
      </p:sp>
      <p:sp>
        <p:nvSpPr>
          <p:cNvPr id="121" name="Title 1"/>
          <p:cNvSpPr txBox="1">
            <a:spLocks/>
          </p:cNvSpPr>
          <p:nvPr/>
        </p:nvSpPr>
        <p:spPr>
          <a:xfrm>
            <a:off x="7816619" y="187242"/>
            <a:ext cx="5689660" cy="859153"/>
          </a:xfrm>
          <a:prstGeom prst="rect">
            <a:avLst/>
          </a:prstGeom>
        </p:spPr>
        <p:txBody>
          <a:bodyPr lIns="95266" tIns="47896" rIns="95266" bIns="47896">
            <a:normAutofit fontScale="97500"/>
          </a:bodyPr>
          <a:lstStyle>
            <a:lvl1pPr algn="l" defTabSz="457200" rtl="0" eaLnBrk="1" fontAlgn="base" hangingPunct="1">
              <a:spcBef>
                <a:spcPct val="0"/>
              </a:spcBef>
              <a:spcAft>
                <a:spcPct val="0"/>
              </a:spcAft>
              <a:defRPr sz="3732" kern="1200">
                <a:solidFill>
                  <a:schemeClr val="tx1">
                    <a:lumMod val="65000"/>
                    <a:lumOff val="35000"/>
                  </a:schemeClr>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ctr"/>
            <a:r>
              <a:rPr lang="en-IN" sz="4400" dirty="0">
                <a:solidFill>
                  <a:prstClr val="black">
                    <a:lumMod val="65000"/>
                    <a:lumOff val="35000"/>
                  </a:prstClr>
                </a:solidFill>
              </a:rPr>
              <a:t>Small Group Techniques</a:t>
            </a:r>
          </a:p>
        </p:txBody>
      </p:sp>
      <p:grpSp>
        <p:nvGrpSpPr>
          <p:cNvPr id="123" name="Group 122"/>
          <p:cNvGrpSpPr>
            <a:grpSpLocks/>
          </p:cNvGrpSpPr>
          <p:nvPr/>
        </p:nvGrpSpPr>
        <p:grpSpPr>
          <a:xfrm>
            <a:off x="8063346" y="1090865"/>
            <a:ext cx="2226578" cy="747952"/>
            <a:chOff x="1280944" y="1851545"/>
            <a:chExt cx="1855964" cy="623455"/>
          </a:xfrm>
        </p:grpSpPr>
        <p:sp>
          <p:nvSpPr>
            <p:cNvPr id="124" name="Oval 123"/>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25" name="TextBox 124">
              <a:hlinkClick r:id="rId2" action="ppaction://hlinksldjump"/>
            </p:cNvPr>
            <p:cNvSpPr txBox="1"/>
            <p:nvPr/>
          </p:nvSpPr>
          <p:spPr>
            <a:xfrm>
              <a:off x="2246690" y="1988741"/>
              <a:ext cx="890218" cy="369428"/>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8" action="ppaction://hlinksldjump"/>
                </a:rPr>
                <a:t>Jigsaw</a:t>
              </a:r>
              <a:endParaRPr lang="en-US" sz="2200" dirty="0">
                <a:solidFill>
                  <a:prstClr val="black">
                    <a:lumMod val="75000"/>
                    <a:lumOff val="25000"/>
                  </a:prstClr>
                </a:solidFill>
                <a:latin typeface="Arial" pitchFamily="34" charset="0"/>
                <a:cs typeface="Arial" pitchFamily="34" charset="0"/>
              </a:endParaRPr>
            </a:p>
          </p:txBody>
        </p:sp>
      </p:grpSp>
      <p:grpSp>
        <p:nvGrpSpPr>
          <p:cNvPr id="126" name="Group 125"/>
          <p:cNvGrpSpPr/>
          <p:nvPr/>
        </p:nvGrpSpPr>
        <p:grpSpPr>
          <a:xfrm>
            <a:off x="8063346" y="2846513"/>
            <a:ext cx="4150339" cy="747952"/>
            <a:chOff x="1332052" y="3649597"/>
            <a:chExt cx="3459513" cy="623455"/>
          </a:xfrm>
        </p:grpSpPr>
        <p:sp>
          <p:nvSpPr>
            <p:cNvPr id="127" name="Oval 126"/>
            <p:cNvSpPr/>
            <p:nvPr/>
          </p:nvSpPr>
          <p:spPr>
            <a:xfrm>
              <a:off x="1332052" y="3649597"/>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28" name="TextBox 127"/>
            <p:cNvSpPr txBox="1"/>
            <p:nvPr/>
          </p:nvSpPr>
          <p:spPr>
            <a:xfrm>
              <a:off x="2220965" y="3776631"/>
              <a:ext cx="2570600" cy="369300"/>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9" action="ppaction://hlinksldjump"/>
                </a:rPr>
                <a:t>Small Group Questions</a:t>
              </a:r>
              <a:endParaRPr lang="en-US" sz="2200" dirty="0">
                <a:solidFill>
                  <a:prstClr val="black">
                    <a:lumMod val="75000"/>
                    <a:lumOff val="25000"/>
                  </a:prstClr>
                </a:solidFill>
                <a:latin typeface="Arial" pitchFamily="34" charset="0"/>
                <a:cs typeface="Arial" pitchFamily="34" charset="0"/>
              </a:endParaRPr>
            </a:p>
          </p:txBody>
        </p:sp>
      </p:grpSp>
      <p:grpSp>
        <p:nvGrpSpPr>
          <p:cNvPr id="129" name="Group 128"/>
          <p:cNvGrpSpPr/>
          <p:nvPr/>
        </p:nvGrpSpPr>
        <p:grpSpPr>
          <a:xfrm>
            <a:off x="8063349" y="3724517"/>
            <a:ext cx="4091396" cy="747950"/>
            <a:chOff x="1332052" y="4788709"/>
            <a:chExt cx="3410381" cy="623455"/>
          </a:xfrm>
        </p:grpSpPr>
        <p:sp>
          <p:nvSpPr>
            <p:cNvPr id="130" name="Oval 12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31" name="TextBox 130"/>
            <p:cNvSpPr txBox="1"/>
            <p:nvPr/>
          </p:nvSpPr>
          <p:spPr>
            <a:xfrm>
              <a:off x="2252965" y="4891916"/>
              <a:ext cx="2489468" cy="369301"/>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0" action="ppaction://hlinksldjump"/>
                </a:rPr>
                <a:t>Small Working Groups</a:t>
              </a:r>
              <a:endParaRPr lang="en-US" sz="2200" dirty="0">
                <a:solidFill>
                  <a:prstClr val="black">
                    <a:lumMod val="75000"/>
                    <a:lumOff val="25000"/>
                  </a:prstClr>
                </a:solidFill>
                <a:latin typeface="Arial" pitchFamily="34" charset="0"/>
                <a:cs typeface="Arial" pitchFamily="34" charset="0"/>
              </a:endParaRPr>
            </a:p>
          </p:txBody>
        </p:sp>
      </p:grpSp>
      <p:grpSp>
        <p:nvGrpSpPr>
          <p:cNvPr id="132" name="Group 131"/>
          <p:cNvGrpSpPr/>
          <p:nvPr/>
        </p:nvGrpSpPr>
        <p:grpSpPr>
          <a:xfrm>
            <a:off x="8063346" y="1968685"/>
            <a:ext cx="3042430" cy="747950"/>
            <a:chOff x="1332052" y="2835218"/>
            <a:chExt cx="2536016" cy="623455"/>
          </a:xfrm>
        </p:grpSpPr>
        <p:sp>
          <p:nvSpPr>
            <p:cNvPr id="133" name="Oval 132"/>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34" name="TextBox 133"/>
            <p:cNvSpPr txBox="1"/>
            <p:nvPr/>
          </p:nvSpPr>
          <p:spPr>
            <a:xfrm>
              <a:off x="2246690" y="2916111"/>
              <a:ext cx="1621378" cy="369301"/>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1" action="ppaction://hlinksldjump"/>
                </a:rPr>
                <a:t>3-2-1 Process</a:t>
              </a:r>
              <a:endParaRPr lang="en-US" sz="2200" dirty="0">
                <a:solidFill>
                  <a:prstClr val="black">
                    <a:lumMod val="75000"/>
                    <a:lumOff val="25000"/>
                  </a:prstClr>
                </a:solidFill>
                <a:latin typeface="Arial" pitchFamily="34" charset="0"/>
                <a:cs typeface="Arial" pitchFamily="34" charset="0"/>
              </a:endParaRPr>
            </a:p>
          </p:txBody>
        </p:sp>
      </p:grpSp>
      <p:sp>
        <p:nvSpPr>
          <p:cNvPr id="135" name="Oval 134">
            <a:hlinkClick r:id="rId2" action="ppaction://hlinksldjump"/>
          </p:cNvPr>
          <p:cNvSpPr>
            <a:spLocks noChangeAspect="1"/>
          </p:cNvSpPr>
          <p:nvPr/>
        </p:nvSpPr>
        <p:spPr>
          <a:xfrm>
            <a:off x="8063347" y="1090863"/>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1</a:t>
            </a:r>
          </a:p>
        </p:txBody>
      </p:sp>
      <p:grpSp>
        <p:nvGrpSpPr>
          <p:cNvPr id="136" name="Group 135"/>
          <p:cNvGrpSpPr/>
          <p:nvPr/>
        </p:nvGrpSpPr>
        <p:grpSpPr>
          <a:xfrm>
            <a:off x="8063346" y="4602157"/>
            <a:ext cx="3419290" cy="747950"/>
            <a:chOff x="1332052" y="4788709"/>
            <a:chExt cx="2850146" cy="623455"/>
          </a:xfrm>
        </p:grpSpPr>
        <p:sp>
          <p:nvSpPr>
            <p:cNvPr id="137" name="Oval 136"/>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38" name="TextBox 137"/>
            <p:cNvSpPr txBox="1"/>
            <p:nvPr/>
          </p:nvSpPr>
          <p:spPr>
            <a:xfrm>
              <a:off x="2252965" y="4891916"/>
              <a:ext cx="1929233" cy="369301"/>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2" action="ppaction://hlinksldjump"/>
                </a:rPr>
                <a:t>Think-Pair-Share</a:t>
              </a:r>
              <a:endParaRPr lang="en-US" sz="2200" dirty="0">
                <a:solidFill>
                  <a:prstClr val="black">
                    <a:lumMod val="75000"/>
                    <a:lumOff val="25000"/>
                  </a:prstClr>
                </a:solidFill>
                <a:latin typeface="Arial" pitchFamily="34" charset="0"/>
                <a:cs typeface="Arial" pitchFamily="34" charset="0"/>
              </a:endParaRPr>
            </a:p>
          </p:txBody>
        </p:sp>
      </p:grpSp>
      <p:grpSp>
        <p:nvGrpSpPr>
          <p:cNvPr id="139" name="Group 138"/>
          <p:cNvGrpSpPr/>
          <p:nvPr/>
        </p:nvGrpSpPr>
        <p:grpSpPr>
          <a:xfrm>
            <a:off x="8063346" y="5479981"/>
            <a:ext cx="5574301" cy="747950"/>
            <a:chOff x="1332052" y="4788709"/>
            <a:chExt cx="4646456" cy="623455"/>
          </a:xfrm>
        </p:grpSpPr>
        <p:sp>
          <p:nvSpPr>
            <p:cNvPr id="140" name="Oval 139"/>
            <p:cNvSpPr/>
            <p:nvPr/>
          </p:nvSpPr>
          <p:spPr>
            <a:xfrm>
              <a:off x="1332052" y="4788709"/>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4524"/>
              <a:endParaRPr lang="en-IN" sz="2900" dirty="0">
                <a:solidFill>
                  <a:prstClr val="white"/>
                </a:solidFill>
              </a:endParaRPr>
            </a:p>
          </p:txBody>
        </p:sp>
        <p:sp>
          <p:nvSpPr>
            <p:cNvPr id="141" name="TextBox 140"/>
            <p:cNvSpPr txBox="1"/>
            <p:nvPr/>
          </p:nvSpPr>
          <p:spPr>
            <a:xfrm>
              <a:off x="2252965" y="4891916"/>
              <a:ext cx="3725543" cy="359167"/>
            </a:xfrm>
            <a:prstGeom prst="rect">
              <a:avLst/>
            </a:prstGeom>
            <a:noFill/>
          </p:spPr>
          <p:txBody>
            <a:bodyPr wrap="none" rtlCol="0">
              <a:spAutoFit/>
            </a:bodyPr>
            <a:lstStyle/>
            <a:p>
              <a:pPr defTabSz="954524"/>
              <a:r>
                <a:rPr lang="en-US" sz="2200" dirty="0">
                  <a:solidFill>
                    <a:prstClr val="black">
                      <a:lumMod val="75000"/>
                      <a:lumOff val="25000"/>
                    </a:prstClr>
                  </a:solidFill>
                  <a:latin typeface="Arial" pitchFamily="34" charset="0"/>
                  <a:cs typeface="Arial" pitchFamily="34" charset="0"/>
                  <a:hlinkClick r:id="rId13" action="ppaction://hlinksldjump"/>
                </a:rPr>
                <a:t>Poll Everywhere Instant Feedback</a:t>
              </a:r>
              <a:endParaRPr lang="en-US" sz="2200" dirty="0">
                <a:solidFill>
                  <a:prstClr val="black">
                    <a:lumMod val="75000"/>
                    <a:lumOff val="25000"/>
                  </a:prstClr>
                </a:solidFill>
                <a:latin typeface="Arial" pitchFamily="34" charset="0"/>
                <a:cs typeface="Arial" pitchFamily="34" charset="0"/>
              </a:endParaRPr>
            </a:p>
          </p:txBody>
        </p:sp>
      </p:grpSp>
      <p:sp>
        <p:nvSpPr>
          <p:cNvPr id="142" name="Oval 141"/>
          <p:cNvSpPr>
            <a:spLocks noChangeAspect="1"/>
          </p:cNvSpPr>
          <p:nvPr/>
        </p:nvSpPr>
        <p:spPr>
          <a:xfrm>
            <a:off x="8063345" y="1963923"/>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2</a:t>
            </a:r>
          </a:p>
        </p:txBody>
      </p:sp>
      <p:sp>
        <p:nvSpPr>
          <p:cNvPr id="143" name="Oval 142"/>
          <p:cNvSpPr>
            <a:spLocks noChangeAspect="1"/>
          </p:cNvSpPr>
          <p:nvPr/>
        </p:nvSpPr>
        <p:spPr>
          <a:xfrm>
            <a:off x="8063345" y="28473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3</a:t>
            </a:r>
          </a:p>
        </p:txBody>
      </p:sp>
      <p:sp>
        <p:nvSpPr>
          <p:cNvPr id="144" name="Oval 143"/>
          <p:cNvSpPr>
            <a:spLocks noChangeAspect="1"/>
          </p:cNvSpPr>
          <p:nvPr/>
        </p:nvSpPr>
        <p:spPr>
          <a:xfrm>
            <a:off x="8053375" y="3722717"/>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4</a:t>
            </a:r>
          </a:p>
        </p:txBody>
      </p:sp>
      <p:sp>
        <p:nvSpPr>
          <p:cNvPr id="145" name="Oval 144"/>
          <p:cNvSpPr>
            <a:spLocks noChangeAspect="1"/>
          </p:cNvSpPr>
          <p:nvPr/>
        </p:nvSpPr>
        <p:spPr>
          <a:xfrm>
            <a:off x="8053375" y="4571758"/>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5</a:t>
            </a:r>
          </a:p>
        </p:txBody>
      </p:sp>
      <p:sp>
        <p:nvSpPr>
          <p:cNvPr id="146" name="Oval 145"/>
          <p:cNvSpPr>
            <a:spLocks noChangeAspect="1"/>
          </p:cNvSpPr>
          <p:nvPr/>
        </p:nvSpPr>
        <p:spPr>
          <a:xfrm>
            <a:off x="8067907" y="5491060"/>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75694" tIns="95240" rIns="75694" bIns="95240" numCol="1" anchor="ctr" anchorCtr="1" compatLnSpc="1">
            <a:prstTxWarp prst="textNoShape">
              <a:avLst/>
            </a:prstTxWarp>
          </a:bodyPr>
          <a:lstStyle/>
          <a:p>
            <a:pPr defTabSz="954524"/>
            <a:r>
              <a:rPr lang="en-US" sz="5300" kern="0" dirty="0">
                <a:solidFill>
                  <a:prstClr val="white"/>
                </a:solidFill>
                <a:latin typeface="Arial" pitchFamily="34" charset="0"/>
                <a:cs typeface="Arial" pitchFamily="34" charset="0"/>
              </a:rPr>
              <a:t>6</a:t>
            </a:r>
          </a:p>
        </p:txBody>
      </p:sp>
      <p:pic>
        <p:nvPicPr>
          <p:cNvPr id="9" name="Picture 8">
            <a:hlinkClick r:id="rId14" action="ppaction://hlinksldjump"/>
          </p:cNvPr>
          <p:cNvPicPr>
            <a:picLocks noChangeAspect="1"/>
          </p:cNvPicPr>
          <p:nvPr/>
        </p:nvPicPr>
        <p:blipFill>
          <a:blip r:embed="rId15"/>
          <a:stretch>
            <a:fillRect/>
          </a:stretch>
        </p:blipFill>
        <p:spPr>
          <a:xfrm>
            <a:off x="9755932" y="6334687"/>
            <a:ext cx="3877788" cy="683741"/>
          </a:xfrm>
          <a:prstGeom prst="rect">
            <a:avLst/>
          </a:prstGeom>
        </p:spPr>
      </p:pic>
    </p:spTree>
    <p:extLst>
      <p:ext uri="{BB962C8B-B14F-4D97-AF65-F5344CB8AC3E}">
        <p14:creationId xmlns:p14="http://schemas.microsoft.com/office/powerpoint/2010/main" val="2146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1520" y="1280160"/>
            <a:ext cx="13167360" cy="2194560"/>
          </a:xfrm>
        </p:spPr>
        <p:txBody>
          <a:bodyPr/>
          <a:lstStyle/>
          <a:p>
            <a:pPr eaLnBrk="1" hangingPunct="1"/>
            <a:r>
              <a:rPr lang="en-US" b="1" dirty="0" smtClean="0">
                <a:solidFill>
                  <a:schemeClr val="bg1"/>
                </a:solidFill>
              </a:rPr>
              <a:t/>
            </a:r>
            <a:br>
              <a:rPr lang="en-US" b="1" dirty="0" smtClean="0">
                <a:solidFill>
                  <a:schemeClr val="bg1"/>
                </a:solidFill>
              </a:rPr>
            </a:br>
            <a:endParaRPr lang="en-US" b="1" dirty="0" smtClean="0">
              <a:solidFill>
                <a:schemeClr val="bg1"/>
              </a:solidFill>
            </a:endParaRPr>
          </a:p>
        </p:txBody>
      </p:sp>
      <p:sp>
        <p:nvSpPr>
          <p:cNvPr id="3075" name="Rectangle 3"/>
          <p:cNvSpPr>
            <a:spLocks noGrp="1" noChangeArrowheads="1"/>
          </p:cNvSpPr>
          <p:nvPr>
            <p:ph type="subTitle" idx="1"/>
          </p:nvPr>
        </p:nvSpPr>
        <p:spPr>
          <a:xfrm>
            <a:off x="609600" y="270762"/>
            <a:ext cx="13411200" cy="1920240"/>
          </a:xfrm>
        </p:spPr>
        <p:txBody>
          <a:bodyPr>
            <a:noAutofit/>
          </a:bodyPr>
          <a:lstStyle/>
          <a:p>
            <a:r>
              <a:rPr lang="en-US" sz="6600" b="1" dirty="0">
                <a:solidFill>
                  <a:schemeClr val="tx1"/>
                </a:solidFill>
              </a:rPr>
              <a:t>Making </a:t>
            </a:r>
            <a:r>
              <a:rPr lang="en-US" sz="6600" b="1" dirty="0">
                <a:solidFill>
                  <a:schemeClr val="tx1"/>
                </a:solidFill>
                <a:latin typeface="+mj-lt"/>
              </a:rPr>
              <a:t>Adult Learning Theory Come Alive!</a:t>
            </a:r>
            <a:endParaRPr lang="en-US" sz="6600" b="1" dirty="0">
              <a:solidFill>
                <a:schemeClr val="tx1"/>
              </a:solidFill>
            </a:endParaRPr>
          </a:p>
          <a:p>
            <a:pPr>
              <a:spcBef>
                <a:spcPts val="0"/>
              </a:spcBef>
            </a:pPr>
            <a:endParaRPr lang="en-US" sz="4600" dirty="0">
              <a:latin typeface="+mn-lt"/>
            </a:endParaRPr>
          </a:p>
          <a:p>
            <a:pPr>
              <a:spcBef>
                <a:spcPts val="857"/>
              </a:spcBef>
            </a:pPr>
            <a:r>
              <a:rPr lang="en-US" sz="2800" dirty="0">
                <a:latin typeface="+mn-lt"/>
              </a:rPr>
              <a:t>COL Douglas Maurer, DO, MPH, FAAFP</a:t>
            </a:r>
          </a:p>
          <a:p>
            <a:pPr>
              <a:spcBef>
                <a:spcPts val="857"/>
              </a:spcBef>
            </a:pPr>
            <a:r>
              <a:rPr lang="en-US" sz="2800" dirty="0"/>
              <a:t>MAJ Mike Arnold, DO</a:t>
            </a:r>
            <a:endParaRPr lang="en-US" sz="2800" dirty="0">
              <a:latin typeface="+mn-lt"/>
            </a:endParaRPr>
          </a:p>
          <a:p>
            <a:pPr>
              <a:spcBef>
                <a:spcPts val="857"/>
              </a:spcBef>
            </a:pPr>
            <a:r>
              <a:rPr lang="en-US" sz="2800" dirty="0">
                <a:latin typeface="+mn-lt"/>
              </a:rPr>
              <a:t>Madigan Faculty Development Fellowship, WA</a:t>
            </a:r>
          </a:p>
          <a:p>
            <a:pPr>
              <a:spcBef>
                <a:spcPts val="857"/>
              </a:spcBef>
            </a:pPr>
            <a:r>
              <a:rPr lang="en-US" sz="2800" dirty="0">
                <a:latin typeface="+mn-lt"/>
              </a:rPr>
              <a:t>MAJ Katie Westerfield, DO</a:t>
            </a:r>
          </a:p>
          <a:p>
            <a:pPr>
              <a:spcBef>
                <a:spcPts val="857"/>
              </a:spcBef>
            </a:pPr>
            <a:r>
              <a:rPr lang="en-US" sz="2800" dirty="0">
                <a:latin typeface="+mn-lt"/>
              </a:rPr>
              <a:t>Family Medicine Residency</a:t>
            </a:r>
          </a:p>
          <a:p>
            <a:pPr>
              <a:spcBef>
                <a:spcPts val="857"/>
              </a:spcBef>
            </a:pPr>
            <a:r>
              <a:rPr lang="en-US" sz="2800" dirty="0">
                <a:latin typeface="+mn-lt"/>
              </a:rPr>
              <a:t>Martin Army Community Hospital, GA</a:t>
            </a:r>
          </a:p>
          <a:p>
            <a:pPr eaLnBrk="1" hangingPunct="1"/>
            <a:endParaRPr lang="en-US" sz="6200" dirty="0"/>
          </a:p>
          <a:p>
            <a:pPr eaLnBrk="1" hangingPunct="1"/>
            <a:r>
              <a:rPr lang="en-US" sz="6200" dirty="0"/>
              <a:t>  </a:t>
            </a:r>
            <a:endParaRPr lang="en-US" sz="62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5626" tIns="48076" rIns="95626" bIns="48076"/>
          <a:lstStyle/>
          <a:p>
            <a:pPr algn="ctr"/>
            <a:r>
              <a:rPr lang="en-US" dirty="0">
                <a:solidFill>
                  <a:schemeClr val="bg1"/>
                </a:solidFill>
              </a:rPr>
              <a:t>Audience Response Systems</a:t>
            </a:r>
          </a:p>
        </p:txBody>
      </p:sp>
      <p:sp>
        <p:nvSpPr>
          <p:cNvPr id="3" name="Text Placeholder 2"/>
          <p:cNvSpPr>
            <a:spLocks noGrp="1"/>
          </p:cNvSpPr>
          <p:nvPr>
            <p:ph type="body" idx="4294967295"/>
          </p:nvPr>
        </p:nvSpPr>
        <p:spPr>
          <a:xfrm>
            <a:off x="0" y="6029326"/>
            <a:ext cx="10589896" cy="1032510"/>
          </a:xfrm>
          <a:prstGeom prst="rect">
            <a:avLst/>
          </a:prstGeom>
        </p:spPr>
        <p:txBody>
          <a:bodyPr lIns="95626" tIns="48076" rIns="95626" bIns="48076"/>
          <a:lstStyle/>
          <a:p>
            <a:r>
              <a:rPr lang="en-US" dirty="0">
                <a:solidFill>
                  <a:schemeClr val="bg1"/>
                </a:solidFill>
              </a:rPr>
              <a:t>Dr Lisa Johnson</a:t>
            </a:r>
          </a:p>
        </p:txBody>
      </p:sp>
      <p:pic>
        <p:nvPicPr>
          <p:cNvPr id="4" name="Picture 3">
            <a:hlinkClick r:id="rId2" action="ppaction://hlinksldjump"/>
          </p:cNvPr>
          <p:cNvPicPr>
            <a:picLocks noChangeAspect="1"/>
          </p:cNvPicPr>
          <p:nvPr/>
        </p:nvPicPr>
        <p:blipFill>
          <a:blip r:embed="rId3"/>
          <a:stretch>
            <a:fillRect/>
          </a:stretch>
        </p:blipFill>
        <p:spPr>
          <a:xfrm>
            <a:off x="7289529" y="6545581"/>
            <a:ext cx="6928993" cy="1199249"/>
          </a:xfrm>
          <a:prstGeom prst="rect">
            <a:avLst/>
          </a:prstGeom>
        </p:spPr>
      </p:pic>
    </p:spTree>
    <p:extLst>
      <p:ext uri="{BB962C8B-B14F-4D97-AF65-F5344CB8AC3E}">
        <p14:creationId xmlns:p14="http://schemas.microsoft.com/office/powerpoint/2010/main" val="38620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 Audience response systems</a:t>
            </a:r>
            <a:endParaRPr lang="en-US" dirty="0">
              <a:solidFill>
                <a:schemeClr val="bg1"/>
              </a:solidFill>
            </a:endParaRPr>
          </a:p>
        </p:txBody>
      </p:sp>
      <p:sp>
        <p:nvSpPr>
          <p:cNvPr id="3" name="Content Placeholder 2"/>
          <p:cNvSpPr>
            <a:spLocks noGrp="1"/>
          </p:cNvSpPr>
          <p:nvPr>
            <p:ph idx="1"/>
          </p:nvPr>
        </p:nvSpPr>
        <p:spPr/>
        <p:txBody>
          <a:bodyPr/>
          <a:lstStyle/>
          <a:p>
            <a:r>
              <a:rPr lang="en-US" sz="2400" dirty="0">
                <a:solidFill>
                  <a:prstClr val="black"/>
                </a:solidFill>
              </a:rPr>
              <a:t>Audience Response Systems (ARS)have been used to improve student interaction, engagement,  attention and increase attendance</a:t>
            </a:r>
          </a:p>
          <a:p>
            <a:r>
              <a:rPr lang="en-US" sz="2400" dirty="0">
                <a:solidFill>
                  <a:prstClr val="black"/>
                </a:solidFill>
              </a:rPr>
              <a:t>Stimulate peer and class discussion </a:t>
            </a:r>
          </a:p>
          <a:p>
            <a:r>
              <a:rPr lang="en-US" sz="2400" dirty="0">
                <a:solidFill>
                  <a:prstClr val="black"/>
                </a:solidFill>
              </a:rPr>
              <a:t>Provide feedback for both students and instructors in order to improve instruction </a:t>
            </a:r>
          </a:p>
          <a:p>
            <a:r>
              <a:rPr lang="en-US" sz="2400" dirty="0">
                <a:solidFill>
                  <a:prstClr val="black"/>
                </a:solidFill>
              </a:rPr>
              <a:t>Improve learning performance</a:t>
            </a:r>
            <a:r>
              <a:rPr lang="en-US" sz="3100" dirty="0">
                <a:solidFill>
                  <a:prstClr val="black"/>
                </a:solidFill>
              </a:rPr>
              <a:t> </a:t>
            </a:r>
            <a:endParaRPr lang="en-US" dirty="0"/>
          </a:p>
        </p:txBody>
      </p:sp>
      <p:sp>
        <p:nvSpPr>
          <p:cNvPr id="5" name="Footer Placeholder 3"/>
          <p:cNvSpPr txBox="1">
            <a:spLocks/>
          </p:cNvSpPr>
          <p:nvPr/>
        </p:nvSpPr>
        <p:spPr>
          <a:xfrm>
            <a:off x="0" y="6688227"/>
            <a:ext cx="6238876" cy="260986"/>
          </a:xfrm>
          <a:prstGeom prst="rect">
            <a:avLst/>
          </a:prstGeom>
        </p:spPr>
        <p:txBody>
          <a:bodyPr lIns="95642" tIns="48084" rIns="95642" bIns="4808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189435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 Audience response systems</a:t>
            </a:r>
          </a:p>
        </p:txBody>
      </p:sp>
      <p:sp>
        <p:nvSpPr>
          <p:cNvPr id="3" name="Content Placeholder 2"/>
          <p:cNvSpPr>
            <a:spLocks noGrp="1"/>
          </p:cNvSpPr>
          <p:nvPr>
            <p:ph idx="1"/>
          </p:nvPr>
        </p:nvSpPr>
        <p:spPr/>
        <p:txBody>
          <a:bodyPr>
            <a:normAutofit/>
          </a:bodyPr>
          <a:lstStyle/>
          <a:p>
            <a:r>
              <a:rPr lang="en-US" sz="2400" dirty="0"/>
              <a:t>An ARS allows an entire class to respond to multiple choice questions displayed on a screen. </a:t>
            </a:r>
          </a:p>
          <a:p>
            <a:r>
              <a:rPr lang="en-US" sz="2400" dirty="0"/>
              <a:t>This can be incorporated within a power point presentation or traditional lecture.</a:t>
            </a:r>
          </a:p>
          <a:p>
            <a:r>
              <a:rPr lang="en-US" sz="2400" dirty="0"/>
              <a:t>After students click in their responses using remote devices, the results are instantly collected, summarized and presented to the class in visual format, usually a histogram. </a:t>
            </a:r>
          </a:p>
          <a:p>
            <a:r>
              <a:rPr lang="en-US" sz="2400" dirty="0"/>
              <a:t>Remote devices can include texting the responses from smart phones or responding through a webpage.</a:t>
            </a:r>
          </a:p>
        </p:txBody>
      </p:sp>
      <p:sp>
        <p:nvSpPr>
          <p:cNvPr id="6" name="Footer Placeholder 3"/>
          <p:cNvSpPr txBox="1">
            <a:spLocks/>
          </p:cNvSpPr>
          <p:nvPr/>
        </p:nvSpPr>
        <p:spPr>
          <a:xfrm>
            <a:off x="0" y="6688227"/>
            <a:ext cx="6238876" cy="260986"/>
          </a:xfrm>
          <a:prstGeom prst="rect">
            <a:avLst/>
          </a:prstGeom>
        </p:spPr>
        <p:txBody>
          <a:bodyPr lIns="95662" tIns="48094" rIns="95662" bIns="4809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400371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 Audience response systems</a:t>
            </a:r>
          </a:p>
        </p:txBody>
      </p:sp>
      <p:sp>
        <p:nvSpPr>
          <p:cNvPr id="3" name="Content Placeholder 2"/>
          <p:cNvSpPr>
            <a:spLocks noGrp="1"/>
          </p:cNvSpPr>
          <p:nvPr>
            <p:ph idx="1"/>
          </p:nvPr>
        </p:nvSpPr>
        <p:spPr/>
        <p:txBody>
          <a:bodyPr/>
          <a:lstStyle/>
          <a:p>
            <a:r>
              <a:rPr lang="en-US" sz="2400" dirty="0"/>
              <a:t>Responses are always anonymous to peers, but the teacher can associate ARS devices with individual students for testing purposes</a:t>
            </a:r>
          </a:p>
          <a:p>
            <a:pPr marL="0" indent="0">
              <a:buNone/>
            </a:pPr>
            <a:r>
              <a:rPr lang="en-US" sz="2400" dirty="0"/>
              <a:t> </a:t>
            </a:r>
          </a:p>
          <a:p>
            <a:r>
              <a:rPr lang="en-US" sz="2400" dirty="0"/>
              <a:t>With feedback from the class, an instructor is provided with an opportunity to orchestrate peer or classroom discussion about concepts being covered.</a:t>
            </a:r>
          </a:p>
          <a:p>
            <a:endParaRPr lang="en-US" dirty="0"/>
          </a:p>
        </p:txBody>
      </p:sp>
      <p:sp>
        <p:nvSpPr>
          <p:cNvPr id="5" name="Footer Placeholder 3"/>
          <p:cNvSpPr txBox="1">
            <a:spLocks/>
          </p:cNvSpPr>
          <p:nvPr/>
        </p:nvSpPr>
        <p:spPr>
          <a:xfrm>
            <a:off x="0" y="6688227"/>
            <a:ext cx="6238876" cy="260986"/>
          </a:xfrm>
          <a:prstGeom prst="rect">
            <a:avLst/>
          </a:prstGeom>
        </p:spPr>
        <p:txBody>
          <a:bodyPr lIns="95686" tIns="48106" rIns="95686" bIns="4810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172641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 Audience response systems</a:t>
            </a:r>
          </a:p>
        </p:txBody>
      </p:sp>
      <p:sp>
        <p:nvSpPr>
          <p:cNvPr id="3" name="Content Placeholder 2"/>
          <p:cNvSpPr>
            <a:spLocks noGrp="1"/>
          </p:cNvSpPr>
          <p:nvPr>
            <p:ph idx="1"/>
          </p:nvPr>
        </p:nvSpPr>
        <p:spPr/>
        <p:txBody>
          <a:bodyPr/>
          <a:lstStyle/>
          <a:p>
            <a:pPr marL="0">
              <a:spcBef>
                <a:spcPts val="0"/>
              </a:spcBef>
              <a:spcAft>
                <a:spcPts val="0"/>
              </a:spcAft>
            </a:pPr>
            <a:r>
              <a:rPr lang="en-US" sz="2400" dirty="0">
                <a:latin typeface="Arial" panose="020B0604020202020204" pitchFamily="34" charset="0"/>
              </a:rPr>
              <a:t>Kay, R. H., &amp; LeSage, A. (2009). Examining the benefits and challenges of using audience response systems: A review of the literature. </a:t>
            </a:r>
            <a:r>
              <a:rPr lang="en-US" sz="2400" i="1" dirty="0">
                <a:latin typeface="Arial" panose="020B0604020202020204" pitchFamily="34" charset="0"/>
              </a:rPr>
              <a:t>Computers &amp; Education</a:t>
            </a:r>
            <a:r>
              <a:rPr lang="en-US" sz="2400" dirty="0">
                <a:latin typeface="Arial" panose="020B0604020202020204" pitchFamily="34" charset="0"/>
              </a:rPr>
              <a:t>, </a:t>
            </a:r>
            <a:r>
              <a:rPr lang="en-US" sz="2400" i="1" dirty="0">
                <a:latin typeface="Arial" panose="020B0604020202020204" pitchFamily="34" charset="0"/>
              </a:rPr>
              <a:t>53</a:t>
            </a:r>
            <a:r>
              <a:rPr lang="en-US" sz="2400" dirty="0">
                <a:latin typeface="Arial" panose="020B0604020202020204" pitchFamily="34" charset="0"/>
              </a:rPr>
              <a:t>(3), 819-827.</a:t>
            </a:r>
          </a:p>
          <a:p>
            <a:endParaRPr lang="en-US" dirty="0"/>
          </a:p>
        </p:txBody>
      </p:sp>
      <p:sp>
        <p:nvSpPr>
          <p:cNvPr id="7" name="Footer Placeholder 3"/>
          <p:cNvSpPr txBox="1">
            <a:spLocks/>
          </p:cNvSpPr>
          <p:nvPr/>
        </p:nvSpPr>
        <p:spPr>
          <a:xfrm>
            <a:off x="0" y="6688227"/>
            <a:ext cx="6238876" cy="260986"/>
          </a:xfrm>
          <a:prstGeom prst="rect">
            <a:avLst/>
          </a:prstGeom>
        </p:spPr>
        <p:txBody>
          <a:bodyPr lIns="95714" tIns="48120" rIns="95714" bIns="481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pic>
        <p:nvPicPr>
          <p:cNvPr id="5" name="Picture 4">
            <a:hlinkClick r:id="rId2" action="ppaction://hlinksldjump"/>
          </p:cNvPr>
          <p:cNvPicPr>
            <a:picLocks noChangeAspect="1"/>
          </p:cNvPicPr>
          <p:nvPr/>
        </p:nvPicPr>
        <p:blipFill>
          <a:blip r:embed="rId3"/>
          <a:stretch>
            <a:fillRect/>
          </a:stretch>
        </p:blipFill>
        <p:spPr>
          <a:xfrm>
            <a:off x="6974443" y="5619475"/>
            <a:ext cx="6928993" cy="1199249"/>
          </a:xfrm>
          <a:prstGeom prst="rect">
            <a:avLst/>
          </a:prstGeom>
        </p:spPr>
      </p:pic>
    </p:spTree>
    <p:extLst>
      <p:ext uri="{BB962C8B-B14F-4D97-AF65-F5344CB8AC3E}">
        <p14:creationId xmlns:p14="http://schemas.microsoft.com/office/powerpoint/2010/main" val="64192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5746" tIns="48136" rIns="95746" bIns="48136"/>
          <a:lstStyle/>
          <a:p>
            <a:pPr algn="ctr"/>
            <a:r>
              <a:rPr lang="en-US" dirty="0">
                <a:solidFill>
                  <a:schemeClr val="bg1"/>
                </a:solidFill>
              </a:rPr>
              <a:t>Find the Flaw</a:t>
            </a:r>
          </a:p>
        </p:txBody>
      </p:sp>
      <p:sp>
        <p:nvSpPr>
          <p:cNvPr id="3" name="Text Placeholder 2"/>
          <p:cNvSpPr>
            <a:spLocks noGrp="1"/>
          </p:cNvSpPr>
          <p:nvPr>
            <p:ph type="body" idx="4294967295"/>
          </p:nvPr>
        </p:nvSpPr>
        <p:spPr>
          <a:xfrm>
            <a:off x="0" y="6029326"/>
            <a:ext cx="10589896" cy="1032510"/>
          </a:xfrm>
          <a:prstGeom prst="rect">
            <a:avLst/>
          </a:prstGeom>
        </p:spPr>
        <p:txBody>
          <a:bodyPr lIns="95746" tIns="48136" rIns="95746" bIns="48136"/>
          <a:lstStyle/>
          <a:p>
            <a:r>
              <a:rPr lang="en-US" dirty="0">
                <a:solidFill>
                  <a:schemeClr val="bg1"/>
                </a:solidFill>
              </a:rPr>
              <a:t>Dr Christina Raguckas</a:t>
            </a:r>
          </a:p>
        </p:txBody>
      </p:sp>
      <p:pic>
        <p:nvPicPr>
          <p:cNvPr id="4" name="Picture 3">
            <a:hlinkClick r:id="rId2" action="ppaction://hlinksldjump"/>
          </p:cNvPr>
          <p:cNvPicPr>
            <a:picLocks noChangeAspect="1"/>
          </p:cNvPicPr>
          <p:nvPr/>
        </p:nvPicPr>
        <p:blipFill>
          <a:blip r:embed="rId3"/>
          <a:stretch>
            <a:fillRect/>
          </a:stretch>
        </p:blipFill>
        <p:spPr>
          <a:xfrm>
            <a:off x="7289493" y="6545581"/>
            <a:ext cx="6928993" cy="1199249"/>
          </a:xfrm>
          <a:prstGeom prst="rect">
            <a:avLst/>
          </a:prstGeom>
        </p:spPr>
      </p:pic>
    </p:spTree>
    <p:extLst>
      <p:ext uri="{BB962C8B-B14F-4D97-AF65-F5344CB8AC3E}">
        <p14:creationId xmlns:p14="http://schemas.microsoft.com/office/powerpoint/2010/main" val="181759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739866"/>
          </a:xfrm>
        </p:spPr>
        <p:txBody>
          <a:bodyPr/>
          <a:lstStyle/>
          <a:p>
            <a:pPr algn="ctr"/>
            <a:r>
              <a:rPr lang="en-US" dirty="0"/>
              <a:t>Large Group: Find the Flaw</a:t>
            </a:r>
          </a:p>
        </p:txBody>
      </p:sp>
      <p:sp>
        <p:nvSpPr>
          <p:cNvPr id="3" name="Content Placeholder 2"/>
          <p:cNvSpPr>
            <a:spLocks noGrp="1"/>
          </p:cNvSpPr>
          <p:nvPr>
            <p:ph idx="1"/>
          </p:nvPr>
        </p:nvSpPr>
        <p:spPr>
          <a:xfrm>
            <a:off x="731520" y="1271565"/>
            <a:ext cx="13167360" cy="5052236"/>
          </a:xfrm>
        </p:spPr>
        <p:txBody>
          <a:bodyPr/>
          <a:lstStyle/>
          <a:p>
            <a:r>
              <a:rPr lang="en-US" dirty="0"/>
              <a:t>Deliberately insert misinformation in the course material</a:t>
            </a:r>
          </a:p>
          <a:p>
            <a:r>
              <a:rPr lang="en-US" dirty="0"/>
              <a:t>Learners are asked to identify the flaw</a:t>
            </a:r>
          </a:p>
          <a:p>
            <a:r>
              <a:rPr lang="en-US" dirty="0"/>
              <a:t>Can play a game of which learner can find the flaw first</a:t>
            </a:r>
          </a:p>
          <a:p>
            <a:pPr lvl="1"/>
            <a:r>
              <a:rPr lang="en-US" dirty="0"/>
              <a:t>May choose to reward the winner</a:t>
            </a:r>
          </a:p>
          <a:p>
            <a:r>
              <a:rPr lang="en-US" dirty="0"/>
              <a:t>Or ask all learners to identify what they think the flaw is by writing it down</a:t>
            </a:r>
          </a:p>
          <a:p>
            <a:r>
              <a:rPr lang="en-US" dirty="0"/>
              <a:t>Must clarify what the flaw is before ending the learning session</a:t>
            </a:r>
          </a:p>
          <a:p>
            <a:r>
              <a:rPr lang="en-US" dirty="0"/>
              <a:t>Make sure all learners are clear on the flaw</a:t>
            </a:r>
          </a:p>
          <a:p>
            <a:endParaRPr lang="en-US" dirty="0"/>
          </a:p>
        </p:txBody>
      </p:sp>
      <p:sp>
        <p:nvSpPr>
          <p:cNvPr id="5" name="Footer Placeholder 3"/>
          <p:cNvSpPr txBox="1">
            <a:spLocks/>
          </p:cNvSpPr>
          <p:nvPr/>
        </p:nvSpPr>
        <p:spPr>
          <a:xfrm>
            <a:off x="0" y="6688227"/>
            <a:ext cx="6238876" cy="260986"/>
          </a:xfrm>
          <a:prstGeom prst="rect">
            <a:avLst/>
          </a:prstGeom>
        </p:spPr>
        <p:txBody>
          <a:bodyPr lIns="95782" tIns="48154" rIns="95782" bIns="4815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7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Find the Flaw</a:t>
            </a:r>
          </a:p>
        </p:txBody>
      </p:sp>
      <p:sp>
        <p:nvSpPr>
          <p:cNvPr id="3" name="Content Placeholder 2"/>
          <p:cNvSpPr>
            <a:spLocks noGrp="1"/>
          </p:cNvSpPr>
          <p:nvPr>
            <p:ph idx="1"/>
          </p:nvPr>
        </p:nvSpPr>
        <p:spPr>
          <a:xfrm>
            <a:off x="731520" y="1227222"/>
            <a:ext cx="13167360" cy="4898479"/>
          </a:xfrm>
        </p:spPr>
        <p:txBody>
          <a:bodyPr/>
          <a:lstStyle/>
          <a:p>
            <a:r>
              <a:rPr lang="en-US" sz="3400" dirty="0"/>
              <a:t>Benefits:</a:t>
            </a:r>
          </a:p>
          <a:p>
            <a:pPr lvl="1"/>
            <a:r>
              <a:rPr lang="en-US" sz="2900" dirty="0"/>
              <a:t>Enhances critical listening and thinking skills as learners actively look for misinformation</a:t>
            </a:r>
          </a:p>
          <a:p>
            <a:pPr lvl="1"/>
            <a:r>
              <a:rPr lang="en-US" sz="2900" dirty="0"/>
              <a:t>Keeps those who feel knowledgeable about the topic engaged</a:t>
            </a:r>
          </a:p>
          <a:p>
            <a:pPr lvl="1"/>
            <a:r>
              <a:rPr lang="en-US" sz="2900" dirty="0"/>
              <a:t>Teaches learners to look for confirming and disconfirming evidence when learning about a new concept (Closer to information processing when learners are working on their own)</a:t>
            </a:r>
          </a:p>
          <a:p>
            <a:pPr lvl="1"/>
            <a:r>
              <a:rPr lang="en-US" sz="2900" dirty="0"/>
              <a:t>Stresses importance of analyzing everything learners read/hear</a:t>
            </a:r>
          </a:p>
          <a:p>
            <a:pPr lvl="1"/>
            <a:r>
              <a:rPr lang="en-US" sz="2900" dirty="0"/>
              <a:t>Not just passive reception of new information</a:t>
            </a:r>
          </a:p>
          <a:p>
            <a:endParaRPr lang="en-US" dirty="0"/>
          </a:p>
        </p:txBody>
      </p:sp>
      <p:sp>
        <p:nvSpPr>
          <p:cNvPr id="5" name="Footer Placeholder 3"/>
          <p:cNvSpPr txBox="1">
            <a:spLocks/>
          </p:cNvSpPr>
          <p:nvPr/>
        </p:nvSpPr>
        <p:spPr>
          <a:xfrm>
            <a:off x="0" y="6688227"/>
            <a:ext cx="6238876" cy="260986"/>
          </a:xfrm>
          <a:prstGeom prst="rect">
            <a:avLst/>
          </a:prstGeom>
        </p:spPr>
        <p:txBody>
          <a:bodyPr lIns="95822" tIns="48174" rIns="95822" bIns="4817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16746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Find the Flaw</a:t>
            </a:r>
          </a:p>
        </p:txBody>
      </p:sp>
      <p:sp>
        <p:nvSpPr>
          <p:cNvPr id="3" name="Content Placeholder 2"/>
          <p:cNvSpPr>
            <a:spLocks noGrp="1"/>
          </p:cNvSpPr>
          <p:nvPr>
            <p:ph idx="1"/>
          </p:nvPr>
        </p:nvSpPr>
        <p:spPr>
          <a:xfrm>
            <a:off x="731520" y="1390752"/>
            <a:ext cx="13167360" cy="4898479"/>
          </a:xfrm>
        </p:spPr>
        <p:txBody>
          <a:bodyPr/>
          <a:lstStyle/>
          <a:p>
            <a:r>
              <a:rPr lang="en-US" sz="3400" dirty="0"/>
              <a:t>Preparation:</a:t>
            </a:r>
          </a:p>
          <a:p>
            <a:pPr lvl="1"/>
            <a:r>
              <a:rPr lang="en-US" sz="2900" dirty="0"/>
              <a:t>Insert misinformation in the materials</a:t>
            </a:r>
          </a:p>
          <a:p>
            <a:pPr lvl="1"/>
            <a:r>
              <a:rPr lang="en-US" sz="2900" dirty="0"/>
              <a:t>Inform learners there is misinformation present</a:t>
            </a:r>
          </a:p>
          <a:p>
            <a:r>
              <a:rPr lang="en-US" sz="3400" dirty="0"/>
              <a:t>Implementation:</a:t>
            </a:r>
          </a:p>
          <a:p>
            <a:pPr lvl="1"/>
            <a:r>
              <a:rPr lang="en-US" sz="2900" dirty="0"/>
              <a:t>Can ask learners to raise their hand if they spot misinformation</a:t>
            </a:r>
          </a:p>
          <a:p>
            <a:pPr lvl="2"/>
            <a:r>
              <a:rPr lang="en-US" sz="2400" dirty="0"/>
              <a:t>May reward with a  small prize</a:t>
            </a:r>
          </a:p>
          <a:p>
            <a:pPr lvl="1"/>
            <a:r>
              <a:rPr lang="en-US" sz="2900" dirty="0"/>
              <a:t>May ask learners to write misinformation on a notecard and collect</a:t>
            </a:r>
          </a:p>
          <a:p>
            <a:pPr lvl="1"/>
            <a:r>
              <a:rPr lang="en-US" sz="2900" dirty="0"/>
              <a:t>Address the misinformation quickly and give the correct information or may identify the misinformation and ask learners to look up the correct answer</a:t>
            </a:r>
          </a:p>
          <a:p>
            <a:pPr lvl="1"/>
            <a:endParaRPr lang="en-US" dirty="0"/>
          </a:p>
        </p:txBody>
      </p:sp>
      <p:sp>
        <p:nvSpPr>
          <p:cNvPr id="5" name="Footer Placeholder 3"/>
          <p:cNvSpPr txBox="1">
            <a:spLocks/>
          </p:cNvSpPr>
          <p:nvPr/>
        </p:nvSpPr>
        <p:spPr>
          <a:xfrm>
            <a:off x="0" y="6688227"/>
            <a:ext cx="6238876" cy="260986"/>
          </a:xfrm>
          <a:prstGeom prst="rect">
            <a:avLst/>
          </a:prstGeom>
        </p:spPr>
        <p:txBody>
          <a:bodyPr lIns="95866" tIns="48196" rIns="95866" bIns="4819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29984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Find the Flaw</a:t>
            </a:r>
          </a:p>
        </p:txBody>
      </p:sp>
      <p:sp>
        <p:nvSpPr>
          <p:cNvPr id="3" name="Content Placeholder 2"/>
          <p:cNvSpPr>
            <a:spLocks noGrp="1"/>
          </p:cNvSpPr>
          <p:nvPr>
            <p:ph idx="1"/>
          </p:nvPr>
        </p:nvSpPr>
        <p:spPr>
          <a:xfrm>
            <a:off x="731520" y="1463041"/>
            <a:ext cx="13167360" cy="4898479"/>
          </a:xfrm>
        </p:spPr>
        <p:txBody>
          <a:bodyPr/>
          <a:lstStyle/>
          <a:p>
            <a:r>
              <a:rPr lang="en-US" dirty="0"/>
              <a:t>Challenges:</a:t>
            </a:r>
          </a:p>
          <a:p>
            <a:pPr lvl="1"/>
            <a:r>
              <a:rPr lang="en-US" dirty="0"/>
              <a:t>Learners are ingrained to think the instructor is right and may be hesitant to point out flaws</a:t>
            </a:r>
          </a:p>
          <a:p>
            <a:pPr lvl="1"/>
            <a:r>
              <a:rPr lang="en-US" dirty="0"/>
              <a:t>If learners are entry-level it may be necessary to help facilitate finding the flaw (i.e. telling them what slide it is on)</a:t>
            </a:r>
          </a:p>
          <a:p>
            <a:pPr lvl="1"/>
            <a:r>
              <a:rPr lang="en-US" dirty="0"/>
              <a:t>Learner misunderstanding could occur if learners do not recognize the misinformation or have a clear understanding of the flaw by the end of the lesson.</a:t>
            </a:r>
          </a:p>
        </p:txBody>
      </p:sp>
      <p:sp>
        <p:nvSpPr>
          <p:cNvPr id="5" name="Footer Placeholder 3"/>
          <p:cNvSpPr txBox="1">
            <a:spLocks/>
          </p:cNvSpPr>
          <p:nvPr/>
        </p:nvSpPr>
        <p:spPr>
          <a:xfrm>
            <a:off x="0" y="6688227"/>
            <a:ext cx="6238876" cy="260986"/>
          </a:xfrm>
          <a:prstGeom prst="rect">
            <a:avLst/>
          </a:prstGeom>
        </p:spPr>
        <p:txBody>
          <a:bodyPr lIns="95914" tIns="48220" rIns="95914" bIns="482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859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normAutofit/>
          </a:bodyPr>
          <a:lstStyle/>
          <a:p>
            <a:pPr lvl="0">
              <a:defRPr sz="1800" b="0">
                <a:uFillTx/>
              </a:defRPr>
            </a:pPr>
            <a:r>
              <a:rPr sz="4400" b="1" dirty="0">
                <a:uFill>
                  <a:solidFill/>
                </a:uFill>
                <a:latin typeface="Arial" panose="020B0604020202020204" pitchFamily="34" charset="0"/>
                <a:cs typeface="Arial" panose="020B0604020202020204" pitchFamily="34" charset="0"/>
              </a:rPr>
              <a:t>Disclosures</a:t>
            </a:r>
          </a:p>
        </p:txBody>
      </p:sp>
      <p:sp>
        <p:nvSpPr>
          <p:cNvPr id="18" name="Shape 18"/>
          <p:cNvSpPr>
            <a:spLocks noGrp="1"/>
          </p:cNvSpPr>
          <p:nvPr>
            <p:ph idx="1"/>
          </p:nvPr>
        </p:nvSpPr>
        <p:spPr>
          <a:xfrm>
            <a:off x="731520" y="2663190"/>
            <a:ext cx="13167360" cy="5253446"/>
          </a:xfrm>
          <a:prstGeom prst="rect">
            <a:avLst/>
          </a:prstGeom>
        </p:spPr>
        <p:txBody>
          <a:bodyPr>
            <a:normAutofit/>
          </a:bodyPr>
          <a:lstStyle/>
          <a:p>
            <a:pPr marL="0" indent="0" algn="ctr">
              <a:buNone/>
              <a:defRPr sz="1800" i="0">
                <a:uFillTx/>
              </a:defRPr>
            </a:pPr>
            <a:r>
              <a:rPr sz="3600" dirty="0">
                <a:uFill>
                  <a:solidFill/>
                </a:uFill>
                <a:latin typeface="Arial"/>
                <a:ea typeface="Arial"/>
                <a:cs typeface="Arial"/>
                <a:sym typeface="Arial"/>
              </a:rPr>
              <a:t>The views expressed are those of the author(s) and do not reflect the official policy of the Department of the Army, the Department of Defense or the U.S. Government.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Find the Flaw</a:t>
            </a:r>
          </a:p>
        </p:txBody>
      </p:sp>
      <p:sp>
        <p:nvSpPr>
          <p:cNvPr id="3" name="Content Placeholder 2"/>
          <p:cNvSpPr>
            <a:spLocks noGrp="1"/>
          </p:cNvSpPr>
          <p:nvPr>
            <p:ph idx="1"/>
          </p:nvPr>
        </p:nvSpPr>
        <p:spPr/>
        <p:txBody>
          <a:bodyPr/>
          <a:lstStyle/>
          <a:p>
            <a:r>
              <a:rPr lang="en-US" dirty="0"/>
              <a:t>Major, Claire Howell; Harris, Michael S.; Zakrajsek, Todd: Teaching for Learning: 101 Intentionally Designed Educational Activities to Put Students on the Path to Success, </a:t>
            </a:r>
            <a:r>
              <a:rPr lang="en-US" i="1" dirty="0"/>
              <a:t>Taylor &amp; Francis, 2016.</a:t>
            </a:r>
            <a:endParaRPr lang="en-US" dirty="0"/>
          </a:p>
          <a:p>
            <a:endParaRPr lang="en-US" dirty="0"/>
          </a:p>
        </p:txBody>
      </p:sp>
      <p:sp>
        <p:nvSpPr>
          <p:cNvPr id="6" name="Footer Placeholder 3"/>
          <p:cNvSpPr txBox="1">
            <a:spLocks/>
          </p:cNvSpPr>
          <p:nvPr/>
        </p:nvSpPr>
        <p:spPr>
          <a:xfrm>
            <a:off x="0" y="6688227"/>
            <a:ext cx="6238876" cy="260986"/>
          </a:xfrm>
          <a:prstGeom prst="rect">
            <a:avLst/>
          </a:prstGeom>
        </p:spPr>
        <p:txBody>
          <a:bodyPr lIns="95966" tIns="48246" rIns="95966" bIns="4824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pic>
        <p:nvPicPr>
          <p:cNvPr id="8" name="Picture 7">
            <a:hlinkClick r:id="rId2" action="ppaction://hlinksldjump"/>
          </p:cNvPr>
          <p:cNvPicPr>
            <a:picLocks noChangeAspect="1"/>
          </p:cNvPicPr>
          <p:nvPr/>
        </p:nvPicPr>
        <p:blipFill>
          <a:blip r:embed="rId3"/>
          <a:stretch>
            <a:fillRect/>
          </a:stretch>
        </p:blipFill>
        <p:spPr>
          <a:xfrm>
            <a:off x="1" y="-5809"/>
            <a:ext cx="14630400" cy="8235410"/>
          </a:xfrm>
          <a:prstGeom prst="rect">
            <a:avLst/>
          </a:prstGeom>
        </p:spPr>
      </p:pic>
      <p:pic>
        <p:nvPicPr>
          <p:cNvPr id="9" name="Picture 8">
            <a:hlinkClick r:id="rId2" action="ppaction://hlinksldjump"/>
          </p:cNvPr>
          <p:cNvPicPr>
            <a:picLocks noChangeAspect="1"/>
          </p:cNvPicPr>
          <p:nvPr/>
        </p:nvPicPr>
        <p:blipFill>
          <a:blip r:embed="rId4"/>
          <a:stretch>
            <a:fillRect/>
          </a:stretch>
        </p:blipFill>
        <p:spPr>
          <a:xfrm>
            <a:off x="6974367" y="5619475"/>
            <a:ext cx="6928993" cy="1199249"/>
          </a:xfrm>
          <a:prstGeom prst="rect">
            <a:avLst/>
          </a:prstGeom>
        </p:spPr>
      </p:pic>
    </p:spTree>
    <p:extLst>
      <p:ext uri="{BB962C8B-B14F-4D97-AF65-F5344CB8AC3E}">
        <p14:creationId xmlns:p14="http://schemas.microsoft.com/office/powerpoint/2010/main" val="361865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6022" tIns="48274" rIns="96022" bIns="48274"/>
          <a:lstStyle/>
          <a:p>
            <a:pPr algn="ctr"/>
            <a:r>
              <a:rPr lang="en-US" dirty="0">
                <a:solidFill>
                  <a:schemeClr val="bg1"/>
                </a:solidFill>
              </a:rPr>
              <a:t>Jeopardy!</a:t>
            </a:r>
          </a:p>
        </p:txBody>
      </p:sp>
      <p:sp>
        <p:nvSpPr>
          <p:cNvPr id="3" name="Text Placeholder 2"/>
          <p:cNvSpPr>
            <a:spLocks noGrp="1"/>
          </p:cNvSpPr>
          <p:nvPr>
            <p:ph type="body" idx="4294967295"/>
          </p:nvPr>
        </p:nvSpPr>
        <p:spPr>
          <a:xfrm>
            <a:off x="0" y="6029326"/>
            <a:ext cx="10589896" cy="1032510"/>
          </a:xfrm>
          <a:prstGeom prst="rect">
            <a:avLst/>
          </a:prstGeom>
        </p:spPr>
        <p:txBody>
          <a:bodyPr lIns="96022" tIns="48274" rIns="96022" bIns="48274"/>
          <a:lstStyle/>
          <a:p>
            <a:r>
              <a:rPr lang="en-US" dirty="0">
                <a:solidFill>
                  <a:schemeClr val="bg1"/>
                </a:solidFill>
              </a:rPr>
              <a:t>Dr Christina Zarza</a:t>
            </a:r>
          </a:p>
        </p:txBody>
      </p:sp>
      <p:pic>
        <p:nvPicPr>
          <p:cNvPr id="4" name="Picture 3">
            <a:hlinkClick r:id="rId2" action="ppaction://hlinksldjump"/>
          </p:cNvPr>
          <p:cNvPicPr>
            <a:picLocks noChangeAspect="1"/>
          </p:cNvPicPr>
          <p:nvPr/>
        </p:nvPicPr>
        <p:blipFill>
          <a:blip r:embed="rId3"/>
          <a:stretch>
            <a:fillRect/>
          </a:stretch>
        </p:blipFill>
        <p:spPr>
          <a:xfrm>
            <a:off x="7289410" y="6545581"/>
            <a:ext cx="6928993" cy="1199249"/>
          </a:xfrm>
          <a:prstGeom prst="rect">
            <a:avLst/>
          </a:prstGeom>
        </p:spPr>
      </p:pic>
    </p:spTree>
    <p:extLst>
      <p:ext uri="{BB962C8B-B14F-4D97-AF65-F5344CB8AC3E}">
        <p14:creationId xmlns:p14="http://schemas.microsoft.com/office/powerpoint/2010/main" val="148719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769" y="1448605"/>
            <a:ext cx="13099984" cy="4356149"/>
          </a:xfrm>
        </p:spPr>
        <p:txBody>
          <a:bodyPr/>
          <a:lstStyle/>
          <a:p>
            <a:r>
              <a:rPr lang="en-US" dirty="0"/>
              <a:t>Useful for more fact based knowledge</a:t>
            </a:r>
          </a:p>
          <a:p>
            <a:r>
              <a:rPr lang="en-US" dirty="0"/>
              <a:t>Examples:</a:t>
            </a:r>
          </a:p>
          <a:p>
            <a:pPr lvl="1"/>
            <a:r>
              <a:rPr lang="en-US" dirty="0"/>
              <a:t>Immunizations schedules/Indications for immunizations</a:t>
            </a:r>
          </a:p>
          <a:p>
            <a:pPr lvl="1"/>
            <a:r>
              <a:rPr lang="en-US" dirty="0"/>
              <a:t>Diabetes diagnostic criteria</a:t>
            </a:r>
          </a:p>
          <a:p>
            <a:pPr lvl="1"/>
            <a:r>
              <a:rPr lang="en-US" dirty="0"/>
              <a:t>Pediatric milestones</a:t>
            </a:r>
          </a:p>
          <a:p>
            <a:r>
              <a:rPr lang="en-US" dirty="0"/>
              <a:t>More difficult to apply to critical thinking processes or emotionally charged topics such as end of life decision making</a:t>
            </a:r>
          </a:p>
        </p:txBody>
      </p:sp>
      <p:sp>
        <p:nvSpPr>
          <p:cNvPr id="5" name="Footer Placeholder 3"/>
          <p:cNvSpPr txBox="1">
            <a:spLocks/>
          </p:cNvSpPr>
          <p:nvPr/>
        </p:nvSpPr>
        <p:spPr>
          <a:xfrm>
            <a:off x="0" y="6688227"/>
            <a:ext cx="6238876" cy="260986"/>
          </a:xfrm>
          <a:prstGeom prst="rect">
            <a:avLst/>
          </a:prstGeom>
        </p:spPr>
        <p:txBody>
          <a:bodyPr lIns="96082" tIns="48304" rIns="96082" bIns="4830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43823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group: Jeopardy!</a:t>
            </a:r>
          </a:p>
        </p:txBody>
      </p:sp>
      <p:sp>
        <p:nvSpPr>
          <p:cNvPr id="3" name="Content Placeholder 2"/>
          <p:cNvSpPr>
            <a:spLocks noGrp="1"/>
          </p:cNvSpPr>
          <p:nvPr>
            <p:ph idx="1"/>
          </p:nvPr>
        </p:nvSpPr>
        <p:spPr>
          <a:xfrm>
            <a:off x="731520" y="1256100"/>
            <a:ext cx="13167360" cy="4898479"/>
          </a:xfrm>
        </p:spPr>
        <p:txBody>
          <a:bodyPr/>
          <a:lstStyle/>
          <a:p>
            <a:r>
              <a:rPr lang="en-US" sz="3400" dirty="0"/>
              <a:t>Instructor creates a Jeopardy! game board with questions related to the teaching topic</a:t>
            </a:r>
          </a:p>
          <a:p>
            <a:r>
              <a:rPr lang="en-US" sz="3400" dirty="0"/>
              <a:t>Classroom is divided into 4-5 small groups</a:t>
            </a:r>
          </a:p>
          <a:p>
            <a:r>
              <a:rPr lang="en-US" sz="3400" dirty="0"/>
              <a:t>Each group is given a buzzer or signaling device to press when they have the answer</a:t>
            </a:r>
          </a:p>
          <a:p>
            <a:r>
              <a:rPr lang="en-US" sz="3400" dirty="0"/>
              <a:t>Scoreboard is kept by the instructor or a student in class, or can be managed within the program</a:t>
            </a:r>
          </a:p>
          <a:p>
            <a:r>
              <a:rPr lang="en-US" sz="3400" dirty="0"/>
              <a:t>Can use Jeopardy! board alone or can provide instruction before or after the Jeopardy! board to solidify teaching points</a:t>
            </a:r>
          </a:p>
        </p:txBody>
      </p:sp>
      <p:sp>
        <p:nvSpPr>
          <p:cNvPr id="6" name="Footer Placeholder 3"/>
          <p:cNvSpPr txBox="1">
            <a:spLocks/>
          </p:cNvSpPr>
          <p:nvPr/>
        </p:nvSpPr>
        <p:spPr>
          <a:xfrm>
            <a:off x="0" y="6688227"/>
            <a:ext cx="6238876" cy="260986"/>
          </a:xfrm>
          <a:prstGeom prst="rect">
            <a:avLst/>
          </a:prstGeom>
        </p:spPr>
        <p:txBody>
          <a:bodyPr lIns="96146" tIns="48336" rIns="96146" bIns="4833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51278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sites.google.com/site/dufmedical/_/rsrc/1379088309594/jeopardy/Jeopardy-Board.jpg?height=301&amp;widt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371" y="1176888"/>
            <a:ext cx="7220680" cy="5460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75899" y="182236"/>
            <a:ext cx="13167360" cy="1371600"/>
          </a:xfrm>
        </p:spPr>
        <p:txBody>
          <a:bodyPr/>
          <a:lstStyle/>
          <a:p>
            <a:r>
              <a:rPr lang="en-US" dirty="0"/>
              <a:t>Example: OB and Newborn Care</a:t>
            </a:r>
          </a:p>
        </p:txBody>
      </p:sp>
      <p:sp>
        <p:nvSpPr>
          <p:cNvPr id="3" name="Content Placeholder 2"/>
          <p:cNvSpPr>
            <a:spLocks noGrp="1"/>
          </p:cNvSpPr>
          <p:nvPr>
            <p:ph idx="1"/>
          </p:nvPr>
        </p:nvSpPr>
        <p:spPr>
          <a:xfrm>
            <a:off x="10922927" y="1920241"/>
            <a:ext cx="2975956" cy="4898479"/>
          </a:xfrm>
        </p:spPr>
        <p:txBody>
          <a:bodyPr/>
          <a:lstStyle/>
          <a:p>
            <a:endParaRPr lang="en-US" dirty="0"/>
          </a:p>
        </p:txBody>
      </p:sp>
      <p:sp>
        <p:nvSpPr>
          <p:cNvPr id="8" name="Footer Placeholder 3"/>
          <p:cNvSpPr txBox="1">
            <a:spLocks/>
          </p:cNvSpPr>
          <p:nvPr/>
        </p:nvSpPr>
        <p:spPr>
          <a:xfrm>
            <a:off x="0" y="6688227"/>
            <a:ext cx="6238876" cy="260986"/>
          </a:xfrm>
          <a:prstGeom prst="rect">
            <a:avLst/>
          </a:prstGeom>
        </p:spPr>
        <p:txBody>
          <a:bodyPr lIns="96214" tIns="48370" rIns="96214" bIns="4837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31561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 Online Tutorial</a:t>
            </a:r>
          </a:p>
        </p:txBody>
      </p:sp>
      <p:pic>
        <p:nvPicPr>
          <p:cNvPr id="4" name="M0RRaK1Ir-8"/>
          <p:cNvPicPr>
            <a:picLocks noGrp="1" noRot="1" noChangeAspect="1"/>
          </p:cNvPicPr>
          <p:nvPr>
            <p:ph idx="1"/>
            <a:videoFile r:link="rId1"/>
          </p:nvPr>
        </p:nvPicPr>
        <p:blipFill>
          <a:blip r:embed="rId3"/>
          <a:stretch>
            <a:fillRect/>
          </a:stretch>
        </p:blipFill>
        <p:spPr>
          <a:xfrm>
            <a:off x="2942496" y="1548768"/>
            <a:ext cx="8745443" cy="4919311"/>
          </a:xfrm>
          <a:prstGeom prst="rect">
            <a:avLst/>
          </a:prstGeom>
        </p:spPr>
      </p:pic>
      <p:sp>
        <p:nvSpPr>
          <p:cNvPr id="5" name="Rectangle 4"/>
          <p:cNvSpPr/>
          <p:nvPr/>
        </p:nvSpPr>
        <p:spPr>
          <a:xfrm>
            <a:off x="2942481" y="6620477"/>
            <a:ext cx="3721748" cy="438292"/>
          </a:xfrm>
          <a:prstGeom prst="rect">
            <a:avLst/>
          </a:prstGeom>
        </p:spPr>
        <p:txBody>
          <a:bodyPr wrap="none" lIns="96286" tIns="48406" rIns="96286" bIns="48406">
            <a:spAutoFit/>
          </a:bodyPr>
          <a:lstStyle/>
          <a:p>
            <a:pPr defTabSz="964312"/>
            <a:r>
              <a:rPr lang="en-US" sz="2200" dirty="0">
                <a:solidFill>
                  <a:prstClr val="black"/>
                </a:solidFill>
                <a:hlinkClick r:id="rId4"/>
              </a:rPr>
              <a:t>https://youtu.be/M0RRaK1Ir-8</a:t>
            </a:r>
            <a:endParaRPr lang="en-US" sz="2200" dirty="0">
              <a:solidFill>
                <a:prstClr val="black"/>
              </a:solidFill>
            </a:endParaRPr>
          </a:p>
        </p:txBody>
      </p:sp>
      <p:sp>
        <p:nvSpPr>
          <p:cNvPr id="6" name="Footer Placeholder 3"/>
          <p:cNvSpPr txBox="1">
            <a:spLocks/>
          </p:cNvSpPr>
          <p:nvPr/>
        </p:nvSpPr>
        <p:spPr>
          <a:xfrm>
            <a:off x="0" y="6688227"/>
            <a:ext cx="6238876" cy="260986"/>
          </a:xfrm>
          <a:prstGeom prst="rect">
            <a:avLst/>
          </a:prstGeom>
        </p:spPr>
        <p:txBody>
          <a:bodyPr lIns="96286" tIns="48406" rIns="96286" bIns="4840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102894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220179"/>
            <a:ext cx="9052560" cy="1019002"/>
          </a:xfrm>
        </p:spPr>
        <p:txBody>
          <a:bodyPr/>
          <a:lstStyle/>
          <a:p>
            <a:r>
              <a:rPr lang="en-US" dirty="0"/>
              <a:t>Large group: Jeopardy!</a:t>
            </a:r>
          </a:p>
        </p:txBody>
      </p:sp>
      <p:sp>
        <p:nvSpPr>
          <p:cNvPr id="5" name="Text Placeholder 4"/>
          <p:cNvSpPr>
            <a:spLocks noGrp="1"/>
          </p:cNvSpPr>
          <p:nvPr>
            <p:ph type="body" idx="1"/>
          </p:nvPr>
        </p:nvSpPr>
        <p:spPr>
          <a:xfrm>
            <a:off x="2377440" y="1404296"/>
            <a:ext cx="4389120" cy="790042"/>
          </a:xfrm>
        </p:spPr>
        <p:txBody>
          <a:bodyPr/>
          <a:lstStyle/>
          <a:p>
            <a:r>
              <a:rPr lang="en-US" sz="3400" dirty="0"/>
              <a:t>Benefits</a:t>
            </a:r>
          </a:p>
        </p:txBody>
      </p:sp>
      <p:sp>
        <p:nvSpPr>
          <p:cNvPr id="3" name="Content Placeholder 2"/>
          <p:cNvSpPr>
            <a:spLocks noGrp="1"/>
          </p:cNvSpPr>
          <p:nvPr>
            <p:ph sz="half" idx="2"/>
          </p:nvPr>
        </p:nvSpPr>
        <p:spPr>
          <a:xfrm>
            <a:off x="2377440" y="2217019"/>
            <a:ext cx="4389120" cy="3463344"/>
          </a:xfrm>
        </p:spPr>
        <p:txBody>
          <a:bodyPr>
            <a:noAutofit/>
          </a:bodyPr>
          <a:lstStyle/>
          <a:p>
            <a:r>
              <a:rPr lang="en-US" sz="2200" dirty="0"/>
              <a:t>Engaging and fun</a:t>
            </a:r>
          </a:p>
          <a:p>
            <a:r>
              <a:rPr lang="en-US" sz="2200" dirty="0"/>
              <a:t>Creates competitive atmosphere which further engages students</a:t>
            </a:r>
          </a:p>
          <a:p>
            <a:r>
              <a:rPr lang="en-US" sz="2200" dirty="0"/>
              <a:t>Who doesn’t want to be Alex Trebek?</a:t>
            </a:r>
          </a:p>
          <a:p>
            <a:r>
              <a:rPr lang="en-US" sz="2200" dirty="0"/>
              <a:t>Is a Socratic type teaching format that will get all students to think</a:t>
            </a:r>
          </a:p>
        </p:txBody>
      </p:sp>
      <p:sp>
        <p:nvSpPr>
          <p:cNvPr id="6" name="Text Placeholder 5"/>
          <p:cNvSpPr>
            <a:spLocks noGrp="1"/>
          </p:cNvSpPr>
          <p:nvPr>
            <p:ph type="body" sz="quarter" idx="3"/>
          </p:nvPr>
        </p:nvSpPr>
        <p:spPr>
          <a:xfrm>
            <a:off x="7637646" y="1404296"/>
            <a:ext cx="4389120" cy="790042"/>
          </a:xfrm>
        </p:spPr>
        <p:txBody>
          <a:bodyPr/>
          <a:lstStyle/>
          <a:p>
            <a:r>
              <a:rPr lang="en-US" sz="3400" dirty="0"/>
              <a:t>Challenges</a:t>
            </a:r>
          </a:p>
        </p:txBody>
      </p:sp>
      <p:sp>
        <p:nvSpPr>
          <p:cNvPr id="4" name="Content Placeholder 3"/>
          <p:cNvSpPr>
            <a:spLocks noGrp="1"/>
          </p:cNvSpPr>
          <p:nvPr>
            <p:ph sz="quarter" idx="4"/>
          </p:nvPr>
        </p:nvSpPr>
        <p:spPr>
          <a:xfrm>
            <a:off x="7454307" y="2217022"/>
            <a:ext cx="5790191" cy="2873142"/>
          </a:xfrm>
        </p:spPr>
        <p:txBody>
          <a:bodyPr/>
          <a:lstStyle/>
          <a:p>
            <a:r>
              <a:rPr lang="en-US" dirty="0"/>
              <a:t>Increased preparation time</a:t>
            </a:r>
          </a:p>
          <a:p>
            <a:r>
              <a:rPr lang="en-US" dirty="0"/>
              <a:t>Competition can get unfriendly/out of hand</a:t>
            </a:r>
          </a:p>
          <a:p>
            <a:r>
              <a:rPr lang="en-US" dirty="0"/>
              <a:t>Useful for more fact based knowledge and less applicable to critical thinking type learning</a:t>
            </a:r>
          </a:p>
        </p:txBody>
      </p:sp>
      <p:sp>
        <p:nvSpPr>
          <p:cNvPr id="10" name="Footer Placeholder 3"/>
          <p:cNvSpPr txBox="1">
            <a:spLocks/>
          </p:cNvSpPr>
          <p:nvPr/>
        </p:nvSpPr>
        <p:spPr>
          <a:xfrm>
            <a:off x="0" y="6688227"/>
            <a:ext cx="6238876" cy="260986"/>
          </a:xfrm>
          <a:prstGeom prst="rect">
            <a:avLst/>
          </a:prstGeom>
        </p:spPr>
        <p:txBody>
          <a:bodyPr lIns="96362" tIns="48444" rIns="96362" bIns="4844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pic>
        <p:nvPicPr>
          <p:cNvPr id="12" name="Picture 11">
            <a:hlinkClick r:id="rId2" action="ppaction://hlinksldjump"/>
          </p:cNvPr>
          <p:cNvPicPr>
            <a:picLocks noChangeAspect="1"/>
          </p:cNvPicPr>
          <p:nvPr/>
        </p:nvPicPr>
        <p:blipFill>
          <a:blip r:embed="rId3"/>
          <a:stretch>
            <a:fillRect/>
          </a:stretch>
        </p:blipFill>
        <p:spPr>
          <a:xfrm>
            <a:off x="6974248" y="5619475"/>
            <a:ext cx="6928993" cy="1199249"/>
          </a:xfrm>
          <a:prstGeom prst="rect">
            <a:avLst/>
          </a:prstGeom>
        </p:spPr>
      </p:pic>
    </p:spTree>
    <p:extLst>
      <p:ext uri="{BB962C8B-B14F-4D97-AF65-F5344CB8AC3E}">
        <p14:creationId xmlns:p14="http://schemas.microsoft.com/office/powerpoint/2010/main" val="396913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6442" tIns="48484" rIns="96442" bIns="48484"/>
          <a:lstStyle/>
          <a:p>
            <a:pPr algn="ctr"/>
            <a:r>
              <a:rPr lang="en-US" dirty="0">
                <a:solidFill>
                  <a:schemeClr val="bg1"/>
                </a:solidFill>
              </a:rPr>
              <a:t>Walking Gallery</a:t>
            </a:r>
          </a:p>
        </p:txBody>
      </p:sp>
      <p:sp>
        <p:nvSpPr>
          <p:cNvPr id="3" name="Text Placeholder 2"/>
          <p:cNvSpPr>
            <a:spLocks noGrp="1"/>
          </p:cNvSpPr>
          <p:nvPr>
            <p:ph type="body" idx="4294967295"/>
          </p:nvPr>
        </p:nvSpPr>
        <p:spPr>
          <a:xfrm>
            <a:off x="0" y="6029326"/>
            <a:ext cx="10589896" cy="1032510"/>
          </a:xfrm>
          <a:prstGeom prst="rect">
            <a:avLst/>
          </a:prstGeom>
        </p:spPr>
        <p:txBody>
          <a:bodyPr lIns="96442" tIns="48484" rIns="96442" bIns="48484"/>
          <a:lstStyle/>
          <a:p>
            <a:r>
              <a:rPr lang="en-US" dirty="0">
                <a:solidFill>
                  <a:schemeClr val="bg1"/>
                </a:solidFill>
              </a:rPr>
              <a:t>Dr Katie Westerfield</a:t>
            </a:r>
          </a:p>
        </p:txBody>
      </p:sp>
      <p:pic>
        <p:nvPicPr>
          <p:cNvPr id="4" name="Picture 3">
            <a:hlinkClick r:id="rId2" action="ppaction://hlinksldjump"/>
          </p:cNvPr>
          <p:cNvPicPr>
            <a:picLocks noChangeAspect="1"/>
          </p:cNvPicPr>
          <p:nvPr/>
        </p:nvPicPr>
        <p:blipFill>
          <a:blip r:embed="rId3"/>
          <a:stretch>
            <a:fillRect/>
          </a:stretch>
        </p:blipFill>
        <p:spPr>
          <a:xfrm>
            <a:off x="7289284" y="6545581"/>
            <a:ext cx="6928993" cy="1199249"/>
          </a:xfrm>
          <a:prstGeom prst="rect">
            <a:avLst/>
          </a:prstGeom>
        </p:spPr>
      </p:pic>
    </p:spTree>
    <p:extLst>
      <p:ext uri="{BB962C8B-B14F-4D97-AF65-F5344CB8AC3E}">
        <p14:creationId xmlns:p14="http://schemas.microsoft.com/office/powerpoint/2010/main" val="326905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a:t>
            </a:r>
          </a:p>
        </p:txBody>
      </p:sp>
      <p:sp>
        <p:nvSpPr>
          <p:cNvPr id="5" name="Content Placeholder 4"/>
          <p:cNvSpPr>
            <a:spLocks noGrp="1"/>
          </p:cNvSpPr>
          <p:nvPr>
            <p:ph idx="1"/>
          </p:nvPr>
        </p:nvSpPr>
        <p:spPr>
          <a:xfrm>
            <a:off x="731520" y="1463041"/>
            <a:ext cx="13167360" cy="4898479"/>
          </a:xfrm>
        </p:spPr>
        <p:txBody>
          <a:bodyPr>
            <a:normAutofit/>
          </a:bodyPr>
          <a:lstStyle/>
          <a:p>
            <a:pPr marL="0" indent="0">
              <a:buNone/>
            </a:pPr>
            <a:r>
              <a:rPr lang="en-US" dirty="0"/>
              <a:t>This is helpful to teach or discuss abstract ideas like leadership and professionalism qualities.</a:t>
            </a:r>
          </a:p>
          <a:p>
            <a:r>
              <a:rPr lang="en-US" dirty="0"/>
              <a:t>Materials Needed: writing boards, markers, colored dots</a:t>
            </a:r>
          </a:p>
          <a:p>
            <a:r>
              <a:rPr lang="en-US" dirty="0"/>
              <a:t>Divide larger group into small groups of 3-4. </a:t>
            </a:r>
          </a:p>
          <a:p>
            <a:pPr lvl="1"/>
            <a:r>
              <a:rPr lang="en-US" dirty="0"/>
              <a:t>This can also be done with a small group divided into individuals.</a:t>
            </a:r>
          </a:p>
          <a:p>
            <a:r>
              <a:rPr lang="en-US" dirty="0"/>
              <a:t>Have individuals or groups write their ideas/answers on the writing boards</a:t>
            </a:r>
          </a:p>
          <a:p>
            <a:endParaRPr lang="en-US" dirty="0"/>
          </a:p>
        </p:txBody>
      </p:sp>
      <p:sp>
        <p:nvSpPr>
          <p:cNvPr id="7" name="Footer Placeholder 3"/>
          <p:cNvSpPr txBox="1">
            <a:spLocks/>
          </p:cNvSpPr>
          <p:nvPr/>
        </p:nvSpPr>
        <p:spPr>
          <a:xfrm>
            <a:off x="0" y="6688227"/>
            <a:ext cx="6238876" cy="260986"/>
          </a:xfrm>
          <a:prstGeom prst="rect">
            <a:avLst/>
          </a:prstGeom>
        </p:spPr>
        <p:txBody>
          <a:bodyPr lIns="96526" tIns="48526" rIns="96526" bIns="4852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Katie Westerfield</a:t>
            </a:r>
          </a:p>
        </p:txBody>
      </p:sp>
    </p:spTree>
    <p:extLst>
      <p:ext uri="{BB962C8B-B14F-4D97-AF65-F5344CB8AC3E}">
        <p14:creationId xmlns:p14="http://schemas.microsoft.com/office/powerpoint/2010/main" val="183941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a:t>
            </a:r>
          </a:p>
        </p:txBody>
      </p:sp>
      <p:sp>
        <p:nvSpPr>
          <p:cNvPr id="5" name="Content Placeholder 4"/>
          <p:cNvSpPr>
            <a:spLocks noGrp="1"/>
          </p:cNvSpPr>
          <p:nvPr>
            <p:ph idx="1"/>
          </p:nvPr>
        </p:nvSpPr>
        <p:spPr>
          <a:xfrm>
            <a:off x="731520" y="1615441"/>
            <a:ext cx="13167360" cy="4898479"/>
          </a:xfrm>
        </p:spPr>
        <p:txBody>
          <a:bodyPr>
            <a:normAutofit/>
          </a:bodyPr>
          <a:lstStyle/>
          <a:p>
            <a:r>
              <a:rPr lang="en-US" dirty="0"/>
              <a:t>Then give colored dots to individuals to vote</a:t>
            </a:r>
          </a:p>
          <a:p>
            <a:r>
              <a:rPr lang="en-US" dirty="0"/>
              <a:t>Allow individuals walk around to view each writing board and place a dot sticker to vote</a:t>
            </a:r>
          </a:p>
          <a:p>
            <a:pPr lvl="1"/>
            <a:r>
              <a:rPr lang="en-US" dirty="0"/>
              <a:t>Can color code to get feedback</a:t>
            </a:r>
          </a:p>
          <a:p>
            <a:pPr lvl="2"/>
            <a:r>
              <a:rPr lang="en-US" dirty="0"/>
              <a:t>Green dots = Agree</a:t>
            </a:r>
          </a:p>
          <a:p>
            <a:pPr lvl="2"/>
            <a:r>
              <a:rPr lang="en-US" dirty="0"/>
              <a:t>Red dots = Disagree</a:t>
            </a:r>
          </a:p>
          <a:p>
            <a:pPr lvl="1"/>
            <a:r>
              <a:rPr lang="en-US" dirty="0"/>
              <a:t>Can limit the number of dots each person gets so that they have to decide where to place them</a:t>
            </a:r>
          </a:p>
          <a:p>
            <a:endParaRPr lang="en-US" dirty="0"/>
          </a:p>
        </p:txBody>
      </p:sp>
      <p:sp>
        <p:nvSpPr>
          <p:cNvPr id="7" name="Footer Placeholder 3"/>
          <p:cNvSpPr txBox="1">
            <a:spLocks/>
          </p:cNvSpPr>
          <p:nvPr/>
        </p:nvSpPr>
        <p:spPr>
          <a:xfrm>
            <a:off x="0" y="6688227"/>
            <a:ext cx="6238876" cy="260986"/>
          </a:xfrm>
          <a:prstGeom prst="rect">
            <a:avLst/>
          </a:prstGeom>
        </p:spPr>
        <p:txBody>
          <a:bodyPr lIns="96614" tIns="48570" rIns="96614" bIns="4857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Katie Westerfield</a:t>
            </a:r>
          </a:p>
        </p:txBody>
      </p:sp>
    </p:spTree>
    <p:extLst>
      <p:ext uri="{BB962C8B-B14F-4D97-AF65-F5344CB8AC3E}">
        <p14:creationId xmlns:p14="http://schemas.microsoft.com/office/powerpoint/2010/main" val="291999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en-US" altLang="en-US" sz="4400" b="1" dirty="0"/>
              <a:t>Objectives</a:t>
            </a:r>
          </a:p>
        </p:txBody>
      </p:sp>
      <p:sp>
        <p:nvSpPr>
          <p:cNvPr id="76803" name="Rectangle 3"/>
          <p:cNvSpPr>
            <a:spLocks noGrp="1" noChangeArrowheads="1"/>
          </p:cNvSpPr>
          <p:nvPr>
            <p:ph type="body" idx="1"/>
          </p:nvPr>
        </p:nvSpPr>
        <p:spPr/>
        <p:txBody>
          <a:bodyPr>
            <a:normAutofit/>
          </a:bodyPr>
          <a:lstStyle/>
          <a:p>
            <a:pPr marL="0">
              <a:lnSpc>
                <a:spcPct val="150000"/>
              </a:lnSpc>
              <a:spcBef>
                <a:spcPts val="0"/>
              </a:spcBef>
            </a:pPr>
            <a:r>
              <a:rPr lang="en-US" altLang="en-US" sz="3600" dirty="0"/>
              <a:t>Reviewed classic and modern adult learning </a:t>
            </a:r>
            <a:r>
              <a:rPr lang="en-US" altLang="en-US" sz="3600" dirty="0" smtClean="0"/>
              <a:t>theories</a:t>
            </a:r>
          </a:p>
          <a:p>
            <a:pPr marL="0">
              <a:lnSpc>
                <a:spcPct val="150000"/>
              </a:lnSpc>
              <a:spcBef>
                <a:spcPts val="0"/>
              </a:spcBef>
            </a:pPr>
            <a:r>
              <a:rPr lang="en-US" altLang="en-US" sz="3600" dirty="0" smtClean="0"/>
              <a:t>Introduced </a:t>
            </a:r>
            <a:r>
              <a:rPr lang="en-US" altLang="en-US" sz="3600" dirty="0"/>
              <a:t>the AIM to ACT Toolbox</a:t>
            </a:r>
          </a:p>
          <a:p>
            <a:pPr>
              <a:lnSpc>
                <a:spcPct val="150000"/>
              </a:lnSpc>
              <a:spcBef>
                <a:spcPts val="0"/>
              </a:spcBef>
            </a:pPr>
            <a:r>
              <a:rPr lang="en-US" altLang="en-US" sz="3600" dirty="0"/>
              <a:t>Discussed the Vela model for designing learning events</a:t>
            </a:r>
          </a:p>
          <a:p>
            <a:pPr>
              <a:lnSpc>
                <a:spcPct val="150000"/>
              </a:lnSpc>
              <a:spcBef>
                <a:spcPts val="0"/>
              </a:spcBef>
            </a:pPr>
            <a:r>
              <a:rPr lang="en-US" sz="3600" dirty="0"/>
              <a:t>Designed learning tasks for your event using the </a:t>
            </a:r>
            <a:r>
              <a:rPr lang="en-US" sz="3600" dirty="0" smtClean="0"/>
              <a:t>Toolbox</a:t>
            </a:r>
            <a:endParaRPr lang="en-US" altLang="en-US" dirty="0"/>
          </a:p>
          <a:p>
            <a:pPr marL="0" indent="0">
              <a:lnSpc>
                <a:spcPct val="90000"/>
              </a:lnSpc>
              <a:buNone/>
            </a:pPr>
            <a:endParaRPr lang="en-US" altLang="en-US" dirty="0"/>
          </a:p>
        </p:txBody>
      </p:sp>
      <p:sp>
        <p:nvSpPr>
          <p:cNvPr id="4" name="Rectangle 2"/>
          <p:cNvSpPr txBox="1">
            <a:spLocks noChangeArrowheads="1"/>
          </p:cNvSpPr>
          <p:nvPr/>
        </p:nvSpPr>
        <p:spPr>
          <a:xfrm>
            <a:off x="731520" y="5073017"/>
            <a:ext cx="13167360" cy="2207896"/>
          </a:xfrm>
          <a:prstGeom prst="rect">
            <a:avLst/>
          </a:prstGeom>
        </p:spPr>
        <p:txBody>
          <a:bodyPr vert="horz" lIns="112616" tIns="56730" rIns="112616" bIns="56730" rtlCol="0" anchor="ctr">
            <a:normAutofit/>
          </a:bodyPr>
          <a:lstStyle>
            <a:lvl1pPr algn="ctr" defTabSz="457200" rtl="0" eaLnBrk="1" latinLnBrk="0" hangingPunct="1">
              <a:spcBef>
                <a:spcPct val="0"/>
              </a:spcBef>
              <a:buNone/>
              <a:defRPr sz="4400" kern="1200">
                <a:solidFill>
                  <a:srgbClr val="FFFF00"/>
                </a:solidFill>
                <a:latin typeface="+mj-lt"/>
                <a:ea typeface="+mj-ea"/>
                <a:cs typeface="Arial" pitchFamily="34" charset="0"/>
              </a:defRPr>
            </a:lvl1pPr>
          </a:lstStyle>
          <a:p>
            <a:r>
              <a:rPr lang="en-US" altLang="en-US" b="1" dirty="0">
                <a:solidFill>
                  <a:schemeClr val="tx1"/>
                </a:solidFill>
              </a:rPr>
              <a:t>Take Away</a:t>
            </a:r>
          </a:p>
          <a:p>
            <a:r>
              <a:rPr lang="en-US" altLang="en-US" sz="3600" dirty="0">
                <a:solidFill>
                  <a:schemeClr val="tx2"/>
                </a:solidFill>
              </a:rPr>
              <a:t>Promotion of understanding and retention of didactic material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a:t>
            </a:r>
          </a:p>
        </p:txBody>
      </p:sp>
      <p:sp>
        <p:nvSpPr>
          <p:cNvPr id="5" name="Content Placeholder 4"/>
          <p:cNvSpPr>
            <a:spLocks noGrp="1"/>
          </p:cNvSpPr>
          <p:nvPr>
            <p:ph idx="1"/>
          </p:nvPr>
        </p:nvSpPr>
        <p:spPr>
          <a:xfrm>
            <a:off x="731520" y="1615441"/>
            <a:ext cx="13167360" cy="4898479"/>
          </a:xfrm>
        </p:spPr>
        <p:txBody>
          <a:bodyPr>
            <a:normAutofit/>
          </a:bodyPr>
          <a:lstStyle/>
          <a:p>
            <a:r>
              <a:rPr lang="en-US" dirty="0"/>
              <a:t>After 5-10mins of voting, collect the writing boards and review the ideas/answers that had the most votes</a:t>
            </a:r>
          </a:p>
          <a:p>
            <a:r>
              <a:rPr lang="en-US" dirty="0"/>
              <a:t>Have each group talk about their boards and which ideas had the most votes</a:t>
            </a:r>
          </a:p>
          <a:p>
            <a:endParaRPr lang="en-US" dirty="0"/>
          </a:p>
        </p:txBody>
      </p:sp>
      <p:sp>
        <p:nvSpPr>
          <p:cNvPr id="7" name="Footer Placeholder 3"/>
          <p:cNvSpPr txBox="1">
            <a:spLocks/>
          </p:cNvSpPr>
          <p:nvPr/>
        </p:nvSpPr>
        <p:spPr>
          <a:xfrm>
            <a:off x="0" y="6688227"/>
            <a:ext cx="6238876" cy="260986"/>
          </a:xfrm>
          <a:prstGeom prst="rect">
            <a:avLst/>
          </a:prstGeom>
        </p:spPr>
        <p:txBody>
          <a:bodyPr lIns="96706" tIns="48616" rIns="96706" bIns="486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Katie Westerfield</a:t>
            </a:r>
          </a:p>
        </p:txBody>
      </p:sp>
    </p:spTree>
    <p:extLst>
      <p:ext uri="{BB962C8B-B14F-4D97-AF65-F5344CB8AC3E}">
        <p14:creationId xmlns:p14="http://schemas.microsoft.com/office/powerpoint/2010/main" val="322002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Walking Gallery References</a:t>
            </a:r>
          </a:p>
        </p:txBody>
      </p:sp>
      <p:sp>
        <p:nvSpPr>
          <p:cNvPr id="5" name="Content Placeholder 4"/>
          <p:cNvSpPr>
            <a:spLocks noGrp="1"/>
          </p:cNvSpPr>
          <p:nvPr>
            <p:ph idx="1"/>
          </p:nvPr>
        </p:nvSpPr>
        <p:spPr>
          <a:xfrm>
            <a:off x="731520" y="1615441"/>
            <a:ext cx="13167360" cy="4898479"/>
          </a:xfrm>
        </p:spPr>
        <p:txBody>
          <a:bodyPr>
            <a:normAutofit/>
          </a:bodyPr>
          <a:lstStyle/>
          <a:p>
            <a:r>
              <a:rPr lang="en-US" u="sng" dirty="0">
                <a:hlinkClick r:id="rId2"/>
              </a:rPr>
              <a:t>http://serc.carleton.edu/introgeo/gallerywalk/references.html</a:t>
            </a:r>
            <a:endParaRPr lang="en-US" dirty="0"/>
          </a:p>
          <a:p>
            <a:r>
              <a:rPr lang="en-US" u="sng" dirty="0">
                <a:hlinkClick r:id="rId3"/>
              </a:rPr>
              <a:t>http://serc.carleton.edu/introgeo/gallerywalk/what.html</a:t>
            </a:r>
            <a:endParaRPr lang="en-US" dirty="0"/>
          </a:p>
          <a:p>
            <a:pPr marL="0" indent="0">
              <a:buNone/>
            </a:pPr>
            <a:endParaRPr lang="en-US" dirty="0"/>
          </a:p>
        </p:txBody>
      </p:sp>
      <p:sp>
        <p:nvSpPr>
          <p:cNvPr id="7" name="Footer Placeholder 3"/>
          <p:cNvSpPr txBox="1">
            <a:spLocks/>
          </p:cNvSpPr>
          <p:nvPr/>
        </p:nvSpPr>
        <p:spPr>
          <a:xfrm>
            <a:off x="0" y="6688227"/>
            <a:ext cx="6238876" cy="260986"/>
          </a:xfrm>
          <a:prstGeom prst="rect">
            <a:avLst/>
          </a:prstGeom>
        </p:spPr>
        <p:txBody>
          <a:bodyPr lIns="96802" tIns="48664" rIns="96802" bIns="486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Katie Westerfield</a:t>
            </a:r>
          </a:p>
        </p:txBody>
      </p:sp>
      <p:pic>
        <p:nvPicPr>
          <p:cNvPr id="9" name="Picture 8">
            <a:hlinkClick r:id="rId4" action="ppaction://hlinksldjump"/>
          </p:cNvPr>
          <p:cNvPicPr>
            <a:picLocks noChangeAspect="1"/>
          </p:cNvPicPr>
          <p:nvPr/>
        </p:nvPicPr>
        <p:blipFill>
          <a:blip r:embed="rId5"/>
          <a:stretch>
            <a:fillRect/>
          </a:stretch>
        </p:blipFill>
        <p:spPr>
          <a:xfrm>
            <a:off x="6974116" y="5619475"/>
            <a:ext cx="6928993" cy="1199249"/>
          </a:xfrm>
          <a:prstGeom prst="rect">
            <a:avLst/>
          </a:prstGeom>
        </p:spPr>
      </p:pic>
    </p:spTree>
    <p:extLst>
      <p:ext uri="{BB962C8B-B14F-4D97-AF65-F5344CB8AC3E}">
        <p14:creationId xmlns:p14="http://schemas.microsoft.com/office/powerpoint/2010/main" val="402563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6902" tIns="48714" rIns="96902" bIns="48714"/>
          <a:lstStyle/>
          <a:p>
            <a:pPr algn="ctr"/>
            <a:r>
              <a:rPr lang="en-US" dirty="0">
                <a:solidFill>
                  <a:schemeClr val="bg1"/>
                </a:solidFill>
              </a:rPr>
              <a:t>Guided Note Taking</a:t>
            </a:r>
          </a:p>
        </p:txBody>
      </p:sp>
      <p:sp>
        <p:nvSpPr>
          <p:cNvPr id="3" name="Text Placeholder 2"/>
          <p:cNvSpPr>
            <a:spLocks noGrp="1"/>
          </p:cNvSpPr>
          <p:nvPr>
            <p:ph type="body" idx="4294967295"/>
          </p:nvPr>
        </p:nvSpPr>
        <p:spPr>
          <a:xfrm>
            <a:off x="0" y="6029326"/>
            <a:ext cx="10589896" cy="1032510"/>
          </a:xfrm>
          <a:prstGeom prst="rect">
            <a:avLst/>
          </a:prstGeom>
        </p:spPr>
        <p:txBody>
          <a:bodyPr lIns="96902" tIns="48714" rIns="96902" bIns="48714"/>
          <a:lstStyle/>
          <a:p>
            <a:r>
              <a:rPr lang="en-US" dirty="0">
                <a:solidFill>
                  <a:schemeClr val="bg1"/>
                </a:solidFill>
              </a:rPr>
              <a:t>Dr Lisa Harris</a:t>
            </a:r>
          </a:p>
        </p:txBody>
      </p:sp>
      <p:pic>
        <p:nvPicPr>
          <p:cNvPr id="4" name="Picture 3">
            <a:hlinkClick r:id="rId2" action="ppaction://hlinksldjump"/>
          </p:cNvPr>
          <p:cNvPicPr>
            <a:picLocks noChangeAspect="1"/>
          </p:cNvPicPr>
          <p:nvPr/>
        </p:nvPicPr>
        <p:blipFill>
          <a:blip r:embed="rId3"/>
          <a:stretch>
            <a:fillRect/>
          </a:stretch>
        </p:blipFill>
        <p:spPr>
          <a:xfrm>
            <a:off x="7289146" y="6545581"/>
            <a:ext cx="6928993" cy="1199249"/>
          </a:xfrm>
          <a:prstGeom prst="rect">
            <a:avLst/>
          </a:prstGeom>
        </p:spPr>
      </p:pic>
    </p:spTree>
    <p:extLst>
      <p:ext uri="{BB962C8B-B14F-4D97-AF65-F5344CB8AC3E}">
        <p14:creationId xmlns:p14="http://schemas.microsoft.com/office/powerpoint/2010/main" val="256901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ACTIVE/ENGAGED LEARNING TECHNIQUE</a:t>
            </a:r>
            <a:br>
              <a:rPr lang="en-US" dirty="0"/>
            </a:br>
            <a:r>
              <a:rPr lang="en-US" dirty="0"/>
              <a:t>GUIDED NOTE taking</a:t>
            </a:r>
          </a:p>
        </p:txBody>
      </p:sp>
      <p:sp>
        <p:nvSpPr>
          <p:cNvPr id="5" name="Text Placeholder 4"/>
          <p:cNvSpPr>
            <a:spLocks noGrp="1"/>
          </p:cNvSpPr>
          <p:nvPr>
            <p:ph idx="1"/>
          </p:nvPr>
        </p:nvSpPr>
        <p:spPr/>
        <p:txBody>
          <a:bodyPr/>
          <a:lstStyle/>
          <a:p>
            <a:r>
              <a:rPr lang="en-US" dirty="0"/>
              <a:t>Large or Small Group</a:t>
            </a:r>
          </a:p>
        </p:txBody>
      </p:sp>
      <p:sp>
        <p:nvSpPr>
          <p:cNvPr id="6" name="TextBox 5"/>
          <p:cNvSpPr txBox="1"/>
          <p:nvPr/>
        </p:nvSpPr>
        <p:spPr>
          <a:xfrm>
            <a:off x="6032978" y="3627808"/>
            <a:ext cx="6721565" cy="2326790"/>
          </a:xfrm>
          <a:prstGeom prst="rect">
            <a:avLst/>
          </a:prstGeom>
          <a:noFill/>
        </p:spPr>
        <p:txBody>
          <a:bodyPr wrap="square" lIns="97006" tIns="48766" rIns="97006" bIns="48766" rtlCol="0">
            <a:spAutoFit/>
          </a:bodyPr>
          <a:lstStyle/>
          <a:p>
            <a:pPr marL="304522" indent="-304522" defTabSz="971320">
              <a:buFontTx/>
              <a:buChar char="-"/>
            </a:pPr>
            <a:r>
              <a:rPr lang="en-US" sz="2900" i="1" dirty="0">
                <a:solidFill>
                  <a:srgbClr val="0000FF"/>
                </a:solidFill>
              </a:rPr>
              <a:t>Increase the likelihood that learners will actively engage and respond to a lesson</a:t>
            </a:r>
          </a:p>
          <a:p>
            <a:pPr marL="304522" indent="-304522" defTabSz="971320">
              <a:buFontTx/>
              <a:buChar char="-"/>
            </a:pPr>
            <a:endParaRPr lang="en-US" sz="2900" i="1" dirty="0">
              <a:solidFill>
                <a:srgbClr val="0000FF"/>
              </a:solidFill>
            </a:endParaRPr>
          </a:p>
          <a:p>
            <a:pPr marL="304522" indent="-304522" defTabSz="971320">
              <a:buFontTx/>
              <a:buChar char="-"/>
            </a:pPr>
            <a:r>
              <a:rPr lang="en-US" sz="2900" i="1" dirty="0">
                <a:solidFill>
                  <a:srgbClr val="0000FF"/>
                </a:solidFill>
              </a:rPr>
              <a:t>Helps to distinguish between more important and less important material</a:t>
            </a:r>
          </a:p>
        </p:txBody>
      </p:sp>
      <p:sp>
        <p:nvSpPr>
          <p:cNvPr id="7" name="Footer Placeholder 3"/>
          <p:cNvSpPr txBox="1">
            <a:spLocks/>
          </p:cNvSpPr>
          <p:nvPr/>
        </p:nvSpPr>
        <p:spPr>
          <a:xfrm>
            <a:off x="0" y="6688227"/>
            <a:ext cx="6238876" cy="260986"/>
          </a:xfrm>
          <a:prstGeom prst="rect">
            <a:avLst/>
          </a:prstGeom>
        </p:spPr>
        <p:txBody>
          <a:bodyPr lIns="97006" tIns="48766" rIns="97006" bIns="4876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183195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Guided Note Taking</a:t>
            </a:r>
          </a:p>
        </p:txBody>
      </p:sp>
      <p:sp>
        <p:nvSpPr>
          <p:cNvPr id="3" name="Content Placeholder 2"/>
          <p:cNvSpPr>
            <a:spLocks noGrp="1"/>
          </p:cNvSpPr>
          <p:nvPr>
            <p:ph idx="1"/>
          </p:nvPr>
        </p:nvSpPr>
        <p:spPr/>
        <p:txBody>
          <a:bodyPr>
            <a:normAutofit fontScale="70000" lnSpcReduction="20000"/>
          </a:bodyPr>
          <a:lstStyle/>
          <a:p>
            <a:r>
              <a:rPr lang="en-US" b="1" cap="small" dirty="0"/>
              <a:t>Prioritize</a:t>
            </a:r>
          </a:p>
          <a:p>
            <a:pPr lvl="1"/>
            <a:r>
              <a:rPr lang="en-US" i="1" dirty="0"/>
              <a:t>Decide what is most important for learners to learn from instructional block</a:t>
            </a:r>
          </a:p>
          <a:p>
            <a:pPr lvl="1"/>
            <a:endParaRPr lang="en-US" dirty="0"/>
          </a:p>
          <a:p>
            <a:r>
              <a:rPr lang="en-US" b="1" cap="small" dirty="0"/>
              <a:t>Create</a:t>
            </a:r>
          </a:p>
          <a:p>
            <a:pPr lvl="1"/>
            <a:r>
              <a:rPr lang="en-US" i="1" dirty="0"/>
              <a:t>Prepare a set o notes with essential information, highlight key concepts, and create blanks in chart/algorithm/notes the learners are responsible to complete</a:t>
            </a:r>
          </a:p>
          <a:p>
            <a:pPr marL="486206" lvl="1" indent="0">
              <a:buNone/>
            </a:pPr>
            <a:endParaRPr lang="en-US" dirty="0"/>
          </a:p>
          <a:p>
            <a:r>
              <a:rPr lang="en-US" b="1" cap="small" dirty="0"/>
              <a:t>Explain</a:t>
            </a:r>
          </a:p>
          <a:p>
            <a:pPr lvl="1"/>
            <a:r>
              <a:rPr lang="en-US" i="1" dirty="0"/>
              <a:t>Ensure student understand their responsibility to complete the blanks which helps learners understand what their seeing, hearing, or reading</a:t>
            </a:r>
          </a:p>
          <a:p>
            <a:endParaRPr lang="en-US" b="1" cap="small" dirty="0"/>
          </a:p>
          <a:p>
            <a:r>
              <a:rPr lang="en-US" b="1" cap="small" dirty="0"/>
              <a:t>Plan</a:t>
            </a:r>
          </a:p>
          <a:p>
            <a:pPr lvl="1"/>
            <a:r>
              <a:rPr lang="en-US" i="1" dirty="0"/>
              <a:t>Discuss the correct answers throughout the presentation or after</a:t>
            </a:r>
          </a:p>
        </p:txBody>
      </p:sp>
      <p:sp>
        <p:nvSpPr>
          <p:cNvPr id="4" name="Footer Placeholder 3"/>
          <p:cNvSpPr txBox="1">
            <a:spLocks/>
          </p:cNvSpPr>
          <p:nvPr/>
        </p:nvSpPr>
        <p:spPr>
          <a:xfrm>
            <a:off x="0" y="6688227"/>
            <a:ext cx="6238876" cy="260986"/>
          </a:xfrm>
          <a:prstGeom prst="rect">
            <a:avLst/>
          </a:prstGeom>
        </p:spPr>
        <p:txBody>
          <a:bodyPr lIns="97114" tIns="48820" rIns="97114" bIns="488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211333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01145869"/>
              </p:ext>
            </p:extLst>
          </p:nvPr>
        </p:nvGraphicFramePr>
        <p:xfrm>
          <a:off x="1144905" y="1269346"/>
          <a:ext cx="6153150" cy="2986698"/>
        </p:xfrm>
        <a:graphic>
          <a:graphicData uri="http://schemas.openxmlformats.org/presentationml/2006/ole">
            <mc:AlternateContent xmlns:mc="http://schemas.openxmlformats.org/markup-compatibility/2006">
              <mc:Choice xmlns:v="urn:schemas-microsoft-com:vml" Requires="v">
                <p:oleObj spid="_x0000_s1072" name="Document" r:id="rId4" imgW="5651500" imgH="2743200" progId="Word.Document.12">
                  <p:embed/>
                </p:oleObj>
              </mc:Choice>
              <mc:Fallback>
                <p:oleObj name="Document" r:id="rId4" imgW="5651500" imgH="2743200" progId="Word.Document.12">
                  <p:embed/>
                  <p:pic>
                    <p:nvPicPr>
                      <p:cNvPr id="0" name=""/>
                      <p:cNvPicPr/>
                      <p:nvPr/>
                    </p:nvPicPr>
                    <p:blipFill>
                      <a:blip r:embed="rId5"/>
                      <a:stretch>
                        <a:fillRect/>
                      </a:stretch>
                    </p:blipFill>
                    <p:spPr>
                      <a:xfrm>
                        <a:off x="1144905" y="1269346"/>
                        <a:ext cx="6153150" cy="2986698"/>
                      </a:xfrm>
                      <a:prstGeom prst="rect">
                        <a:avLst/>
                      </a:prstGeom>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674367562"/>
              </p:ext>
            </p:extLst>
          </p:nvPr>
        </p:nvGraphicFramePr>
        <p:xfrm>
          <a:off x="7762120" y="3693106"/>
          <a:ext cx="5551170" cy="31813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2129912" y="4517350"/>
            <a:ext cx="4366260" cy="2819233"/>
          </a:xfrm>
          <a:prstGeom prst="rect">
            <a:avLst/>
          </a:prstGeom>
          <a:noFill/>
        </p:spPr>
        <p:txBody>
          <a:bodyPr wrap="square" lIns="97226" tIns="48876" rIns="97226" bIns="48876" rtlCol="0">
            <a:spAutoFit/>
          </a:bodyPr>
          <a:lstStyle/>
          <a:p>
            <a:pPr algn="ctr" defTabSz="973465"/>
            <a:r>
              <a:rPr lang="en-US" sz="2200" cap="small" dirty="0">
                <a:solidFill>
                  <a:prstClr val="black"/>
                </a:solidFill>
              </a:rPr>
              <a:t>Five Clinical Microskills</a:t>
            </a:r>
          </a:p>
          <a:p>
            <a:pPr marL="364972" indent="-364972" defTabSz="973465">
              <a:buFontTx/>
              <a:buAutoNum type="arabicPeriod"/>
            </a:pPr>
            <a:r>
              <a:rPr lang="en-US" sz="2200" dirty="0">
                <a:solidFill>
                  <a:prstClr val="black"/>
                </a:solidFill>
              </a:rPr>
              <a:t>________________________</a:t>
            </a:r>
          </a:p>
          <a:p>
            <a:pPr defTabSz="973465"/>
            <a:r>
              <a:rPr lang="en-US" sz="2200" dirty="0">
                <a:solidFill>
                  <a:prstClr val="black"/>
                </a:solidFill>
              </a:rPr>
              <a:t>2.   ________________________</a:t>
            </a:r>
          </a:p>
          <a:p>
            <a:pPr marL="364972" indent="-364972" defTabSz="973465">
              <a:buFontTx/>
              <a:buAutoNum type="arabicPeriod" startAt="3"/>
            </a:pPr>
            <a:r>
              <a:rPr lang="en-US" sz="2200" dirty="0">
                <a:solidFill>
                  <a:prstClr val="black"/>
                </a:solidFill>
              </a:rPr>
              <a:t>________________________</a:t>
            </a:r>
          </a:p>
          <a:p>
            <a:pPr marL="364972" indent="-364972" defTabSz="973465">
              <a:buFontTx/>
              <a:buAutoNum type="arabicPeriod" startAt="4"/>
            </a:pPr>
            <a:r>
              <a:rPr lang="en-US" sz="2200" dirty="0">
                <a:solidFill>
                  <a:prstClr val="black"/>
                </a:solidFill>
              </a:rPr>
              <a:t>________________________</a:t>
            </a:r>
          </a:p>
          <a:p>
            <a:pPr defTabSz="973465"/>
            <a:r>
              <a:rPr lang="en-US" sz="2200" dirty="0">
                <a:solidFill>
                  <a:prstClr val="black"/>
                </a:solidFill>
              </a:rPr>
              <a:t>5.   ________________________</a:t>
            </a:r>
          </a:p>
          <a:p>
            <a:pPr algn="ctr" defTabSz="973465"/>
            <a:endParaRPr lang="en-US" sz="2200" dirty="0">
              <a:solidFill>
                <a:prstClr val="black"/>
              </a:solidFill>
            </a:endParaRPr>
          </a:p>
          <a:p>
            <a:pPr algn="ctr" defTabSz="973465"/>
            <a:endParaRPr lang="en-US" sz="2200" dirty="0">
              <a:solidFill>
                <a:prstClr val="black"/>
              </a:solidFill>
            </a:endParaRPr>
          </a:p>
        </p:txBody>
      </p:sp>
      <p:sp>
        <p:nvSpPr>
          <p:cNvPr id="7" name="TextBox 6"/>
          <p:cNvSpPr txBox="1"/>
          <p:nvPr/>
        </p:nvSpPr>
        <p:spPr>
          <a:xfrm>
            <a:off x="8614037" y="1538211"/>
            <a:ext cx="3505200" cy="1465016"/>
          </a:xfrm>
          <a:prstGeom prst="rect">
            <a:avLst/>
          </a:prstGeom>
          <a:noFill/>
          <a:ln w="38100">
            <a:solidFill>
              <a:srgbClr val="FF0000"/>
            </a:solidFill>
          </a:ln>
        </p:spPr>
        <p:txBody>
          <a:bodyPr wrap="square" lIns="97226" tIns="48876" rIns="97226" bIns="48876" rtlCol="0">
            <a:spAutoFit/>
          </a:bodyPr>
          <a:lstStyle/>
          <a:p>
            <a:pPr algn="ctr" defTabSz="973465"/>
            <a:r>
              <a:rPr lang="en-US" sz="2200" i="1" u="sng" dirty="0">
                <a:solidFill>
                  <a:srgbClr val="FF0000"/>
                </a:solidFill>
              </a:rPr>
              <a:t>Bonus Points</a:t>
            </a:r>
          </a:p>
          <a:p>
            <a:pPr algn="ctr" defTabSz="973465"/>
            <a:endParaRPr lang="en-US" sz="2200" i="1" u="sng" dirty="0">
              <a:solidFill>
                <a:srgbClr val="FF0000"/>
              </a:solidFill>
            </a:endParaRPr>
          </a:p>
          <a:p>
            <a:pPr defTabSz="973465"/>
            <a:r>
              <a:rPr lang="en-US" sz="2200" i="1" dirty="0">
                <a:solidFill>
                  <a:srgbClr val="FF0000"/>
                </a:solidFill>
              </a:rPr>
              <a:t>Combine Guided Note Taking with Clinical Based Scenarios</a:t>
            </a:r>
          </a:p>
        </p:txBody>
      </p:sp>
      <p:sp>
        <p:nvSpPr>
          <p:cNvPr id="2" name="Title 1"/>
          <p:cNvSpPr>
            <a:spLocks noGrp="1"/>
          </p:cNvSpPr>
          <p:nvPr>
            <p:ph type="title"/>
          </p:nvPr>
        </p:nvSpPr>
        <p:spPr>
          <a:xfrm>
            <a:off x="2038355" y="329566"/>
            <a:ext cx="10485664" cy="1371600"/>
          </a:xfrm>
        </p:spPr>
        <p:txBody>
          <a:bodyPr>
            <a:normAutofit/>
          </a:bodyPr>
          <a:lstStyle/>
          <a:p>
            <a:r>
              <a:rPr lang="en-US" dirty="0"/>
              <a:t>Guided Note Taking Example Templates</a:t>
            </a:r>
          </a:p>
        </p:txBody>
      </p:sp>
      <p:sp>
        <p:nvSpPr>
          <p:cNvPr id="8" name="Footer Placeholder 3"/>
          <p:cNvSpPr txBox="1">
            <a:spLocks/>
          </p:cNvSpPr>
          <p:nvPr/>
        </p:nvSpPr>
        <p:spPr>
          <a:xfrm>
            <a:off x="0" y="6688227"/>
            <a:ext cx="6238876" cy="260986"/>
          </a:xfrm>
          <a:prstGeom prst="rect">
            <a:avLst/>
          </a:prstGeom>
        </p:spPr>
        <p:txBody>
          <a:bodyPr lIns="97226" tIns="48876" rIns="97226" bIns="4887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251411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Note Taking Additional Tips</a:t>
            </a:r>
          </a:p>
        </p:txBody>
      </p:sp>
      <p:sp>
        <p:nvSpPr>
          <p:cNvPr id="3" name="Content Placeholder 2"/>
          <p:cNvSpPr>
            <a:spLocks noGrp="1"/>
          </p:cNvSpPr>
          <p:nvPr>
            <p:ph idx="1"/>
          </p:nvPr>
        </p:nvSpPr>
        <p:spPr/>
        <p:txBody>
          <a:bodyPr>
            <a:normAutofit/>
          </a:bodyPr>
          <a:lstStyle/>
          <a:p>
            <a:r>
              <a:rPr lang="en-US" dirty="0"/>
              <a:t>Cues</a:t>
            </a:r>
          </a:p>
          <a:p>
            <a:pPr lvl="1"/>
            <a:r>
              <a:rPr lang="en-US" dirty="0"/>
              <a:t>Symbols or sound affects within presentation/PowerPoint to alert learners about where, when, and how many concepts to record</a:t>
            </a:r>
          </a:p>
          <a:p>
            <a:r>
              <a:rPr lang="en-US" dirty="0"/>
              <a:t>Balance</a:t>
            </a:r>
          </a:p>
          <a:p>
            <a:pPr lvl="1"/>
            <a:r>
              <a:rPr lang="en-US" dirty="0"/>
              <a:t>Diversify the types of guided notes</a:t>
            </a:r>
          </a:p>
          <a:p>
            <a:pPr lvl="2"/>
            <a:r>
              <a:rPr lang="en-US" dirty="0"/>
              <a:t>Simple: fill-in-the-blank</a:t>
            </a:r>
          </a:p>
          <a:p>
            <a:pPr lvl="2"/>
            <a:r>
              <a:rPr lang="en-US" dirty="0"/>
              <a:t>Complex: open-ended</a:t>
            </a:r>
          </a:p>
          <a:p>
            <a:pPr marL="0" indent="0">
              <a:buNone/>
            </a:pPr>
            <a:endParaRPr lang="en-US" dirty="0"/>
          </a:p>
          <a:p>
            <a:pPr marL="0" indent="0">
              <a:buNone/>
            </a:pPr>
            <a:endParaRPr lang="en-US" dirty="0"/>
          </a:p>
        </p:txBody>
      </p:sp>
      <p:sp>
        <p:nvSpPr>
          <p:cNvPr id="4" name="Footer Placeholder 3"/>
          <p:cNvSpPr txBox="1">
            <a:spLocks/>
          </p:cNvSpPr>
          <p:nvPr/>
        </p:nvSpPr>
        <p:spPr>
          <a:xfrm>
            <a:off x="0" y="6688227"/>
            <a:ext cx="6238876" cy="260986"/>
          </a:xfrm>
          <a:prstGeom prst="rect">
            <a:avLst/>
          </a:prstGeom>
        </p:spPr>
        <p:txBody>
          <a:bodyPr lIns="97342" tIns="48934" rIns="97342" bIns="4893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270512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31520" y="1005841"/>
            <a:ext cx="13167360" cy="4898479"/>
          </a:xfrm>
        </p:spPr>
        <p:txBody>
          <a:bodyPr>
            <a:normAutofit/>
          </a:bodyPr>
          <a:lstStyle/>
          <a:p>
            <a:pPr marL="0" indent="0" algn="ctr">
              <a:buNone/>
            </a:pPr>
            <a:r>
              <a:rPr lang="en-US" dirty="0"/>
              <a:t>Guided Note Taking</a:t>
            </a:r>
          </a:p>
          <a:p>
            <a:pPr marL="1036920" lvl="1" indent="-548558">
              <a:buFont typeface="+mj-lt"/>
              <a:buAutoNum type="arabicPeriod"/>
            </a:pPr>
            <a:r>
              <a:rPr lang="en-US" dirty="0"/>
              <a:t>Konrad M, Joseph LM, Eveleigh E. A Meta-Analytic Review of Guided Notes. </a:t>
            </a:r>
            <a:r>
              <a:rPr lang="en-US" i="1" dirty="0"/>
              <a:t>Education and Treatment of Children</a:t>
            </a:r>
            <a:r>
              <a:rPr lang="en-US" dirty="0"/>
              <a:t>. 2009. </a:t>
            </a:r>
            <a:r>
              <a:rPr lang="en-US" i="1" dirty="0"/>
              <a:t>32</a:t>
            </a:r>
            <a:r>
              <a:rPr lang="en-US" dirty="0"/>
              <a:t>(3):421–444.</a:t>
            </a:r>
          </a:p>
          <a:p>
            <a:pPr marL="1036920" lvl="1" indent="-548558">
              <a:buFont typeface="+mj-lt"/>
              <a:buAutoNum type="arabicPeriod"/>
            </a:pPr>
            <a:r>
              <a:rPr lang="en-US" dirty="0"/>
              <a:t>Morrow J. Do Guided Notes Improve Student Performance?</a:t>
            </a:r>
          </a:p>
          <a:p>
            <a:pPr marL="1036920" lvl="1" indent="-548558">
              <a:buFont typeface="+mj-lt"/>
              <a:buAutoNum type="arabicPeriod"/>
            </a:pPr>
            <a:r>
              <a:rPr lang="en-US" dirty="0"/>
              <a:t>Austin JL, Gilbert M, et. al. The effects of guided notes on student responding and recall of information in a university classroom. Journal of Behavioral Education. Dec 2002. 11:4 243–254.</a:t>
            </a:r>
          </a:p>
          <a:p>
            <a:pPr marL="1036920" lvl="1" indent="-548558">
              <a:buFont typeface="+mj-lt"/>
              <a:buAutoNum type="arabicPeriod"/>
            </a:pPr>
            <a:r>
              <a:rPr lang="en-US" dirty="0">
                <a:hlinkClick r:id="rId2"/>
              </a:rPr>
              <a:t>http://www.theteachertoolkit.com/index.php/tool/guided-notes</a:t>
            </a:r>
            <a:endParaRPr lang="en-US" dirty="0"/>
          </a:p>
          <a:p>
            <a:pPr marL="487902" lvl="1" indent="0">
              <a:buNone/>
            </a:pPr>
            <a:endParaRPr lang="en-US" dirty="0"/>
          </a:p>
          <a:p>
            <a:pPr marL="975766" lvl="1" indent="-548558">
              <a:buFont typeface="+mj-lt"/>
              <a:buAutoNum type="arabicPeriod"/>
            </a:pPr>
            <a:endParaRPr lang="en-US" dirty="0"/>
          </a:p>
        </p:txBody>
      </p:sp>
      <p:sp>
        <p:nvSpPr>
          <p:cNvPr id="4" name="Footer Placeholder 3"/>
          <p:cNvSpPr txBox="1">
            <a:spLocks/>
          </p:cNvSpPr>
          <p:nvPr/>
        </p:nvSpPr>
        <p:spPr>
          <a:xfrm>
            <a:off x="0" y="6688227"/>
            <a:ext cx="6238876" cy="260986"/>
          </a:xfrm>
          <a:prstGeom prst="rect">
            <a:avLst/>
          </a:prstGeom>
        </p:spPr>
        <p:txBody>
          <a:bodyPr lIns="97462" tIns="48994" rIns="97462" bIns="4899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pic>
        <p:nvPicPr>
          <p:cNvPr id="6" name="Picture 5">
            <a:hlinkClick r:id="rId3" action="ppaction://hlinksldjump"/>
          </p:cNvPr>
          <p:cNvPicPr>
            <a:picLocks noChangeAspect="1"/>
          </p:cNvPicPr>
          <p:nvPr/>
        </p:nvPicPr>
        <p:blipFill>
          <a:blip r:embed="rId4"/>
          <a:stretch>
            <a:fillRect/>
          </a:stretch>
        </p:blipFill>
        <p:spPr>
          <a:xfrm>
            <a:off x="6973918" y="5771875"/>
            <a:ext cx="6928993" cy="1199249"/>
          </a:xfrm>
          <a:prstGeom prst="rect">
            <a:avLst/>
          </a:prstGeom>
        </p:spPr>
      </p:pic>
    </p:spTree>
    <p:extLst>
      <p:ext uri="{BB962C8B-B14F-4D97-AF65-F5344CB8AC3E}">
        <p14:creationId xmlns:p14="http://schemas.microsoft.com/office/powerpoint/2010/main" val="268142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7586" tIns="49056" rIns="97586" bIns="49056"/>
          <a:lstStyle/>
          <a:p>
            <a:pPr algn="ctr"/>
            <a:r>
              <a:rPr lang="en-US" dirty="0">
                <a:solidFill>
                  <a:schemeClr val="bg1"/>
                </a:solidFill>
              </a:rPr>
              <a:t>Team Recall</a:t>
            </a:r>
          </a:p>
        </p:txBody>
      </p:sp>
      <p:sp>
        <p:nvSpPr>
          <p:cNvPr id="3" name="Text Placeholder 2"/>
          <p:cNvSpPr>
            <a:spLocks noGrp="1"/>
          </p:cNvSpPr>
          <p:nvPr>
            <p:ph type="body" idx="4294967295"/>
          </p:nvPr>
        </p:nvSpPr>
        <p:spPr>
          <a:xfrm>
            <a:off x="0" y="6029326"/>
            <a:ext cx="10589896" cy="1032510"/>
          </a:xfrm>
          <a:prstGeom prst="rect">
            <a:avLst/>
          </a:prstGeom>
        </p:spPr>
        <p:txBody>
          <a:bodyPr lIns="97586" tIns="49056" rIns="97586" bIns="49056"/>
          <a:lstStyle/>
          <a:p>
            <a:r>
              <a:rPr lang="en-US" dirty="0">
                <a:solidFill>
                  <a:schemeClr val="bg1"/>
                </a:solidFill>
              </a:rPr>
              <a:t>Dr Jesse Clark</a:t>
            </a:r>
          </a:p>
        </p:txBody>
      </p:sp>
      <p:pic>
        <p:nvPicPr>
          <p:cNvPr id="4" name="Picture 3">
            <a:hlinkClick r:id="rId2" action="ppaction://hlinksldjump"/>
          </p:cNvPr>
          <p:cNvPicPr>
            <a:picLocks noChangeAspect="1"/>
          </p:cNvPicPr>
          <p:nvPr/>
        </p:nvPicPr>
        <p:blipFill>
          <a:blip r:embed="rId3"/>
          <a:stretch>
            <a:fillRect/>
          </a:stretch>
        </p:blipFill>
        <p:spPr>
          <a:xfrm>
            <a:off x="7288941" y="6545581"/>
            <a:ext cx="6928993" cy="1199249"/>
          </a:xfrm>
          <a:prstGeom prst="rect">
            <a:avLst/>
          </a:prstGeom>
        </p:spPr>
      </p:pic>
    </p:spTree>
    <p:extLst>
      <p:ext uri="{BB962C8B-B14F-4D97-AF65-F5344CB8AC3E}">
        <p14:creationId xmlns:p14="http://schemas.microsoft.com/office/powerpoint/2010/main" val="215828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Recall: Overview</a:t>
            </a:r>
          </a:p>
        </p:txBody>
      </p:sp>
      <p:sp>
        <p:nvSpPr>
          <p:cNvPr id="3" name="Content Placeholder 2"/>
          <p:cNvSpPr>
            <a:spLocks noGrp="1"/>
          </p:cNvSpPr>
          <p:nvPr>
            <p:ph idx="1"/>
          </p:nvPr>
        </p:nvSpPr>
        <p:spPr>
          <a:xfrm>
            <a:off x="731520" y="1920241"/>
            <a:ext cx="13167360" cy="4470934"/>
          </a:xfrm>
        </p:spPr>
        <p:txBody>
          <a:bodyPr/>
          <a:lstStyle/>
          <a:p>
            <a:r>
              <a:rPr lang="en-US" dirty="0"/>
              <a:t>Helps learners recall basic information they should either already know or have reviewed before session</a:t>
            </a:r>
          </a:p>
          <a:p>
            <a:pPr lvl="1"/>
            <a:r>
              <a:rPr lang="en-US" dirty="0"/>
              <a:t>OB Prenatal Labs</a:t>
            </a:r>
          </a:p>
          <a:p>
            <a:pPr lvl="1"/>
            <a:r>
              <a:rPr lang="en-US" dirty="0"/>
              <a:t>Preventative Health Guidelines</a:t>
            </a:r>
          </a:p>
          <a:p>
            <a:r>
              <a:rPr lang="en-US" dirty="0"/>
              <a:t>Excellent if you have a competitive group of students</a:t>
            </a:r>
          </a:p>
          <a:p>
            <a:r>
              <a:rPr lang="en-US" dirty="0"/>
              <a:t>Minimal preparation for instructor </a:t>
            </a:r>
          </a:p>
        </p:txBody>
      </p:sp>
      <p:sp>
        <p:nvSpPr>
          <p:cNvPr id="5" name="Footer Placeholder 3"/>
          <p:cNvSpPr txBox="1">
            <a:spLocks/>
          </p:cNvSpPr>
          <p:nvPr/>
        </p:nvSpPr>
        <p:spPr>
          <a:xfrm>
            <a:off x="0" y="6688227"/>
            <a:ext cx="6238876" cy="260986"/>
          </a:xfrm>
          <a:prstGeom prst="rect">
            <a:avLst/>
          </a:prstGeom>
        </p:spPr>
        <p:txBody>
          <a:bodyPr lIns="97714" tIns="49120" rIns="97714" bIns="491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spTree>
    <p:extLst>
      <p:ext uri="{BB962C8B-B14F-4D97-AF65-F5344CB8AC3E}">
        <p14:creationId xmlns:p14="http://schemas.microsoft.com/office/powerpoint/2010/main" val="394297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12470" y="329566"/>
            <a:ext cx="13167360" cy="1371600"/>
          </a:xfrm>
        </p:spPr>
        <p:txBody>
          <a:bodyPr/>
          <a:lstStyle/>
          <a:p>
            <a:r>
              <a:rPr lang="en-US" altLang="en-US" b="1" dirty="0" smtClean="0"/>
              <a:t>Who Is the </a:t>
            </a:r>
            <a:r>
              <a:rPr lang="en-US" altLang="en-US" b="1" dirty="0"/>
              <a:t>Adult </a:t>
            </a:r>
            <a:r>
              <a:rPr lang="en-US" altLang="en-US" b="1" dirty="0" smtClean="0"/>
              <a:t>Learner?</a:t>
            </a:r>
            <a:endParaRPr lang="en-US" altLang="en-US" b="1" dirty="0"/>
          </a:p>
        </p:txBody>
      </p:sp>
      <p:sp>
        <p:nvSpPr>
          <p:cNvPr id="80899" name="Rectangle 3"/>
          <p:cNvSpPr>
            <a:spLocks noGrp="1" noChangeArrowheads="1"/>
          </p:cNvSpPr>
          <p:nvPr>
            <p:ph type="body" idx="1"/>
          </p:nvPr>
        </p:nvSpPr>
        <p:spPr/>
        <p:txBody>
          <a:bodyPr>
            <a:normAutofit fontScale="70000" lnSpcReduction="20000"/>
          </a:bodyPr>
          <a:lstStyle/>
          <a:p>
            <a:pPr>
              <a:lnSpc>
                <a:spcPct val="160000"/>
              </a:lnSpc>
            </a:pPr>
            <a:r>
              <a:rPr lang="en-US" altLang="en-US" sz="5000" dirty="0"/>
              <a:t>Experience</a:t>
            </a:r>
          </a:p>
          <a:p>
            <a:pPr>
              <a:lnSpc>
                <a:spcPct val="130000"/>
              </a:lnSpc>
            </a:pPr>
            <a:r>
              <a:rPr lang="en-US" altLang="en-US" sz="5000" dirty="0"/>
              <a:t>Focus </a:t>
            </a:r>
          </a:p>
          <a:p>
            <a:pPr>
              <a:lnSpc>
                <a:spcPct val="120000"/>
              </a:lnSpc>
            </a:pPr>
            <a:r>
              <a:rPr lang="en-US" altLang="en-US" sz="5000" dirty="0"/>
              <a:t>Pattern of learning</a:t>
            </a:r>
          </a:p>
          <a:p>
            <a:pPr>
              <a:lnSpc>
                <a:spcPct val="120000"/>
              </a:lnSpc>
            </a:pPr>
            <a:r>
              <a:rPr lang="en-US" altLang="en-US" sz="5000" dirty="0"/>
              <a:t>Need for immediacy </a:t>
            </a:r>
          </a:p>
          <a:p>
            <a:pPr>
              <a:lnSpc>
                <a:spcPct val="120000"/>
              </a:lnSpc>
            </a:pPr>
            <a:r>
              <a:rPr lang="en-US" altLang="en-US" sz="5000" dirty="0"/>
              <a:t>Reduced attention span</a:t>
            </a:r>
          </a:p>
          <a:p>
            <a:pPr>
              <a:lnSpc>
                <a:spcPct val="120000"/>
              </a:lnSpc>
            </a:pPr>
            <a:r>
              <a:rPr lang="en-US" altLang="en-US" sz="5000" dirty="0"/>
              <a:t>Dialogue</a:t>
            </a:r>
          </a:p>
          <a:p>
            <a:pPr>
              <a:lnSpc>
                <a:spcPct val="120000"/>
              </a:lnSpc>
            </a:pPr>
            <a:r>
              <a:rPr lang="en-US" altLang="en-US" sz="5000" dirty="0"/>
              <a:t>Relationships</a:t>
            </a:r>
          </a:p>
          <a:p>
            <a:endParaRPr lang="en-US" altLang="en-US" dirty="0"/>
          </a:p>
          <a:p>
            <a:pPr>
              <a:buFontTx/>
              <a:buNone/>
            </a:pPr>
            <a:endParaRPr lang="en-US" altLang="en-US" dirty="0"/>
          </a:p>
        </p:txBody>
      </p:sp>
      <p:pic>
        <p:nvPicPr>
          <p:cNvPr id="80900" name="Picture 4" descr="hsc_hospital"/>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0637520" y="2361408"/>
            <a:ext cx="3992880" cy="2347752"/>
          </a:xfr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41_07_65---One-Way-Road-Traffic-Sign_we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1920" y="5143500"/>
            <a:ext cx="3078480" cy="3086100"/>
          </a:xfrm>
          <a:prstGeom prst="rect">
            <a:avLst/>
          </a:prstGeom>
          <a:solidFill>
            <a:schemeClr val="bg1"/>
          </a:solidFill>
          <a:ln w="12700">
            <a:solidFill>
              <a:schemeClr val="bg1"/>
            </a:solidFill>
            <a:miter lim="800000"/>
            <a:headEnd/>
            <a:tailEnd/>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Recall: Set-up</a:t>
            </a:r>
          </a:p>
        </p:txBody>
      </p:sp>
      <p:sp>
        <p:nvSpPr>
          <p:cNvPr id="3" name="Content Placeholder 2"/>
          <p:cNvSpPr>
            <a:spLocks noGrp="1"/>
          </p:cNvSpPr>
          <p:nvPr>
            <p:ph idx="1"/>
          </p:nvPr>
        </p:nvSpPr>
        <p:spPr>
          <a:xfrm>
            <a:off x="731520" y="1920241"/>
            <a:ext cx="13167360" cy="4470934"/>
          </a:xfrm>
        </p:spPr>
        <p:txBody>
          <a:bodyPr/>
          <a:lstStyle/>
          <a:p>
            <a:r>
              <a:rPr lang="en-US" dirty="0"/>
              <a:t>Prepare a set of questions for your learners to answer</a:t>
            </a:r>
          </a:p>
          <a:p>
            <a:pPr lvl="1"/>
            <a:r>
              <a:rPr lang="en-US" dirty="0"/>
              <a:t>Name at least 3 labs you would order at a 28 week prenatal visit</a:t>
            </a:r>
          </a:p>
          <a:p>
            <a:pPr lvl="1"/>
            <a:r>
              <a:rPr lang="en-US" dirty="0"/>
              <a:t>What are 3 Grade A USPSTF Recommendations for a 45 year old male who smokes?</a:t>
            </a:r>
          </a:p>
          <a:p>
            <a:r>
              <a:rPr lang="en-US" dirty="0"/>
              <a:t>Divide your learners into teams of 3-5 </a:t>
            </a:r>
          </a:p>
        </p:txBody>
      </p:sp>
      <p:sp>
        <p:nvSpPr>
          <p:cNvPr id="5" name="Footer Placeholder 3"/>
          <p:cNvSpPr txBox="1">
            <a:spLocks/>
          </p:cNvSpPr>
          <p:nvPr/>
        </p:nvSpPr>
        <p:spPr>
          <a:xfrm>
            <a:off x="0" y="6688227"/>
            <a:ext cx="6238876" cy="260986"/>
          </a:xfrm>
          <a:prstGeom prst="rect">
            <a:avLst/>
          </a:prstGeom>
        </p:spPr>
        <p:txBody>
          <a:bodyPr lIns="97846" tIns="49186" rIns="97846" bIns="4918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spTree>
    <p:extLst>
      <p:ext uri="{BB962C8B-B14F-4D97-AF65-F5344CB8AC3E}">
        <p14:creationId xmlns:p14="http://schemas.microsoft.com/office/powerpoint/2010/main" val="390970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 Recall: Student Instructions</a:t>
            </a:r>
          </a:p>
        </p:txBody>
      </p:sp>
      <p:sp>
        <p:nvSpPr>
          <p:cNvPr id="3" name="Content Placeholder 2"/>
          <p:cNvSpPr>
            <a:spLocks noGrp="1"/>
          </p:cNvSpPr>
          <p:nvPr>
            <p:ph idx="1"/>
          </p:nvPr>
        </p:nvSpPr>
        <p:spPr>
          <a:xfrm>
            <a:off x="731520" y="1920241"/>
            <a:ext cx="13167360" cy="4470934"/>
          </a:xfrm>
        </p:spPr>
        <p:txBody>
          <a:bodyPr/>
          <a:lstStyle/>
          <a:p>
            <a:r>
              <a:rPr lang="en-US" sz="2900" dirty="0"/>
              <a:t>After each question is displayed, you can discuss your answer within your teams</a:t>
            </a:r>
          </a:p>
          <a:p>
            <a:pPr lvl="1"/>
            <a:r>
              <a:rPr lang="en-US" sz="2400" dirty="0"/>
              <a:t>No books, phones, laptops, etc.</a:t>
            </a:r>
          </a:p>
          <a:p>
            <a:r>
              <a:rPr lang="en-US" sz="2900" dirty="0"/>
              <a:t>When you have your answer, have a representative stand up</a:t>
            </a:r>
          </a:p>
          <a:p>
            <a:r>
              <a:rPr lang="en-US" sz="2900" dirty="0"/>
              <a:t>The first team to have someone stand must fully answer the question WITHOUT talking with their team</a:t>
            </a:r>
          </a:p>
          <a:p>
            <a:r>
              <a:rPr lang="en-US" sz="2900" dirty="0"/>
              <a:t>If they’re correct, the team scores 10 points </a:t>
            </a:r>
          </a:p>
          <a:p>
            <a:r>
              <a:rPr lang="en-US" sz="2900" dirty="0"/>
              <a:t>If incorrect, the team loses 10 points and the next team to have someone stand gets their chance to answer</a:t>
            </a:r>
          </a:p>
          <a:p>
            <a:r>
              <a:rPr lang="en-US" sz="2900" dirty="0"/>
              <a:t>(Can also impose a time limit if necessary)</a:t>
            </a:r>
          </a:p>
        </p:txBody>
      </p:sp>
      <p:sp>
        <p:nvSpPr>
          <p:cNvPr id="5" name="Footer Placeholder 3"/>
          <p:cNvSpPr txBox="1">
            <a:spLocks/>
          </p:cNvSpPr>
          <p:nvPr/>
        </p:nvSpPr>
        <p:spPr>
          <a:xfrm>
            <a:off x="0" y="6688227"/>
            <a:ext cx="6238876" cy="260986"/>
          </a:xfrm>
          <a:prstGeom prst="rect">
            <a:avLst/>
          </a:prstGeom>
        </p:spPr>
        <p:txBody>
          <a:bodyPr lIns="97982" tIns="49254" rIns="97982" bIns="4925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spTree>
    <p:extLst>
      <p:ext uri="{BB962C8B-B14F-4D97-AF65-F5344CB8AC3E}">
        <p14:creationId xmlns:p14="http://schemas.microsoft.com/office/powerpoint/2010/main" val="15535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85945" y="254005"/>
            <a:ext cx="10513696" cy="848357"/>
          </a:xfrm>
        </p:spPr>
        <p:txBody>
          <a:bodyPr/>
          <a:lstStyle/>
          <a:p>
            <a:pPr algn="ctr"/>
            <a:r>
              <a:rPr lang="en-US" dirty="0"/>
              <a:t>Team Recall</a:t>
            </a:r>
          </a:p>
        </p:txBody>
      </p:sp>
      <p:sp>
        <p:nvSpPr>
          <p:cNvPr id="4" name="Text Placeholder 3"/>
          <p:cNvSpPr>
            <a:spLocks noGrp="1"/>
          </p:cNvSpPr>
          <p:nvPr>
            <p:ph type="body" idx="1"/>
          </p:nvPr>
        </p:nvSpPr>
        <p:spPr>
          <a:xfrm>
            <a:off x="1385949" y="1447800"/>
            <a:ext cx="5790188" cy="691514"/>
          </a:xfrm>
        </p:spPr>
        <p:txBody>
          <a:bodyPr/>
          <a:lstStyle/>
          <a:p>
            <a:r>
              <a:rPr lang="en-US" dirty="0"/>
              <a:t>Advantages</a:t>
            </a:r>
          </a:p>
        </p:txBody>
      </p:sp>
      <p:sp>
        <p:nvSpPr>
          <p:cNvPr id="6" name="Content Placeholder 5"/>
          <p:cNvSpPr>
            <a:spLocks noGrp="1"/>
          </p:cNvSpPr>
          <p:nvPr>
            <p:ph sz="half" idx="2"/>
          </p:nvPr>
        </p:nvSpPr>
        <p:spPr>
          <a:xfrm>
            <a:off x="1385945" y="2142639"/>
            <a:ext cx="5790190" cy="3408047"/>
          </a:xfrm>
        </p:spPr>
        <p:txBody>
          <a:bodyPr>
            <a:normAutofit/>
          </a:bodyPr>
          <a:lstStyle/>
          <a:p>
            <a:r>
              <a:rPr lang="en-US" sz="2200" dirty="0"/>
              <a:t>Quick to prepare</a:t>
            </a:r>
          </a:p>
          <a:p>
            <a:r>
              <a:rPr lang="en-US" sz="2200" dirty="0"/>
              <a:t>Engages competitive students</a:t>
            </a:r>
          </a:p>
          <a:p>
            <a:r>
              <a:rPr lang="en-US" sz="2200" dirty="0"/>
              <a:t>Great for basic quick recall</a:t>
            </a:r>
          </a:p>
        </p:txBody>
      </p:sp>
      <p:sp>
        <p:nvSpPr>
          <p:cNvPr id="7" name="Text Placeholder 6"/>
          <p:cNvSpPr>
            <a:spLocks noGrp="1"/>
          </p:cNvSpPr>
          <p:nvPr>
            <p:ph type="body" sz="quarter" idx="3"/>
          </p:nvPr>
        </p:nvSpPr>
        <p:spPr>
          <a:xfrm>
            <a:off x="7453779" y="1447800"/>
            <a:ext cx="5790191" cy="691514"/>
          </a:xfrm>
        </p:spPr>
        <p:txBody>
          <a:bodyPr/>
          <a:lstStyle/>
          <a:p>
            <a:r>
              <a:rPr lang="en-US" dirty="0"/>
              <a:t>Disadvantages</a:t>
            </a:r>
          </a:p>
        </p:txBody>
      </p:sp>
      <p:sp>
        <p:nvSpPr>
          <p:cNvPr id="8" name="Content Placeholder 7"/>
          <p:cNvSpPr>
            <a:spLocks noGrp="1"/>
          </p:cNvSpPr>
          <p:nvPr>
            <p:ph sz="quarter" idx="4"/>
          </p:nvPr>
        </p:nvSpPr>
        <p:spPr>
          <a:xfrm>
            <a:off x="7453779" y="2142639"/>
            <a:ext cx="5790191" cy="3408047"/>
          </a:xfrm>
        </p:spPr>
        <p:txBody>
          <a:bodyPr/>
          <a:lstStyle/>
          <a:p>
            <a:r>
              <a:rPr lang="en-US" dirty="0"/>
              <a:t>Difficult to teach new or complex topics</a:t>
            </a:r>
          </a:p>
          <a:p>
            <a:r>
              <a:rPr lang="en-US" dirty="0"/>
              <a:t>Can upset extremely competitive students</a:t>
            </a:r>
          </a:p>
          <a:p>
            <a:r>
              <a:rPr lang="en-US" dirty="0"/>
              <a:t>Needs to be somewhat challenging recall to keep learners engaged</a:t>
            </a:r>
          </a:p>
        </p:txBody>
      </p:sp>
      <p:sp>
        <p:nvSpPr>
          <p:cNvPr id="5" name="Footer Placeholder 3"/>
          <p:cNvSpPr txBox="1">
            <a:spLocks/>
          </p:cNvSpPr>
          <p:nvPr/>
        </p:nvSpPr>
        <p:spPr>
          <a:xfrm>
            <a:off x="0" y="6688227"/>
            <a:ext cx="6238876" cy="260986"/>
          </a:xfrm>
          <a:prstGeom prst="rect">
            <a:avLst/>
          </a:prstGeom>
        </p:spPr>
        <p:txBody>
          <a:bodyPr lIns="98122" tIns="49324" rIns="98122" bIns="4932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pic>
        <p:nvPicPr>
          <p:cNvPr id="9" name="Picture 8">
            <a:hlinkClick r:id="rId2" action="ppaction://hlinksldjump"/>
          </p:cNvPr>
          <p:cNvPicPr>
            <a:picLocks noChangeAspect="1"/>
          </p:cNvPicPr>
          <p:nvPr/>
        </p:nvPicPr>
        <p:blipFill>
          <a:blip r:embed="rId3"/>
          <a:stretch>
            <a:fillRect/>
          </a:stretch>
        </p:blipFill>
        <p:spPr>
          <a:xfrm>
            <a:off x="6973720" y="5771875"/>
            <a:ext cx="6928993" cy="1199249"/>
          </a:xfrm>
          <a:prstGeom prst="rect">
            <a:avLst/>
          </a:prstGeom>
        </p:spPr>
      </p:pic>
    </p:spTree>
    <p:extLst>
      <p:ext uri="{BB962C8B-B14F-4D97-AF65-F5344CB8AC3E}">
        <p14:creationId xmlns:p14="http://schemas.microsoft.com/office/powerpoint/2010/main" val="103894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8266" tIns="49396" rIns="98266" bIns="49396"/>
          <a:lstStyle/>
          <a:p>
            <a:pPr algn="ctr"/>
            <a:r>
              <a:rPr lang="en-US" dirty="0">
                <a:solidFill>
                  <a:schemeClr val="bg1"/>
                </a:solidFill>
              </a:rPr>
              <a:t>Jigsaw Technique</a:t>
            </a:r>
          </a:p>
        </p:txBody>
      </p:sp>
      <p:sp>
        <p:nvSpPr>
          <p:cNvPr id="3" name="Text Placeholder 2"/>
          <p:cNvSpPr>
            <a:spLocks noGrp="1"/>
          </p:cNvSpPr>
          <p:nvPr>
            <p:ph type="body" idx="4294967295"/>
          </p:nvPr>
        </p:nvSpPr>
        <p:spPr>
          <a:xfrm>
            <a:off x="0" y="6029326"/>
            <a:ext cx="10589896" cy="1032510"/>
          </a:xfrm>
          <a:prstGeom prst="rect">
            <a:avLst/>
          </a:prstGeom>
        </p:spPr>
        <p:txBody>
          <a:bodyPr lIns="98266" tIns="49396" rIns="98266" bIns="49396"/>
          <a:lstStyle/>
          <a:p>
            <a:r>
              <a:rPr lang="en-US" dirty="0">
                <a:solidFill>
                  <a:schemeClr val="bg1"/>
                </a:solidFill>
              </a:rPr>
              <a:t>Dr Lisa Johnson</a:t>
            </a:r>
          </a:p>
        </p:txBody>
      </p:sp>
      <p:pic>
        <p:nvPicPr>
          <p:cNvPr id="4" name="Picture 3">
            <a:hlinkClick r:id="rId2" action="ppaction://hlinksldjump"/>
          </p:cNvPr>
          <p:cNvPicPr>
            <a:picLocks noChangeAspect="1"/>
          </p:cNvPicPr>
          <p:nvPr/>
        </p:nvPicPr>
        <p:blipFill>
          <a:blip r:embed="rId3"/>
          <a:stretch>
            <a:fillRect/>
          </a:stretch>
        </p:blipFill>
        <p:spPr>
          <a:xfrm>
            <a:off x="7288737" y="6545581"/>
            <a:ext cx="6928993" cy="1199249"/>
          </a:xfrm>
          <a:prstGeom prst="rect">
            <a:avLst/>
          </a:prstGeom>
        </p:spPr>
      </p:pic>
    </p:spTree>
    <p:extLst>
      <p:ext uri="{BB962C8B-B14F-4D97-AF65-F5344CB8AC3E}">
        <p14:creationId xmlns:p14="http://schemas.microsoft.com/office/powerpoint/2010/main" val="357957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sp>
        <p:nvSpPr>
          <p:cNvPr id="3" name="Content Placeholder 2"/>
          <p:cNvSpPr>
            <a:spLocks noGrp="1"/>
          </p:cNvSpPr>
          <p:nvPr>
            <p:ph idx="1"/>
          </p:nvPr>
        </p:nvSpPr>
        <p:spPr/>
        <p:txBody>
          <a:bodyPr/>
          <a:lstStyle/>
          <a:p>
            <a:r>
              <a:rPr lang="en-US" sz="2400" dirty="0">
                <a:cs typeface="Times New Roman" panose="02020603050405020304" pitchFamily="18" charset="0"/>
              </a:rPr>
              <a:t>Collaborative learning concept</a:t>
            </a:r>
          </a:p>
          <a:p>
            <a:r>
              <a:rPr lang="en-US" sz="2400" dirty="0">
                <a:cs typeface="Times New Roman" panose="02020603050405020304" pitchFamily="18" charset="0"/>
              </a:rPr>
              <a:t>Increases academic success ,the social and intellectual abilities of students</a:t>
            </a:r>
          </a:p>
          <a:p>
            <a:r>
              <a:rPr lang="en-US" sz="2400" dirty="0">
                <a:cs typeface="Times New Roman" panose="02020603050405020304" pitchFamily="18" charset="0"/>
              </a:rPr>
              <a:t>Is effective :</a:t>
            </a:r>
          </a:p>
          <a:p>
            <a:pPr lvl="1"/>
            <a:r>
              <a:rPr lang="en-US" sz="2400" dirty="0">
                <a:cs typeface="Times New Roman" panose="02020603050405020304" pitchFamily="18" charset="0"/>
              </a:rPr>
              <a:t>in the learning process of theoretical courses</a:t>
            </a:r>
          </a:p>
          <a:p>
            <a:pPr lvl="1"/>
            <a:r>
              <a:rPr lang="en-US" sz="2400" dirty="0">
                <a:cs typeface="Times New Roman" panose="02020603050405020304" pitchFamily="18" charset="0"/>
              </a:rPr>
              <a:t>development of critical thinking</a:t>
            </a:r>
          </a:p>
          <a:p>
            <a:pPr lvl="1"/>
            <a:r>
              <a:rPr lang="en-US" sz="2400" dirty="0">
                <a:cs typeface="Times New Roman" panose="02020603050405020304" pitchFamily="18" charset="0"/>
              </a:rPr>
              <a:t>improvement of the learner’s communication skills</a:t>
            </a:r>
          </a:p>
          <a:p>
            <a:endParaRPr lang="en-US" dirty="0"/>
          </a:p>
        </p:txBody>
      </p:sp>
      <p:sp>
        <p:nvSpPr>
          <p:cNvPr id="5" name="Footer Placeholder 3"/>
          <p:cNvSpPr txBox="1">
            <a:spLocks/>
          </p:cNvSpPr>
          <p:nvPr/>
        </p:nvSpPr>
        <p:spPr>
          <a:xfrm>
            <a:off x="0" y="6688227"/>
            <a:ext cx="6238876" cy="260986"/>
          </a:xfrm>
          <a:prstGeom prst="rect">
            <a:avLst/>
          </a:prstGeom>
        </p:spPr>
        <p:txBody>
          <a:bodyPr lIns="98414" tIns="49470" rIns="98414" bIns="4947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289816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sp>
        <p:nvSpPr>
          <p:cNvPr id="3" name="Content Placeholder 2"/>
          <p:cNvSpPr>
            <a:spLocks noGrp="1"/>
          </p:cNvSpPr>
          <p:nvPr>
            <p:ph idx="1"/>
          </p:nvPr>
        </p:nvSpPr>
        <p:spPr/>
        <p:txBody>
          <a:bodyPr/>
          <a:lstStyle/>
          <a:p>
            <a:r>
              <a:rPr lang="en-US" sz="2400" dirty="0"/>
              <a:t>Students are assigned to small heterogeneous teams</a:t>
            </a:r>
          </a:p>
          <a:p>
            <a:r>
              <a:rPr lang="en-US" sz="2400" dirty="0"/>
              <a:t>Academic material is broken into as many sections as there are team members.</a:t>
            </a:r>
          </a:p>
          <a:p>
            <a:r>
              <a:rPr lang="en-US" sz="2400" dirty="0"/>
              <a:t>The students study their sections with members of  their  team and teach the material to each other.</a:t>
            </a:r>
          </a:p>
          <a:p>
            <a:r>
              <a:rPr lang="en-US" sz="2400" dirty="0"/>
              <a:t>They become the “ team expert “ on that section of the material.</a:t>
            </a:r>
          </a:p>
          <a:p>
            <a:endParaRPr lang="en-US" sz="2400" dirty="0"/>
          </a:p>
        </p:txBody>
      </p:sp>
      <p:sp>
        <p:nvSpPr>
          <p:cNvPr id="5" name="Footer Placeholder 3"/>
          <p:cNvSpPr txBox="1">
            <a:spLocks/>
          </p:cNvSpPr>
          <p:nvPr/>
        </p:nvSpPr>
        <p:spPr>
          <a:xfrm>
            <a:off x="0" y="6688227"/>
            <a:ext cx="6238876" cy="260986"/>
          </a:xfrm>
          <a:prstGeom prst="rect">
            <a:avLst/>
          </a:prstGeom>
        </p:spPr>
        <p:txBody>
          <a:bodyPr lIns="98566" tIns="49546" rIns="98566" bIns="4954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82431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sp>
        <p:nvSpPr>
          <p:cNvPr id="3" name="Content Placeholder 2"/>
          <p:cNvSpPr>
            <a:spLocks noGrp="1"/>
          </p:cNvSpPr>
          <p:nvPr>
            <p:ph idx="1"/>
          </p:nvPr>
        </p:nvSpPr>
        <p:spPr/>
        <p:txBody>
          <a:bodyPr>
            <a:normAutofit/>
          </a:bodyPr>
          <a:lstStyle/>
          <a:p>
            <a:r>
              <a:rPr lang="en-US" sz="2400" dirty="0">
                <a:solidFill>
                  <a:prstClr val="black"/>
                </a:solidFill>
              </a:rPr>
              <a:t>The students are all asked to change to another team, each team should now include a “team expert“ for a particular section of that material and teaches the material to the new group.</a:t>
            </a:r>
          </a:p>
          <a:p>
            <a:endParaRPr lang="en-US" sz="2400" dirty="0">
              <a:cs typeface="Times New Roman" panose="02020603050405020304" pitchFamily="18" charset="0"/>
            </a:endParaRPr>
          </a:p>
          <a:p>
            <a:r>
              <a:rPr lang="en-US" sz="2400" dirty="0">
                <a:cs typeface="Times New Roman" panose="02020603050405020304" pitchFamily="18" charset="0"/>
              </a:rPr>
              <a:t>The team members then take a quiz, and the quiz scores are used to form team scores.</a:t>
            </a:r>
          </a:p>
        </p:txBody>
      </p:sp>
      <p:sp>
        <p:nvSpPr>
          <p:cNvPr id="6" name="Footer Placeholder 3"/>
          <p:cNvSpPr txBox="1">
            <a:spLocks/>
          </p:cNvSpPr>
          <p:nvPr/>
        </p:nvSpPr>
        <p:spPr>
          <a:xfrm>
            <a:off x="0" y="6688227"/>
            <a:ext cx="6238876" cy="260986"/>
          </a:xfrm>
          <a:prstGeom prst="rect">
            <a:avLst/>
          </a:prstGeom>
        </p:spPr>
        <p:txBody>
          <a:bodyPr lIns="98722" tIns="49624" rIns="98722" bIns="4962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183264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 Jigsaw Technique</a:t>
            </a:r>
          </a:p>
        </p:txBody>
      </p:sp>
      <p:pic>
        <p:nvPicPr>
          <p:cNvPr id="4" name="RfSKkCVFXfM"/>
          <p:cNvPicPr>
            <a:picLocks noGrp="1" noRot="1" noChangeAspect="1"/>
          </p:cNvPicPr>
          <p:nvPr>
            <p:ph idx="1"/>
            <a:videoFile r:link="rId1"/>
          </p:nvPr>
        </p:nvPicPr>
        <p:blipFill>
          <a:blip r:embed="rId3"/>
          <a:stretch>
            <a:fillRect/>
          </a:stretch>
        </p:blipFill>
        <p:spPr>
          <a:xfrm>
            <a:off x="3258600" y="1270536"/>
            <a:ext cx="8113207" cy="4563679"/>
          </a:xfrm>
          <a:prstGeom prst="rect">
            <a:avLst/>
          </a:prstGeom>
        </p:spPr>
      </p:pic>
      <p:sp>
        <p:nvSpPr>
          <p:cNvPr id="5" name="Rectangle 4"/>
          <p:cNvSpPr/>
          <p:nvPr/>
        </p:nvSpPr>
        <p:spPr>
          <a:xfrm>
            <a:off x="3258596" y="6145512"/>
            <a:ext cx="3788410" cy="449354"/>
          </a:xfrm>
          <a:prstGeom prst="rect">
            <a:avLst/>
          </a:prstGeom>
        </p:spPr>
        <p:txBody>
          <a:bodyPr wrap="none" lIns="98882" tIns="49704" rIns="98882" bIns="49704">
            <a:spAutoFit/>
          </a:bodyPr>
          <a:lstStyle/>
          <a:p>
            <a:pPr defTabSz="989682"/>
            <a:r>
              <a:rPr lang="en-US" sz="2200" dirty="0">
                <a:solidFill>
                  <a:prstClr val="black"/>
                </a:solidFill>
                <a:hlinkClick r:id="rId4"/>
              </a:rPr>
              <a:t>https://youtu.be/RfSKkCVFXfM</a:t>
            </a:r>
            <a:endParaRPr lang="en-US" sz="2200" dirty="0">
              <a:solidFill>
                <a:prstClr val="black"/>
              </a:solidFill>
            </a:endParaRPr>
          </a:p>
        </p:txBody>
      </p:sp>
      <p:sp>
        <p:nvSpPr>
          <p:cNvPr id="6" name="Footer Placeholder 3"/>
          <p:cNvSpPr txBox="1">
            <a:spLocks/>
          </p:cNvSpPr>
          <p:nvPr/>
        </p:nvSpPr>
        <p:spPr>
          <a:xfrm>
            <a:off x="0" y="6688227"/>
            <a:ext cx="6238876" cy="260986"/>
          </a:xfrm>
          <a:prstGeom prst="rect">
            <a:avLst/>
          </a:prstGeom>
        </p:spPr>
        <p:txBody>
          <a:bodyPr lIns="98882" tIns="49704" rIns="98882" bIns="4970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spTree>
    <p:extLst>
      <p:ext uri="{BB962C8B-B14F-4D97-AF65-F5344CB8AC3E}">
        <p14:creationId xmlns:p14="http://schemas.microsoft.com/office/powerpoint/2010/main" val="189549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 Jigsaw Technique</a:t>
            </a:r>
          </a:p>
        </p:txBody>
      </p:sp>
      <p:sp>
        <p:nvSpPr>
          <p:cNvPr id="3" name="Content Placeholder 2"/>
          <p:cNvSpPr>
            <a:spLocks noGrp="1"/>
          </p:cNvSpPr>
          <p:nvPr>
            <p:ph idx="1"/>
          </p:nvPr>
        </p:nvSpPr>
        <p:spPr/>
        <p:txBody>
          <a:bodyPr/>
          <a:lstStyle/>
          <a:p>
            <a:pPr marL="0">
              <a:spcBef>
                <a:spcPts val="0"/>
              </a:spcBef>
              <a:spcAft>
                <a:spcPts val="0"/>
              </a:spcAft>
            </a:pPr>
            <a:r>
              <a:rPr lang="en-US" sz="2400" dirty="0">
                <a:latin typeface="Arial" panose="020B0604020202020204" pitchFamily="34" charset="0"/>
              </a:rPr>
              <a:t>Kilic, D. (2008). The effect of the jigsaw technique on learning the concepts of the principles and methods of teaching. </a:t>
            </a:r>
            <a:r>
              <a:rPr lang="en-US" sz="2400" i="1" dirty="0">
                <a:latin typeface="Arial" panose="020B0604020202020204" pitchFamily="34" charset="0"/>
              </a:rPr>
              <a:t>World applied sciences journal</a:t>
            </a:r>
            <a:r>
              <a:rPr lang="en-US" sz="2400" dirty="0">
                <a:latin typeface="Arial" panose="020B0604020202020204" pitchFamily="34" charset="0"/>
              </a:rPr>
              <a:t>, </a:t>
            </a:r>
            <a:r>
              <a:rPr lang="en-US" sz="2400" i="1" dirty="0">
                <a:latin typeface="Arial" panose="020B0604020202020204" pitchFamily="34" charset="0"/>
              </a:rPr>
              <a:t>4</a:t>
            </a:r>
            <a:r>
              <a:rPr lang="en-US" sz="2400" dirty="0">
                <a:latin typeface="Arial" panose="020B0604020202020204" pitchFamily="34" charset="0"/>
              </a:rPr>
              <a:t>(1), 109-114.</a:t>
            </a:r>
          </a:p>
          <a:p>
            <a:pPr marL="0">
              <a:spcBef>
                <a:spcPts val="0"/>
              </a:spcBef>
              <a:spcAft>
                <a:spcPts val="0"/>
              </a:spcAft>
            </a:pPr>
            <a:endParaRPr lang="en-US" sz="2400" dirty="0">
              <a:latin typeface="Arial" panose="020B0604020202020204" pitchFamily="34" charset="0"/>
            </a:endParaRPr>
          </a:p>
          <a:p>
            <a:pPr marL="0">
              <a:spcBef>
                <a:spcPts val="0"/>
              </a:spcBef>
              <a:spcAft>
                <a:spcPts val="0"/>
              </a:spcAft>
            </a:pPr>
            <a:r>
              <a:rPr lang="en-US" sz="2400" dirty="0">
                <a:latin typeface="Arial" panose="020B0604020202020204" pitchFamily="34" charset="0"/>
              </a:rPr>
              <a:t>Slavin, R. E. (1980). Cooperative learning. </a:t>
            </a:r>
            <a:r>
              <a:rPr lang="en-US" sz="2400" i="1" dirty="0">
                <a:latin typeface="Arial" panose="020B0604020202020204" pitchFamily="34" charset="0"/>
              </a:rPr>
              <a:t>Review of educational research</a:t>
            </a:r>
            <a:r>
              <a:rPr lang="en-US" sz="2400" dirty="0">
                <a:latin typeface="Arial" panose="020B0604020202020204" pitchFamily="34" charset="0"/>
              </a:rPr>
              <a:t>, </a:t>
            </a:r>
            <a:r>
              <a:rPr lang="en-US" sz="2400" i="1" dirty="0">
                <a:latin typeface="Arial" panose="020B0604020202020204" pitchFamily="34" charset="0"/>
              </a:rPr>
              <a:t>50</a:t>
            </a:r>
            <a:r>
              <a:rPr lang="en-US" sz="2400" dirty="0">
                <a:latin typeface="Arial" panose="020B0604020202020204" pitchFamily="34" charset="0"/>
              </a:rPr>
              <a:t>(2), 315-342.</a:t>
            </a:r>
          </a:p>
          <a:p>
            <a:endParaRPr lang="en-US" dirty="0"/>
          </a:p>
        </p:txBody>
      </p:sp>
      <p:sp>
        <p:nvSpPr>
          <p:cNvPr id="7" name="Footer Placeholder 3"/>
          <p:cNvSpPr txBox="1">
            <a:spLocks/>
          </p:cNvSpPr>
          <p:nvPr/>
        </p:nvSpPr>
        <p:spPr>
          <a:xfrm>
            <a:off x="0" y="6688227"/>
            <a:ext cx="6238876" cy="260986"/>
          </a:xfrm>
          <a:prstGeom prst="rect">
            <a:avLst/>
          </a:prstGeom>
        </p:spPr>
        <p:txBody>
          <a:bodyPr lIns="99046" tIns="49786" rIns="99046" bIns="4978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Johnson</a:t>
            </a:r>
          </a:p>
        </p:txBody>
      </p:sp>
      <p:pic>
        <p:nvPicPr>
          <p:cNvPr id="9" name="Picture 8">
            <a:hlinkClick r:id="rId3" action="ppaction://hlinksldjump"/>
          </p:cNvPr>
          <p:cNvPicPr>
            <a:picLocks noChangeAspect="1"/>
          </p:cNvPicPr>
          <p:nvPr/>
        </p:nvPicPr>
        <p:blipFill>
          <a:blip r:embed="rId4"/>
          <a:stretch>
            <a:fillRect/>
          </a:stretch>
        </p:blipFill>
        <p:spPr>
          <a:xfrm>
            <a:off x="6973443" y="5619475"/>
            <a:ext cx="6928993" cy="1199249"/>
          </a:xfrm>
          <a:prstGeom prst="rect">
            <a:avLst/>
          </a:prstGeom>
        </p:spPr>
      </p:pic>
    </p:spTree>
    <p:extLst>
      <p:ext uri="{BB962C8B-B14F-4D97-AF65-F5344CB8AC3E}">
        <p14:creationId xmlns:p14="http://schemas.microsoft.com/office/powerpoint/2010/main" val="386936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99214" tIns="49870" rIns="99214" bIns="49870"/>
          <a:lstStyle/>
          <a:p>
            <a:pPr algn="ctr"/>
            <a:r>
              <a:rPr lang="en-US" dirty="0">
                <a:solidFill>
                  <a:schemeClr val="bg1"/>
                </a:solidFill>
              </a:rPr>
              <a:t>3 – 2 - 1 Process</a:t>
            </a:r>
          </a:p>
        </p:txBody>
      </p:sp>
      <p:sp>
        <p:nvSpPr>
          <p:cNvPr id="3" name="Text Placeholder 2"/>
          <p:cNvSpPr>
            <a:spLocks noGrp="1"/>
          </p:cNvSpPr>
          <p:nvPr>
            <p:ph type="body" idx="4294967295"/>
          </p:nvPr>
        </p:nvSpPr>
        <p:spPr>
          <a:xfrm>
            <a:off x="0" y="6029326"/>
            <a:ext cx="10589896" cy="1032510"/>
          </a:xfrm>
          <a:prstGeom prst="rect">
            <a:avLst/>
          </a:prstGeom>
        </p:spPr>
        <p:txBody>
          <a:bodyPr lIns="99214" tIns="49870" rIns="99214" bIns="49870"/>
          <a:lstStyle/>
          <a:p>
            <a:r>
              <a:rPr lang="en-US" dirty="0">
                <a:solidFill>
                  <a:schemeClr val="bg1"/>
                </a:solidFill>
              </a:rPr>
              <a:t>Dr Christina Raguckas</a:t>
            </a:r>
          </a:p>
        </p:txBody>
      </p:sp>
      <p:pic>
        <p:nvPicPr>
          <p:cNvPr id="4" name="Picture 3">
            <a:hlinkClick r:id="rId2" action="ppaction://hlinksldjump"/>
          </p:cNvPr>
          <p:cNvPicPr>
            <a:picLocks noChangeAspect="1"/>
          </p:cNvPicPr>
          <p:nvPr/>
        </p:nvPicPr>
        <p:blipFill>
          <a:blip r:embed="rId3"/>
          <a:stretch>
            <a:fillRect/>
          </a:stretch>
        </p:blipFill>
        <p:spPr>
          <a:xfrm>
            <a:off x="7288453" y="6545581"/>
            <a:ext cx="6928993" cy="1199249"/>
          </a:xfrm>
          <a:prstGeom prst="rect">
            <a:avLst/>
          </a:prstGeom>
        </p:spPr>
      </p:pic>
    </p:spTree>
    <p:extLst>
      <p:ext uri="{BB962C8B-B14F-4D97-AF65-F5344CB8AC3E}">
        <p14:creationId xmlns:p14="http://schemas.microsoft.com/office/powerpoint/2010/main" val="407030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learning_pyramid.jpg"/>
          <p:cNvPicPr>
            <a:picLocks noChangeAspect="1"/>
          </p:cNvPicPr>
          <p:nvPr/>
        </p:nvPicPr>
        <p:blipFill>
          <a:blip r:embed="rId3"/>
          <a:stretch>
            <a:fillRect/>
          </a:stretch>
        </p:blipFill>
        <p:spPr>
          <a:xfrm>
            <a:off x="0" y="-1"/>
            <a:ext cx="14630400" cy="8217484"/>
          </a:xfrm>
          <a:prstGeom prst="rect">
            <a:avLst/>
          </a:prstGeom>
        </p:spPr>
      </p:pic>
    </p:spTree>
    <p:extLst>
      <p:ext uri="{BB962C8B-B14F-4D97-AF65-F5344CB8AC3E}">
        <p14:creationId xmlns:p14="http://schemas.microsoft.com/office/powerpoint/2010/main" val="205262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Small Group: 3 – 2 - 1 Process</a:t>
            </a:r>
          </a:p>
        </p:txBody>
      </p:sp>
      <p:sp>
        <p:nvSpPr>
          <p:cNvPr id="3" name="Content Placeholder 2"/>
          <p:cNvSpPr>
            <a:spLocks noGrp="1"/>
          </p:cNvSpPr>
          <p:nvPr>
            <p:ph idx="1"/>
          </p:nvPr>
        </p:nvSpPr>
        <p:spPr/>
        <p:txBody>
          <a:bodyPr/>
          <a:lstStyle/>
          <a:p>
            <a:r>
              <a:rPr lang="en-US" dirty="0"/>
              <a:t>Helps learners analyze text and coarse materials</a:t>
            </a:r>
          </a:p>
          <a:p>
            <a:r>
              <a:rPr lang="en-US" dirty="0"/>
              <a:t>Learners identify 3 central issues from class material/readings</a:t>
            </a:r>
          </a:p>
          <a:p>
            <a:r>
              <a:rPr lang="en-US" dirty="0"/>
              <a:t>Learners identify 2 questions from the materials</a:t>
            </a:r>
          </a:p>
          <a:p>
            <a:r>
              <a:rPr lang="en-US" dirty="0"/>
              <a:t>Learners pose 1 question of the instructor</a:t>
            </a:r>
          </a:p>
        </p:txBody>
      </p:sp>
      <p:sp>
        <p:nvSpPr>
          <p:cNvPr id="5" name="Footer Placeholder 3"/>
          <p:cNvSpPr txBox="1">
            <a:spLocks/>
          </p:cNvSpPr>
          <p:nvPr/>
        </p:nvSpPr>
        <p:spPr>
          <a:xfrm>
            <a:off x="0" y="6688227"/>
            <a:ext cx="6238876" cy="260986"/>
          </a:xfrm>
          <a:prstGeom prst="rect">
            <a:avLst/>
          </a:prstGeom>
        </p:spPr>
        <p:txBody>
          <a:bodyPr lIns="99386" tIns="49956" rIns="99386" bIns="4995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398181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3-2-1 Process</a:t>
            </a:r>
          </a:p>
        </p:txBody>
      </p:sp>
      <p:sp>
        <p:nvSpPr>
          <p:cNvPr id="3" name="Content Placeholder 2"/>
          <p:cNvSpPr>
            <a:spLocks noGrp="1"/>
          </p:cNvSpPr>
          <p:nvPr>
            <p:ph idx="1"/>
          </p:nvPr>
        </p:nvSpPr>
        <p:spPr>
          <a:xfrm>
            <a:off x="731520" y="1158241"/>
            <a:ext cx="13167360" cy="4898479"/>
          </a:xfrm>
        </p:spPr>
        <p:txBody>
          <a:bodyPr/>
          <a:lstStyle/>
          <a:p>
            <a:r>
              <a:rPr lang="en-US" sz="3400" dirty="0"/>
              <a:t>Preparation</a:t>
            </a:r>
          </a:p>
          <a:p>
            <a:pPr lvl="1"/>
            <a:r>
              <a:rPr lang="en-US" sz="2900" dirty="0"/>
              <a:t>Relatively little advanced preparation</a:t>
            </a:r>
          </a:p>
          <a:p>
            <a:pPr lvl="1"/>
            <a:r>
              <a:rPr lang="en-US" sz="2900" dirty="0"/>
              <a:t>May only need to identify what course material being used</a:t>
            </a:r>
          </a:p>
          <a:p>
            <a:pPr lvl="1"/>
            <a:r>
              <a:rPr lang="en-US" sz="2900" dirty="0"/>
              <a:t>May provide handout of format ahead of time</a:t>
            </a:r>
          </a:p>
          <a:p>
            <a:r>
              <a:rPr lang="en-US" sz="3400" dirty="0"/>
              <a:t>Implementation</a:t>
            </a:r>
          </a:p>
          <a:p>
            <a:pPr lvl="1"/>
            <a:r>
              <a:rPr lang="en-US" sz="2900" dirty="0"/>
              <a:t>Describe the 3-2-1 process</a:t>
            </a:r>
          </a:p>
          <a:p>
            <a:pPr lvl="1"/>
            <a:r>
              <a:rPr lang="en-US" sz="2900" dirty="0"/>
              <a:t>Have learners write out answers individually or in small groups</a:t>
            </a:r>
          </a:p>
          <a:p>
            <a:pPr lvl="1"/>
            <a:r>
              <a:rPr lang="en-US" sz="2900" dirty="0"/>
              <a:t>Facilitate discussion as a group, making note of areas that learners did not understand or questions asked to potentially cover in subsequent lessons</a:t>
            </a:r>
          </a:p>
        </p:txBody>
      </p:sp>
      <p:sp>
        <p:nvSpPr>
          <p:cNvPr id="5" name="Footer Placeholder 3"/>
          <p:cNvSpPr txBox="1">
            <a:spLocks/>
          </p:cNvSpPr>
          <p:nvPr/>
        </p:nvSpPr>
        <p:spPr>
          <a:xfrm>
            <a:off x="0" y="6688227"/>
            <a:ext cx="6238876" cy="260986"/>
          </a:xfrm>
          <a:prstGeom prst="rect">
            <a:avLst/>
          </a:prstGeom>
        </p:spPr>
        <p:txBody>
          <a:bodyPr lIns="99562" tIns="50044" rIns="99562" bIns="5004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427681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3-2-1 Process</a:t>
            </a:r>
          </a:p>
        </p:txBody>
      </p:sp>
      <p:sp>
        <p:nvSpPr>
          <p:cNvPr id="3" name="Content Placeholder 2"/>
          <p:cNvSpPr>
            <a:spLocks noGrp="1"/>
          </p:cNvSpPr>
          <p:nvPr>
            <p:ph idx="1"/>
          </p:nvPr>
        </p:nvSpPr>
        <p:spPr/>
        <p:txBody>
          <a:bodyPr/>
          <a:lstStyle/>
          <a:p>
            <a:r>
              <a:rPr lang="en-US" dirty="0"/>
              <a:t>Benefits:</a:t>
            </a:r>
          </a:p>
          <a:p>
            <a:pPr lvl="1"/>
            <a:r>
              <a:rPr lang="en-US" dirty="0"/>
              <a:t>Helps learners engage materials using a systematic format</a:t>
            </a:r>
          </a:p>
          <a:p>
            <a:pPr lvl="1"/>
            <a:r>
              <a:rPr lang="en-US" dirty="0"/>
              <a:t>Learners are better prepared to discuss course materials</a:t>
            </a:r>
          </a:p>
          <a:p>
            <a:pPr lvl="1"/>
            <a:r>
              <a:rPr lang="en-US" dirty="0"/>
              <a:t>Improved comprehension/understanding as learners interact with materials</a:t>
            </a:r>
          </a:p>
          <a:p>
            <a:pPr lvl="1"/>
            <a:r>
              <a:rPr lang="en-US" dirty="0"/>
              <a:t>Encourages learner focused classroom</a:t>
            </a:r>
          </a:p>
        </p:txBody>
      </p:sp>
      <p:sp>
        <p:nvSpPr>
          <p:cNvPr id="5" name="Footer Placeholder 3"/>
          <p:cNvSpPr txBox="1">
            <a:spLocks/>
          </p:cNvSpPr>
          <p:nvPr/>
        </p:nvSpPr>
        <p:spPr>
          <a:xfrm>
            <a:off x="0" y="6688227"/>
            <a:ext cx="6238876" cy="260986"/>
          </a:xfrm>
          <a:prstGeom prst="rect">
            <a:avLst/>
          </a:prstGeom>
        </p:spPr>
        <p:txBody>
          <a:bodyPr lIns="99742" tIns="50134" rIns="99742" bIns="5013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351628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3-2-1 Process</a:t>
            </a:r>
          </a:p>
        </p:txBody>
      </p:sp>
      <p:sp>
        <p:nvSpPr>
          <p:cNvPr id="3" name="Content Placeholder 2"/>
          <p:cNvSpPr>
            <a:spLocks noGrp="1"/>
          </p:cNvSpPr>
          <p:nvPr>
            <p:ph idx="1"/>
          </p:nvPr>
        </p:nvSpPr>
        <p:spPr/>
        <p:txBody>
          <a:bodyPr/>
          <a:lstStyle/>
          <a:p>
            <a:r>
              <a:rPr lang="en-US" dirty="0"/>
              <a:t>May use tailor the questions to the material</a:t>
            </a:r>
          </a:p>
          <a:p>
            <a:r>
              <a:rPr lang="en-US" dirty="0"/>
              <a:t>May form small groups to discuss/answer the questions that learners posed regarding the material</a:t>
            </a:r>
          </a:p>
          <a:p>
            <a:r>
              <a:rPr lang="en-US" dirty="0"/>
              <a:t>Learners may come with the 3-2-1 process completed or complete during the lesson</a:t>
            </a:r>
          </a:p>
        </p:txBody>
      </p:sp>
      <p:sp>
        <p:nvSpPr>
          <p:cNvPr id="5" name="Footer Placeholder 3"/>
          <p:cNvSpPr txBox="1">
            <a:spLocks/>
          </p:cNvSpPr>
          <p:nvPr/>
        </p:nvSpPr>
        <p:spPr>
          <a:xfrm>
            <a:off x="0" y="6688227"/>
            <a:ext cx="6238876" cy="260986"/>
          </a:xfrm>
          <a:prstGeom prst="rect">
            <a:avLst/>
          </a:prstGeom>
        </p:spPr>
        <p:txBody>
          <a:bodyPr lIns="99926" tIns="50226" rIns="99926" bIns="5022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spTree>
    <p:extLst>
      <p:ext uri="{BB962C8B-B14F-4D97-AF65-F5344CB8AC3E}">
        <p14:creationId xmlns:p14="http://schemas.microsoft.com/office/powerpoint/2010/main" val="403124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3-2-1 Process</a:t>
            </a:r>
          </a:p>
        </p:txBody>
      </p:sp>
      <p:sp>
        <p:nvSpPr>
          <p:cNvPr id="3" name="Content Placeholder 2"/>
          <p:cNvSpPr>
            <a:spLocks noGrp="1"/>
          </p:cNvSpPr>
          <p:nvPr>
            <p:ph idx="1"/>
          </p:nvPr>
        </p:nvSpPr>
        <p:spPr/>
        <p:txBody>
          <a:bodyPr/>
          <a:lstStyle/>
          <a:p>
            <a:r>
              <a:rPr lang="en-US" dirty="0"/>
              <a:t>Major, Claire Howell; Harris, Michael S.; Zakrajsek, Todd: Teaching for Learning: 101 Intentionally Designed Educational Activities to Put Students on the Path to Success, </a:t>
            </a:r>
            <a:r>
              <a:rPr lang="en-US" i="1" dirty="0"/>
              <a:t>Taylor &amp; Francis, 2016.</a:t>
            </a:r>
            <a:endParaRPr lang="en-US" dirty="0"/>
          </a:p>
        </p:txBody>
      </p:sp>
      <p:sp>
        <p:nvSpPr>
          <p:cNvPr id="7" name="Footer Placeholder 3"/>
          <p:cNvSpPr txBox="1">
            <a:spLocks/>
          </p:cNvSpPr>
          <p:nvPr/>
        </p:nvSpPr>
        <p:spPr>
          <a:xfrm>
            <a:off x="0" y="6688227"/>
            <a:ext cx="6238876" cy="260986"/>
          </a:xfrm>
          <a:prstGeom prst="rect">
            <a:avLst/>
          </a:prstGeom>
        </p:spPr>
        <p:txBody>
          <a:bodyPr lIns="100114" tIns="50320" rIns="100114" bIns="503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Raguckas</a:t>
            </a:r>
          </a:p>
        </p:txBody>
      </p:sp>
      <p:pic>
        <p:nvPicPr>
          <p:cNvPr id="9" name="Picture 8">
            <a:hlinkClick r:id="rId2" action="ppaction://hlinksldjump"/>
          </p:cNvPr>
          <p:cNvPicPr>
            <a:picLocks noChangeAspect="1"/>
          </p:cNvPicPr>
          <p:nvPr/>
        </p:nvPicPr>
        <p:blipFill>
          <a:blip r:embed="rId3"/>
          <a:stretch>
            <a:fillRect/>
          </a:stretch>
        </p:blipFill>
        <p:spPr>
          <a:xfrm>
            <a:off x="6973123" y="5619475"/>
            <a:ext cx="6928993" cy="1199249"/>
          </a:xfrm>
          <a:prstGeom prst="rect">
            <a:avLst/>
          </a:prstGeom>
        </p:spPr>
      </p:pic>
    </p:spTree>
    <p:extLst>
      <p:ext uri="{BB962C8B-B14F-4D97-AF65-F5344CB8AC3E}">
        <p14:creationId xmlns:p14="http://schemas.microsoft.com/office/powerpoint/2010/main" val="831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100306" tIns="50416" rIns="100306" bIns="50416"/>
          <a:lstStyle/>
          <a:p>
            <a:pPr algn="ctr"/>
            <a:r>
              <a:rPr lang="en-US" dirty="0">
                <a:solidFill>
                  <a:schemeClr val="bg1"/>
                </a:solidFill>
              </a:rPr>
              <a:t>Small Group Questions</a:t>
            </a:r>
          </a:p>
        </p:txBody>
      </p:sp>
      <p:sp>
        <p:nvSpPr>
          <p:cNvPr id="3" name="Text Placeholder 2"/>
          <p:cNvSpPr>
            <a:spLocks noGrp="1"/>
          </p:cNvSpPr>
          <p:nvPr>
            <p:ph type="body" idx="4294967295"/>
          </p:nvPr>
        </p:nvSpPr>
        <p:spPr>
          <a:xfrm>
            <a:off x="0" y="6029326"/>
            <a:ext cx="10589896" cy="1032510"/>
          </a:xfrm>
          <a:prstGeom prst="rect">
            <a:avLst/>
          </a:prstGeom>
        </p:spPr>
        <p:txBody>
          <a:bodyPr lIns="100306" tIns="50416" rIns="100306" bIns="50416"/>
          <a:lstStyle/>
          <a:p>
            <a:r>
              <a:rPr lang="en-US" dirty="0">
                <a:solidFill>
                  <a:schemeClr val="bg1"/>
                </a:solidFill>
              </a:rPr>
              <a:t>Dr Stephen Brawley</a:t>
            </a:r>
          </a:p>
        </p:txBody>
      </p:sp>
      <p:pic>
        <p:nvPicPr>
          <p:cNvPr id="4" name="Picture 3">
            <a:hlinkClick r:id="rId2" action="ppaction://hlinksldjump"/>
          </p:cNvPr>
          <p:cNvPicPr>
            <a:picLocks noChangeAspect="1"/>
          </p:cNvPicPr>
          <p:nvPr/>
        </p:nvPicPr>
        <p:blipFill>
          <a:blip r:embed="rId3"/>
          <a:stretch>
            <a:fillRect/>
          </a:stretch>
        </p:blipFill>
        <p:spPr>
          <a:xfrm>
            <a:off x="7288125" y="6545581"/>
            <a:ext cx="6928993" cy="1199249"/>
          </a:xfrm>
          <a:prstGeom prst="rect">
            <a:avLst/>
          </a:prstGeom>
        </p:spPr>
      </p:pic>
    </p:spTree>
    <p:extLst>
      <p:ext uri="{BB962C8B-B14F-4D97-AF65-F5344CB8AC3E}">
        <p14:creationId xmlns:p14="http://schemas.microsoft.com/office/powerpoint/2010/main" val="48574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Small Group Questions: </a:t>
            </a:r>
            <a:br>
              <a:rPr lang="en-US" dirty="0"/>
            </a:br>
            <a:r>
              <a:rPr lang="en-US" dirty="0"/>
              <a:t>HOW TO ASK QUESTIONS</a:t>
            </a:r>
          </a:p>
        </p:txBody>
      </p:sp>
      <p:sp>
        <p:nvSpPr>
          <p:cNvPr id="3" name="Content Placeholder 2"/>
          <p:cNvSpPr>
            <a:spLocks noGrp="1"/>
          </p:cNvSpPr>
          <p:nvPr>
            <p:ph idx="1"/>
          </p:nvPr>
        </p:nvSpPr>
        <p:spPr/>
        <p:txBody>
          <a:bodyPr/>
          <a:lstStyle/>
          <a:p>
            <a:r>
              <a:rPr lang="en-US" dirty="0"/>
              <a:t>Be prepared - identify key questions in advance</a:t>
            </a:r>
          </a:p>
          <a:p>
            <a:r>
              <a:rPr lang="en-US" dirty="0"/>
              <a:t>Pause after the question and select students individually</a:t>
            </a:r>
          </a:p>
          <a:p>
            <a:r>
              <a:rPr lang="en-US" dirty="0"/>
              <a:t>Act as through you are seeking knowledge</a:t>
            </a:r>
          </a:p>
          <a:p>
            <a:r>
              <a:rPr lang="en-US" dirty="0"/>
              <a:t>Keep a journal of responders</a:t>
            </a:r>
          </a:p>
        </p:txBody>
      </p:sp>
      <p:sp>
        <p:nvSpPr>
          <p:cNvPr id="5" name="Footer Placeholder 3"/>
          <p:cNvSpPr txBox="1">
            <a:spLocks/>
          </p:cNvSpPr>
          <p:nvPr/>
        </p:nvSpPr>
        <p:spPr>
          <a:xfrm>
            <a:off x="0" y="6688227"/>
            <a:ext cx="6238876" cy="260986"/>
          </a:xfrm>
          <a:prstGeom prst="rect">
            <a:avLst/>
          </a:prstGeom>
        </p:spPr>
        <p:txBody>
          <a:bodyPr lIns="100502" tIns="50514" rIns="100502" bIns="50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Stephen Brawley</a:t>
            </a:r>
          </a:p>
        </p:txBody>
      </p:sp>
    </p:spTree>
    <p:extLst>
      <p:ext uri="{BB962C8B-B14F-4D97-AF65-F5344CB8AC3E}">
        <p14:creationId xmlns:p14="http://schemas.microsoft.com/office/powerpoint/2010/main" val="381438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Group Questions: </a:t>
            </a:r>
            <a:br>
              <a:rPr lang="en-US" dirty="0"/>
            </a:br>
            <a:r>
              <a:rPr lang="en-US" dirty="0"/>
              <a:t>BALANCE THE KIND OF QUESTIONS </a:t>
            </a:r>
          </a:p>
        </p:txBody>
      </p:sp>
      <p:sp>
        <p:nvSpPr>
          <p:cNvPr id="3" name="Content Placeholder 2"/>
          <p:cNvSpPr>
            <a:spLocks noGrp="1"/>
          </p:cNvSpPr>
          <p:nvPr>
            <p:ph idx="1"/>
          </p:nvPr>
        </p:nvSpPr>
        <p:spPr/>
        <p:txBody>
          <a:bodyPr>
            <a:normAutofit fontScale="92500" lnSpcReduction="10000"/>
          </a:bodyPr>
          <a:lstStyle/>
          <a:p>
            <a:r>
              <a:rPr lang="en-US" dirty="0"/>
              <a:t>Exploratory Questions – probe facts and knowledge base of learners: What research supports your plan?</a:t>
            </a:r>
          </a:p>
          <a:p>
            <a:r>
              <a:rPr lang="en-US" dirty="0"/>
              <a:t>Challenge Questions - examine assumptions and conclusions: How else could you manage this?</a:t>
            </a:r>
          </a:p>
          <a:p>
            <a:r>
              <a:rPr lang="en-US" dirty="0"/>
              <a:t>Relational Questions – ask for comparisons of themes: How will this effect the patient’s other medical conditions?</a:t>
            </a:r>
          </a:p>
          <a:p>
            <a:r>
              <a:rPr lang="en-US" dirty="0"/>
              <a:t>Diagnostics Questions – probe for causes: What led to this condition?</a:t>
            </a:r>
          </a:p>
          <a:p>
            <a:r>
              <a:rPr lang="en-US" dirty="0"/>
              <a:t>Action Questions – call for conclusion or action: What is the plan for this patient?</a:t>
            </a:r>
          </a:p>
          <a:p>
            <a:endParaRPr lang="en-US" dirty="0"/>
          </a:p>
        </p:txBody>
      </p:sp>
      <p:sp>
        <p:nvSpPr>
          <p:cNvPr id="5" name="Footer Placeholder 3"/>
          <p:cNvSpPr txBox="1">
            <a:spLocks/>
          </p:cNvSpPr>
          <p:nvPr/>
        </p:nvSpPr>
        <p:spPr>
          <a:xfrm>
            <a:off x="0" y="6688227"/>
            <a:ext cx="6238876" cy="260986"/>
          </a:xfrm>
          <a:prstGeom prst="rect">
            <a:avLst/>
          </a:prstGeom>
        </p:spPr>
        <p:txBody>
          <a:bodyPr lIns="100702" tIns="50614" rIns="100702" bIns="506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Stephen Brawley</a:t>
            </a:r>
          </a:p>
        </p:txBody>
      </p:sp>
    </p:spTree>
    <p:extLst>
      <p:ext uri="{BB962C8B-B14F-4D97-AF65-F5344CB8AC3E}">
        <p14:creationId xmlns:p14="http://schemas.microsoft.com/office/powerpoint/2010/main" val="264105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Questions: </a:t>
            </a:r>
            <a:br>
              <a:rPr lang="en-US" dirty="0"/>
            </a:br>
            <a:r>
              <a:rPr lang="en-US" dirty="0"/>
              <a:t>Other Kinds of Questions</a:t>
            </a:r>
          </a:p>
        </p:txBody>
      </p:sp>
      <p:sp>
        <p:nvSpPr>
          <p:cNvPr id="3" name="Content Placeholder 2"/>
          <p:cNvSpPr>
            <a:spLocks noGrp="1"/>
          </p:cNvSpPr>
          <p:nvPr>
            <p:ph idx="1"/>
          </p:nvPr>
        </p:nvSpPr>
        <p:spPr/>
        <p:txBody>
          <a:bodyPr/>
          <a:lstStyle/>
          <a:p>
            <a:r>
              <a:rPr lang="en-US" dirty="0"/>
              <a:t>Extension Questions: expand the discussion</a:t>
            </a:r>
          </a:p>
          <a:p>
            <a:r>
              <a:rPr lang="en-US" dirty="0"/>
              <a:t>Hypothetical Question: changes situation and emphasizes another learning point</a:t>
            </a:r>
          </a:p>
          <a:p>
            <a:r>
              <a:rPr lang="en-US" dirty="0"/>
              <a:t>Priority Questions: seeks to identify the most important issues</a:t>
            </a:r>
          </a:p>
          <a:p>
            <a:r>
              <a:rPr lang="en-US" dirty="0"/>
              <a:t>Summary Questions: elicits syntheses of important lessons learned</a:t>
            </a:r>
          </a:p>
          <a:p>
            <a:endParaRPr lang="en-US" dirty="0"/>
          </a:p>
        </p:txBody>
      </p:sp>
      <p:sp>
        <p:nvSpPr>
          <p:cNvPr id="5" name="Footer Placeholder 3"/>
          <p:cNvSpPr txBox="1">
            <a:spLocks/>
          </p:cNvSpPr>
          <p:nvPr/>
        </p:nvSpPr>
        <p:spPr>
          <a:xfrm>
            <a:off x="0" y="6688227"/>
            <a:ext cx="6238876" cy="260986"/>
          </a:xfrm>
          <a:prstGeom prst="rect">
            <a:avLst/>
          </a:prstGeom>
        </p:spPr>
        <p:txBody>
          <a:bodyPr lIns="100906" tIns="50716" rIns="100906" bIns="507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Stephen Brawley</a:t>
            </a:r>
          </a:p>
        </p:txBody>
      </p:sp>
    </p:spTree>
    <p:extLst>
      <p:ext uri="{BB962C8B-B14F-4D97-AF65-F5344CB8AC3E}">
        <p14:creationId xmlns:p14="http://schemas.microsoft.com/office/powerpoint/2010/main" val="165198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Small Group Questions: </a:t>
            </a:r>
            <a:br>
              <a:rPr lang="en-US" dirty="0"/>
            </a:br>
            <a:r>
              <a:rPr lang="en-US" dirty="0"/>
              <a:t>TACTICS FOR EFFECTIVE QUESTIONING</a:t>
            </a:r>
          </a:p>
        </p:txBody>
      </p:sp>
      <p:sp>
        <p:nvSpPr>
          <p:cNvPr id="3" name="Content Placeholder 2"/>
          <p:cNvSpPr>
            <a:spLocks noGrp="1"/>
          </p:cNvSpPr>
          <p:nvPr>
            <p:ph idx="1"/>
          </p:nvPr>
        </p:nvSpPr>
        <p:spPr/>
        <p:txBody>
          <a:bodyPr/>
          <a:lstStyle/>
          <a:p>
            <a:r>
              <a:rPr lang="en-US" sz="2900" dirty="0"/>
              <a:t>Ask one question at a time</a:t>
            </a:r>
          </a:p>
          <a:p>
            <a:r>
              <a:rPr lang="en-US" sz="2900" dirty="0"/>
              <a:t>Avoid yes and no questions</a:t>
            </a:r>
          </a:p>
          <a:p>
            <a:r>
              <a:rPr lang="en-US" sz="2900" dirty="0"/>
              <a:t>Ask focused questions</a:t>
            </a:r>
          </a:p>
          <a:p>
            <a:r>
              <a:rPr lang="en-US" sz="2900" dirty="0"/>
              <a:t>Avoid leading questions</a:t>
            </a:r>
          </a:p>
          <a:p>
            <a:r>
              <a:rPr lang="en-US" sz="2900" dirty="0"/>
              <a:t>Be patient waiting for answers</a:t>
            </a:r>
          </a:p>
          <a:p>
            <a:r>
              <a:rPr lang="en-US" sz="2900" dirty="0"/>
              <a:t>Ask others if the response was correct</a:t>
            </a:r>
          </a:p>
          <a:p>
            <a:r>
              <a:rPr lang="en-US" sz="2900" dirty="0"/>
              <a:t>Draw out reserved learners to participate</a:t>
            </a:r>
          </a:p>
          <a:p>
            <a:r>
              <a:rPr lang="en-US" sz="2900" dirty="0"/>
              <a:t>Use probing strategies to increase the complexities of the questions</a:t>
            </a:r>
          </a:p>
        </p:txBody>
      </p:sp>
      <p:sp>
        <p:nvSpPr>
          <p:cNvPr id="5" name="Footer Placeholder 3"/>
          <p:cNvSpPr txBox="1">
            <a:spLocks/>
          </p:cNvSpPr>
          <p:nvPr/>
        </p:nvSpPr>
        <p:spPr>
          <a:xfrm>
            <a:off x="0" y="6688227"/>
            <a:ext cx="6238876" cy="260986"/>
          </a:xfrm>
          <a:prstGeom prst="rect">
            <a:avLst/>
          </a:prstGeom>
        </p:spPr>
        <p:txBody>
          <a:bodyPr lIns="101114" tIns="50820" rIns="101114" bIns="508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Stephen Brawley</a:t>
            </a:r>
          </a:p>
        </p:txBody>
      </p:sp>
    </p:spTree>
    <p:extLst>
      <p:ext uri="{BB962C8B-B14F-4D97-AF65-F5344CB8AC3E}">
        <p14:creationId xmlns:p14="http://schemas.microsoft.com/office/powerpoint/2010/main" val="412354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4850" y="329566"/>
            <a:ext cx="13167360" cy="1371600"/>
          </a:xfrm>
        </p:spPr>
        <p:txBody>
          <a:bodyPr>
            <a:normAutofit/>
          </a:bodyPr>
          <a:lstStyle/>
          <a:p>
            <a:r>
              <a:rPr lang="en-US" sz="4400" b="1" dirty="0"/>
              <a:t>Part I: Adult Learning Theories</a:t>
            </a:r>
          </a:p>
        </p:txBody>
      </p:sp>
      <p:pic>
        <p:nvPicPr>
          <p:cNvPr id="3074" name="Picture 2" descr="C:\Users\Douglas.Maurer\Desktop\Adult Learning 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262" y="2068834"/>
            <a:ext cx="7421880" cy="616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2063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300" dirty="0"/>
              <a:t>Small Group Questions: </a:t>
            </a:r>
            <a:br>
              <a:rPr lang="en-US" sz="5300" dirty="0"/>
            </a:br>
            <a:r>
              <a:rPr lang="en-US" sz="5300" dirty="0"/>
              <a:t>HANDLING STUDENT RESPONSES</a:t>
            </a:r>
          </a:p>
        </p:txBody>
      </p:sp>
      <p:sp>
        <p:nvSpPr>
          <p:cNvPr id="3" name="Content Placeholder 2"/>
          <p:cNvSpPr>
            <a:spLocks noGrp="1"/>
          </p:cNvSpPr>
          <p:nvPr>
            <p:ph idx="1"/>
          </p:nvPr>
        </p:nvSpPr>
        <p:spPr/>
        <p:txBody>
          <a:bodyPr/>
          <a:lstStyle/>
          <a:p>
            <a:r>
              <a:rPr lang="en-US" sz="3400" dirty="0"/>
              <a:t>Listen to the response</a:t>
            </a:r>
          </a:p>
          <a:p>
            <a:r>
              <a:rPr lang="en-US" sz="3400" dirty="0"/>
              <a:t>Use nonverbal gestures to indicate your attention: eye contact, nod head, facial expressions and hand gestures</a:t>
            </a:r>
          </a:p>
          <a:p>
            <a:r>
              <a:rPr lang="en-US" sz="3400" dirty="0"/>
              <a:t>Vary your reactions to responses: repeat answer, ask for clarification or elaboration, expand on the response</a:t>
            </a:r>
          </a:p>
          <a:p>
            <a:r>
              <a:rPr lang="en-US" sz="3400" dirty="0"/>
              <a:t>Acknowledge originality: say that you did not think of that answer</a:t>
            </a:r>
          </a:p>
          <a:p>
            <a:r>
              <a:rPr lang="en-US" sz="3400" dirty="0"/>
              <a:t>Praise correct answers and tactfully correct wrong answers</a:t>
            </a:r>
          </a:p>
          <a:p>
            <a:endParaRPr lang="en-US" dirty="0"/>
          </a:p>
        </p:txBody>
      </p:sp>
      <p:sp>
        <p:nvSpPr>
          <p:cNvPr id="5" name="Footer Placeholder 3"/>
          <p:cNvSpPr txBox="1">
            <a:spLocks/>
          </p:cNvSpPr>
          <p:nvPr/>
        </p:nvSpPr>
        <p:spPr>
          <a:xfrm>
            <a:off x="0" y="6688227"/>
            <a:ext cx="6238876" cy="260986"/>
          </a:xfrm>
          <a:prstGeom prst="rect">
            <a:avLst/>
          </a:prstGeom>
        </p:spPr>
        <p:txBody>
          <a:bodyPr lIns="101326" tIns="50926" rIns="101326" bIns="5092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Stephen Brawley</a:t>
            </a:r>
          </a:p>
        </p:txBody>
      </p:sp>
    </p:spTree>
    <p:extLst>
      <p:ext uri="{BB962C8B-B14F-4D97-AF65-F5344CB8AC3E}">
        <p14:creationId xmlns:p14="http://schemas.microsoft.com/office/powerpoint/2010/main" val="394330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Small Group Questions</a:t>
            </a:r>
          </a:p>
        </p:txBody>
      </p:sp>
      <p:sp>
        <p:nvSpPr>
          <p:cNvPr id="3" name="Content Placeholder 2"/>
          <p:cNvSpPr>
            <a:spLocks noGrp="1"/>
          </p:cNvSpPr>
          <p:nvPr>
            <p:ph idx="1"/>
          </p:nvPr>
        </p:nvSpPr>
        <p:spPr/>
        <p:txBody>
          <a:bodyPr/>
          <a:lstStyle/>
          <a:p>
            <a:r>
              <a:rPr lang="en-US" dirty="0"/>
              <a:t>TOOLS FOR TEACHING, Chapter 10, Davis, BG, 2</a:t>
            </a:r>
            <a:r>
              <a:rPr lang="en-US" baseline="30000" dirty="0"/>
              <a:t>nd</a:t>
            </a:r>
            <a:r>
              <a:rPr lang="en-US" dirty="0"/>
              <a:t> Edition</a:t>
            </a:r>
          </a:p>
        </p:txBody>
      </p:sp>
      <p:sp>
        <p:nvSpPr>
          <p:cNvPr id="6" name="Footer Placeholder 3"/>
          <p:cNvSpPr txBox="1">
            <a:spLocks/>
          </p:cNvSpPr>
          <p:nvPr/>
        </p:nvSpPr>
        <p:spPr>
          <a:xfrm>
            <a:off x="0" y="6688227"/>
            <a:ext cx="6238876" cy="260986"/>
          </a:xfrm>
          <a:prstGeom prst="rect">
            <a:avLst/>
          </a:prstGeom>
        </p:spPr>
        <p:txBody>
          <a:bodyPr lIns="101542" tIns="51034" rIns="101542" bIns="5103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Stephen Brawley</a:t>
            </a:r>
          </a:p>
        </p:txBody>
      </p:sp>
      <p:pic>
        <p:nvPicPr>
          <p:cNvPr id="9" name="Picture 8">
            <a:hlinkClick r:id="rId2" action="ppaction://hlinksldjump"/>
          </p:cNvPr>
          <p:cNvPicPr>
            <a:picLocks noChangeAspect="1"/>
          </p:cNvPicPr>
          <p:nvPr/>
        </p:nvPicPr>
        <p:blipFill>
          <a:blip r:embed="rId3"/>
          <a:stretch>
            <a:fillRect/>
          </a:stretch>
        </p:blipFill>
        <p:spPr>
          <a:xfrm>
            <a:off x="6972694" y="5619475"/>
            <a:ext cx="6928993" cy="1199249"/>
          </a:xfrm>
          <a:prstGeom prst="rect">
            <a:avLst/>
          </a:prstGeom>
        </p:spPr>
      </p:pic>
    </p:spTree>
    <p:extLst>
      <p:ext uri="{BB962C8B-B14F-4D97-AF65-F5344CB8AC3E}">
        <p14:creationId xmlns:p14="http://schemas.microsoft.com/office/powerpoint/2010/main" val="216521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101762" tIns="51144" rIns="101762" bIns="51144"/>
          <a:lstStyle/>
          <a:p>
            <a:pPr algn="ctr"/>
            <a:r>
              <a:rPr lang="en-US" dirty="0">
                <a:solidFill>
                  <a:schemeClr val="bg1"/>
                </a:solidFill>
              </a:rPr>
              <a:t>Small Working Groups</a:t>
            </a:r>
          </a:p>
        </p:txBody>
      </p:sp>
      <p:sp>
        <p:nvSpPr>
          <p:cNvPr id="3" name="Text Placeholder 2"/>
          <p:cNvSpPr>
            <a:spLocks noGrp="1"/>
          </p:cNvSpPr>
          <p:nvPr>
            <p:ph type="body" idx="4294967295"/>
          </p:nvPr>
        </p:nvSpPr>
        <p:spPr>
          <a:xfrm>
            <a:off x="0" y="6029326"/>
            <a:ext cx="10589896" cy="1032510"/>
          </a:xfrm>
          <a:prstGeom prst="rect">
            <a:avLst/>
          </a:prstGeom>
        </p:spPr>
        <p:txBody>
          <a:bodyPr lIns="101762" tIns="51144" rIns="101762" bIns="51144"/>
          <a:lstStyle/>
          <a:p>
            <a:r>
              <a:rPr lang="en-US" dirty="0">
                <a:solidFill>
                  <a:schemeClr val="bg1"/>
                </a:solidFill>
              </a:rPr>
              <a:t>Dr Katie Westerfield</a:t>
            </a:r>
          </a:p>
        </p:txBody>
      </p:sp>
      <p:pic>
        <p:nvPicPr>
          <p:cNvPr id="4" name="Picture 3">
            <a:hlinkClick r:id="rId2" action="ppaction://hlinksldjump"/>
          </p:cNvPr>
          <p:cNvPicPr>
            <a:picLocks noChangeAspect="1"/>
          </p:cNvPicPr>
          <p:nvPr/>
        </p:nvPicPr>
        <p:blipFill>
          <a:blip r:embed="rId3"/>
          <a:stretch>
            <a:fillRect/>
          </a:stretch>
        </p:blipFill>
        <p:spPr>
          <a:xfrm>
            <a:off x="7287688" y="6545581"/>
            <a:ext cx="6928993" cy="1199249"/>
          </a:xfrm>
          <a:prstGeom prst="rect">
            <a:avLst/>
          </a:prstGeom>
        </p:spPr>
      </p:pic>
    </p:spTree>
    <p:extLst>
      <p:ext uri="{BB962C8B-B14F-4D97-AF65-F5344CB8AC3E}">
        <p14:creationId xmlns:p14="http://schemas.microsoft.com/office/powerpoint/2010/main" val="344864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Small Working Groups</a:t>
            </a:r>
          </a:p>
        </p:txBody>
      </p:sp>
      <p:sp>
        <p:nvSpPr>
          <p:cNvPr id="5" name="Content Placeholder 4"/>
          <p:cNvSpPr>
            <a:spLocks noGrp="1"/>
          </p:cNvSpPr>
          <p:nvPr>
            <p:ph idx="1"/>
          </p:nvPr>
        </p:nvSpPr>
        <p:spPr>
          <a:xfrm>
            <a:off x="731520" y="1310641"/>
            <a:ext cx="13167360" cy="4898479"/>
          </a:xfrm>
        </p:spPr>
        <p:txBody>
          <a:bodyPr>
            <a:normAutofit/>
          </a:bodyPr>
          <a:lstStyle/>
          <a:p>
            <a:pPr marL="0" indent="0">
              <a:buNone/>
            </a:pPr>
            <a:r>
              <a:rPr lang="en-US" dirty="0"/>
              <a:t>Works well to evaluate statistics in journal club, create PICO questions, research answers to PICO questions</a:t>
            </a:r>
          </a:p>
          <a:p>
            <a:pPr marL="0" indent="0">
              <a:buNone/>
            </a:pPr>
            <a:r>
              <a:rPr lang="en-US" dirty="0"/>
              <a:t>Can be used to present epidemiology, diagnosis, treatment, prognosis of disease states</a:t>
            </a:r>
          </a:p>
        </p:txBody>
      </p:sp>
      <p:sp>
        <p:nvSpPr>
          <p:cNvPr id="7" name="Footer Placeholder 3"/>
          <p:cNvSpPr txBox="1">
            <a:spLocks/>
          </p:cNvSpPr>
          <p:nvPr/>
        </p:nvSpPr>
        <p:spPr>
          <a:xfrm>
            <a:off x="0" y="6688227"/>
            <a:ext cx="6238876" cy="260986"/>
          </a:xfrm>
          <a:prstGeom prst="rect">
            <a:avLst/>
          </a:prstGeom>
        </p:spPr>
        <p:txBody>
          <a:bodyPr lIns="101986" tIns="51256" rIns="101986" bIns="5125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Katie Westerfield</a:t>
            </a:r>
          </a:p>
        </p:txBody>
      </p:sp>
    </p:spTree>
    <p:extLst>
      <p:ext uri="{BB962C8B-B14F-4D97-AF65-F5344CB8AC3E}">
        <p14:creationId xmlns:p14="http://schemas.microsoft.com/office/powerpoint/2010/main" val="413768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Small Working Groups</a:t>
            </a:r>
          </a:p>
        </p:txBody>
      </p:sp>
      <p:sp>
        <p:nvSpPr>
          <p:cNvPr id="5" name="Content Placeholder 4"/>
          <p:cNvSpPr>
            <a:spLocks noGrp="1"/>
          </p:cNvSpPr>
          <p:nvPr>
            <p:ph idx="1"/>
          </p:nvPr>
        </p:nvSpPr>
        <p:spPr>
          <a:xfrm>
            <a:off x="731520" y="1310641"/>
            <a:ext cx="13167360" cy="4898479"/>
          </a:xfrm>
        </p:spPr>
        <p:txBody>
          <a:bodyPr>
            <a:normAutofit/>
          </a:bodyPr>
          <a:lstStyle/>
          <a:p>
            <a:r>
              <a:rPr lang="en-US" dirty="0"/>
              <a:t>Evaluate the different components of the topic and divide the topic into the number of small working groups you are going to  have</a:t>
            </a:r>
          </a:p>
          <a:p>
            <a:r>
              <a:rPr lang="en-US" dirty="0"/>
              <a:t>Ideally each working group will have no more than 4-6 persons</a:t>
            </a:r>
          </a:p>
          <a:p>
            <a:r>
              <a:rPr lang="en-US" dirty="0"/>
              <a:t>Assign the working group a portion of the topic or a question to answer</a:t>
            </a:r>
          </a:p>
          <a:p>
            <a:r>
              <a:rPr lang="en-US" dirty="0"/>
              <a:t>Have the working group report the answer to the larger group</a:t>
            </a:r>
          </a:p>
        </p:txBody>
      </p:sp>
      <p:sp>
        <p:nvSpPr>
          <p:cNvPr id="7" name="Footer Placeholder 3"/>
          <p:cNvSpPr txBox="1">
            <a:spLocks/>
          </p:cNvSpPr>
          <p:nvPr/>
        </p:nvSpPr>
        <p:spPr>
          <a:xfrm>
            <a:off x="0" y="6688227"/>
            <a:ext cx="6238876" cy="260986"/>
          </a:xfrm>
          <a:prstGeom prst="rect">
            <a:avLst/>
          </a:prstGeom>
        </p:spPr>
        <p:txBody>
          <a:bodyPr lIns="102214" tIns="51370" rIns="102214" bIns="5137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Katie Westerfield</a:t>
            </a:r>
          </a:p>
        </p:txBody>
      </p:sp>
      <p:pic>
        <p:nvPicPr>
          <p:cNvPr id="9" name="Picture 8">
            <a:hlinkClick r:id="rId2" action="ppaction://hlinksldjump"/>
          </p:cNvPr>
          <p:cNvPicPr>
            <a:picLocks noChangeAspect="1"/>
          </p:cNvPicPr>
          <p:nvPr/>
        </p:nvPicPr>
        <p:blipFill>
          <a:blip r:embed="rId3"/>
          <a:stretch>
            <a:fillRect/>
          </a:stretch>
        </p:blipFill>
        <p:spPr>
          <a:xfrm>
            <a:off x="6972493" y="5771875"/>
            <a:ext cx="6928993" cy="1199249"/>
          </a:xfrm>
          <a:prstGeom prst="rect">
            <a:avLst/>
          </a:prstGeom>
        </p:spPr>
      </p:pic>
    </p:spTree>
    <p:extLst>
      <p:ext uri="{BB962C8B-B14F-4D97-AF65-F5344CB8AC3E}">
        <p14:creationId xmlns:p14="http://schemas.microsoft.com/office/powerpoint/2010/main" val="187159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102446" tIns="51486" rIns="102446" bIns="51486"/>
          <a:lstStyle/>
          <a:p>
            <a:pPr algn="ctr"/>
            <a:r>
              <a:rPr lang="en-US" dirty="0">
                <a:solidFill>
                  <a:schemeClr val="bg1"/>
                </a:solidFill>
              </a:rPr>
              <a:t>Think – Pair - Share</a:t>
            </a:r>
          </a:p>
        </p:txBody>
      </p:sp>
      <p:sp>
        <p:nvSpPr>
          <p:cNvPr id="3" name="Text Placeholder 2"/>
          <p:cNvSpPr>
            <a:spLocks noGrp="1"/>
          </p:cNvSpPr>
          <p:nvPr>
            <p:ph type="body" idx="4294967295"/>
          </p:nvPr>
        </p:nvSpPr>
        <p:spPr>
          <a:xfrm>
            <a:off x="0" y="6029326"/>
            <a:ext cx="10589896" cy="1032510"/>
          </a:xfrm>
          <a:prstGeom prst="rect">
            <a:avLst/>
          </a:prstGeom>
        </p:spPr>
        <p:txBody>
          <a:bodyPr lIns="102446" tIns="51486" rIns="102446" bIns="51486"/>
          <a:lstStyle/>
          <a:p>
            <a:r>
              <a:rPr lang="en-US" dirty="0">
                <a:solidFill>
                  <a:schemeClr val="bg1"/>
                </a:solidFill>
              </a:rPr>
              <a:t>Dr Christina Zarza</a:t>
            </a:r>
          </a:p>
        </p:txBody>
      </p:sp>
      <p:pic>
        <p:nvPicPr>
          <p:cNvPr id="4" name="Picture 3">
            <a:hlinkClick r:id="rId2" action="ppaction://hlinksldjump"/>
          </p:cNvPr>
          <p:cNvPicPr>
            <a:picLocks noChangeAspect="1"/>
          </p:cNvPicPr>
          <p:nvPr/>
        </p:nvPicPr>
        <p:blipFill>
          <a:blip r:embed="rId3"/>
          <a:stretch>
            <a:fillRect/>
          </a:stretch>
        </p:blipFill>
        <p:spPr>
          <a:xfrm>
            <a:off x="7287483" y="6545581"/>
            <a:ext cx="6928993" cy="1199249"/>
          </a:xfrm>
          <a:prstGeom prst="rect">
            <a:avLst/>
          </a:prstGeom>
        </p:spPr>
      </p:pic>
    </p:spTree>
    <p:extLst>
      <p:ext uri="{BB962C8B-B14F-4D97-AF65-F5344CB8AC3E}">
        <p14:creationId xmlns:p14="http://schemas.microsoft.com/office/powerpoint/2010/main" val="225623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80989" y="242597"/>
            <a:ext cx="8429693" cy="1371600"/>
          </a:xfrm>
        </p:spPr>
        <p:txBody>
          <a:bodyPr/>
          <a:lstStyle/>
          <a:p>
            <a:r>
              <a:rPr lang="en-US" dirty="0"/>
              <a:t>Small Group: Think –pair –share </a:t>
            </a:r>
          </a:p>
        </p:txBody>
      </p:sp>
      <p:sp>
        <p:nvSpPr>
          <p:cNvPr id="6" name="Content Placeholder 5"/>
          <p:cNvSpPr>
            <a:spLocks noGrp="1"/>
          </p:cNvSpPr>
          <p:nvPr>
            <p:ph idx="1"/>
          </p:nvPr>
        </p:nvSpPr>
        <p:spPr>
          <a:xfrm>
            <a:off x="3080991" y="1480834"/>
            <a:ext cx="8132780" cy="4937598"/>
          </a:xfrm>
        </p:spPr>
        <p:txBody>
          <a:bodyPr>
            <a:normAutofit fontScale="92500" lnSpcReduction="10000"/>
          </a:bodyPr>
          <a:lstStyle/>
          <a:p>
            <a:r>
              <a:rPr lang="en-US" dirty="0"/>
              <a:t>Students pair up to discuss a problem or question posed by the instructor</a:t>
            </a:r>
          </a:p>
          <a:p>
            <a:endParaRPr lang="en-US" dirty="0"/>
          </a:p>
          <a:p>
            <a:r>
              <a:rPr lang="en-US" dirty="0"/>
              <a:t>Allows for active learning by necessitating that each student come up with ideas during paired discussions</a:t>
            </a:r>
          </a:p>
          <a:p>
            <a:endParaRPr lang="en-US" dirty="0"/>
          </a:p>
          <a:p>
            <a:r>
              <a:rPr lang="en-US" dirty="0"/>
              <a:t>Less intimidating form of discussion for introverts</a:t>
            </a:r>
          </a:p>
        </p:txBody>
      </p:sp>
      <p:sp>
        <p:nvSpPr>
          <p:cNvPr id="7" name="Footer Placeholder 3"/>
          <p:cNvSpPr txBox="1">
            <a:spLocks/>
          </p:cNvSpPr>
          <p:nvPr/>
        </p:nvSpPr>
        <p:spPr>
          <a:xfrm>
            <a:off x="0" y="6688227"/>
            <a:ext cx="6238876" cy="260986"/>
          </a:xfrm>
          <a:prstGeom prst="rect">
            <a:avLst/>
          </a:prstGeom>
        </p:spPr>
        <p:txBody>
          <a:bodyPr lIns="102682" tIns="51604" rIns="102682" bIns="5160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410385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Think –pair –share: Technique</a:t>
            </a:r>
          </a:p>
        </p:txBody>
      </p:sp>
      <p:sp>
        <p:nvSpPr>
          <p:cNvPr id="5" name="Content Placeholder 4"/>
          <p:cNvSpPr>
            <a:spLocks noGrp="1"/>
          </p:cNvSpPr>
          <p:nvPr>
            <p:ph idx="1"/>
          </p:nvPr>
        </p:nvSpPr>
        <p:spPr>
          <a:xfrm>
            <a:off x="1174283" y="1878530"/>
            <a:ext cx="10039490" cy="4669128"/>
          </a:xfrm>
        </p:spPr>
        <p:txBody>
          <a:bodyPr>
            <a:normAutofit fontScale="70000" lnSpcReduction="20000"/>
          </a:bodyPr>
          <a:lstStyle/>
          <a:p>
            <a:r>
              <a:rPr lang="en-US" dirty="0"/>
              <a:t>Instructor presents an issue for discussion in the form of a problem or question</a:t>
            </a:r>
          </a:p>
          <a:p>
            <a:endParaRPr lang="en-US" dirty="0"/>
          </a:p>
          <a:p>
            <a:r>
              <a:rPr lang="en-US" dirty="0"/>
              <a:t>“Think”: Students are provided 30-45 sec to think about question independently</a:t>
            </a:r>
          </a:p>
          <a:p>
            <a:endParaRPr lang="en-US" dirty="0"/>
          </a:p>
          <a:p>
            <a:r>
              <a:rPr lang="en-US" dirty="0"/>
              <a:t>“Pair”: Then students pair to discuss</a:t>
            </a:r>
          </a:p>
          <a:p>
            <a:endParaRPr lang="en-US" dirty="0"/>
          </a:p>
          <a:p>
            <a:r>
              <a:rPr lang="en-US" dirty="0"/>
              <a:t>May need 1-3 minutes to discuss</a:t>
            </a:r>
          </a:p>
          <a:p>
            <a:endParaRPr lang="en-US" dirty="0"/>
          </a:p>
          <a:p>
            <a:r>
              <a:rPr lang="en-US" dirty="0"/>
              <a:t>“Share”: Regroup and elicit responses</a:t>
            </a:r>
          </a:p>
        </p:txBody>
      </p:sp>
      <p:sp>
        <p:nvSpPr>
          <p:cNvPr id="7" name="Footer Placeholder 3"/>
          <p:cNvSpPr txBox="1">
            <a:spLocks/>
          </p:cNvSpPr>
          <p:nvPr/>
        </p:nvSpPr>
        <p:spPr>
          <a:xfrm>
            <a:off x="0" y="6688227"/>
            <a:ext cx="6238876" cy="260986"/>
          </a:xfrm>
          <a:prstGeom prst="rect">
            <a:avLst/>
          </a:prstGeom>
        </p:spPr>
        <p:txBody>
          <a:bodyPr lIns="102922" tIns="51724" rIns="102922" bIns="5172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123984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Think –pair –share: Modifications</a:t>
            </a:r>
          </a:p>
        </p:txBody>
      </p:sp>
      <p:sp>
        <p:nvSpPr>
          <p:cNvPr id="3" name="Content Placeholder 2"/>
          <p:cNvSpPr>
            <a:spLocks noGrp="1"/>
          </p:cNvSpPr>
          <p:nvPr>
            <p:ph idx="1"/>
          </p:nvPr>
        </p:nvSpPr>
        <p:spPr/>
        <p:txBody>
          <a:bodyPr/>
          <a:lstStyle/>
          <a:p>
            <a:r>
              <a:rPr lang="en-US" dirty="0"/>
              <a:t>Can have students pair with row behind them instead of neighbor to mix up social groups</a:t>
            </a:r>
          </a:p>
          <a:p>
            <a:endParaRPr lang="en-US" dirty="0"/>
          </a:p>
          <a:p>
            <a:r>
              <a:rPr lang="en-US" dirty="0"/>
              <a:t>Can do Think-Pair-Square-Share, where pairs join one other pair to discuss ideas prior to returning to large group</a:t>
            </a:r>
          </a:p>
        </p:txBody>
      </p:sp>
      <p:sp>
        <p:nvSpPr>
          <p:cNvPr id="5" name="Footer Placeholder 3"/>
          <p:cNvSpPr txBox="1">
            <a:spLocks/>
          </p:cNvSpPr>
          <p:nvPr/>
        </p:nvSpPr>
        <p:spPr>
          <a:xfrm>
            <a:off x="0" y="6688227"/>
            <a:ext cx="6238876" cy="260986"/>
          </a:xfrm>
          <a:prstGeom prst="rect">
            <a:avLst/>
          </a:prstGeom>
        </p:spPr>
        <p:txBody>
          <a:bodyPr lIns="103166" tIns="51846" rIns="103166" bIns="5184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23540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1385945" y="406405"/>
            <a:ext cx="10513696" cy="848357"/>
          </a:xfrm>
        </p:spPr>
        <p:txBody>
          <a:bodyPr/>
          <a:lstStyle/>
          <a:p>
            <a:r>
              <a:rPr lang="en-US" dirty="0"/>
              <a:t>Small Group: Think –pair –share</a:t>
            </a:r>
          </a:p>
        </p:txBody>
      </p:sp>
      <p:sp>
        <p:nvSpPr>
          <p:cNvPr id="9" name="Text Placeholder 8"/>
          <p:cNvSpPr>
            <a:spLocks noGrp="1"/>
          </p:cNvSpPr>
          <p:nvPr>
            <p:ph type="body" idx="1"/>
          </p:nvPr>
        </p:nvSpPr>
        <p:spPr>
          <a:xfrm>
            <a:off x="3379361" y="1486875"/>
            <a:ext cx="3668578" cy="767714"/>
          </a:xfrm>
        </p:spPr>
        <p:txBody>
          <a:bodyPr>
            <a:noAutofit/>
          </a:bodyPr>
          <a:lstStyle/>
          <a:p>
            <a:r>
              <a:rPr lang="en-US" sz="4800" dirty="0"/>
              <a:t>Benefits</a:t>
            </a:r>
          </a:p>
        </p:txBody>
      </p:sp>
      <p:sp>
        <p:nvSpPr>
          <p:cNvPr id="10" name="Content Placeholder 9"/>
          <p:cNvSpPr>
            <a:spLocks noGrp="1"/>
          </p:cNvSpPr>
          <p:nvPr>
            <p:ph sz="half" idx="2"/>
          </p:nvPr>
        </p:nvSpPr>
        <p:spPr>
          <a:xfrm>
            <a:off x="2725558" y="2251402"/>
            <a:ext cx="4324117" cy="4672573"/>
          </a:xfrm>
        </p:spPr>
        <p:txBody>
          <a:bodyPr>
            <a:normAutofit fontScale="85000" lnSpcReduction="20000"/>
          </a:bodyPr>
          <a:lstStyle/>
          <a:p>
            <a:r>
              <a:rPr lang="en-US" dirty="0"/>
              <a:t>Very easy to use</a:t>
            </a:r>
          </a:p>
          <a:p>
            <a:r>
              <a:rPr lang="en-US" dirty="0"/>
              <a:t>Can be applied to any class size (3-100+)</a:t>
            </a:r>
          </a:p>
          <a:p>
            <a:r>
              <a:rPr lang="en-US" dirty="0"/>
              <a:t>Can use at all levels of education</a:t>
            </a:r>
          </a:p>
          <a:p>
            <a:r>
              <a:rPr lang="en-US" dirty="0"/>
              <a:t>Allows introverts to contribute</a:t>
            </a:r>
          </a:p>
          <a:p>
            <a:r>
              <a:rPr lang="en-US" dirty="0"/>
              <a:t>Minimizes domination of discussion by one person/group</a:t>
            </a:r>
          </a:p>
          <a:p>
            <a:endParaRPr lang="en-US" dirty="0"/>
          </a:p>
        </p:txBody>
      </p:sp>
      <p:sp>
        <p:nvSpPr>
          <p:cNvPr id="11" name="Text Placeholder 10"/>
          <p:cNvSpPr>
            <a:spLocks noGrp="1"/>
          </p:cNvSpPr>
          <p:nvPr>
            <p:ph type="body" sz="quarter" idx="3"/>
          </p:nvPr>
        </p:nvSpPr>
        <p:spPr>
          <a:xfrm>
            <a:off x="7843006" y="1481951"/>
            <a:ext cx="3666860" cy="767714"/>
          </a:xfrm>
        </p:spPr>
        <p:txBody>
          <a:bodyPr>
            <a:noAutofit/>
          </a:bodyPr>
          <a:lstStyle/>
          <a:p>
            <a:r>
              <a:rPr lang="en-US" sz="4800" dirty="0"/>
              <a:t>Challenges</a:t>
            </a:r>
          </a:p>
        </p:txBody>
      </p:sp>
      <p:sp>
        <p:nvSpPr>
          <p:cNvPr id="12" name="Content Placeholder 11"/>
          <p:cNvSpPr>
            <a:spLocks noGrp="1"/>
          </p:cNvSpPr>
          <p:nvPr>
            <p:ph sz="quarter" idx="4"/>
          </p:nvPr>
        </p:nvSpPr>
        <p:spPr>
          <a:xfrm>
            <a:off x="7406040" y="2251402"/>
            <a:ext cx="4103827" cy="4672573"/>
          </a:xfrm>
        </p:spPr>
        <p:txBody>
          <a:bodyPr>
            <a:normAutofit/>
          </a:bodyPr>
          <a:lstStyle/>
          <a:p>
            <a:r>
              <a:rPr lang="en-US" sz="2600" dirty="0"/>
              <a:t>Requires some active surveillance to ensure all students talking/discussing</a:t>
            </a:r>
          </a:p>
          <a:p>
            <a:endParaRPr lang="en-US" sz="2600" dirty="0"/>
          </a:p>
          <a:p>
            <a:r>
              <a:rPr lang="en-US" sz="2600" dirty="0"/>
              <a:t>Sometimes difficult to estimate how much time to allot for paired discussion</a:t>
            </a:r>
          </a:p>
        </p:txBody>
      </p:sp>
      <p:sp>
        <p:nvSpPr>
          <p:cNvPr id="8" name="Footer Placeholder 3"/>
          <p:cNvSpPr txBox="1">
            <a:spLocks/>
          </p:cNvSpPr>
          <p:nvPr/>
        </p:nvSpPr>
        <p:spPr>
          <a:xfrm>
            <a:off x="0" y="6688227"/>
            <a:ext cx="6238876" cy="260986"/>
          </a:xfrm>
          <a:prstGeom prst="rect">
            <a:avLst/>
          </a:prstGeom>
        </p:spPr>
        <p:txBody>
          <a:bodyPr lIns="103414" tIns="51970" rIns="103414" bIns="5197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Tree>
    <p:extLst>
      <p:ext uri="{BB962C8B-B14F-4D97-AF65-F5344CB8AC3E}">
        <p14:creationId xmlns:p14="http://schemas.microsoft.com/office/powerpoint/2010/main" val="404446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329566"/>
            <a:ext cx="13167360" cy="1371600"/>
          </a:xfrm>
        </p:spPr>
        <p:txBody>
          <a:bodyPr>
            <a:normAutofit/>
          </a:bodyPr>
          <a:lstStyle/>
          <a:p>
            <a:r>
              <a:rPr lang="en-US" sz="4400" b="1" dirty="0"/>
              <a:t>Bloom’s Learning Domains</a:t>
            </a:r>
          </a:p>
        </p:txBody>
      </p:sp>
      <p:sp>
        <p:nvSpPr>
          <p:cNvPr id="6" name="Content Placeholder 5"/>
          <p:cNvSpPr>
            <a:spLocks noGrp="1"/>
          </p:cNvSpPr>
          <p:nvPr>
            <p:ph idx="1"/>
          </p:nvPr>
        </p:nvSpPr>
        <p:spPr>
          <a:xfrm>
            <a:off x="714106" y="2202185"/>
            <a:ext cx="11112138" cy="5431156"/>
          </a:xfrm>
        </p:spPr>
        <p:txBody>
          <a:bodyPr>
            <a:normAutofit/>
          </a:bodyPr>
          <a:lstStyle/>
          <a:p>
            <a:r>
              <a:rPr lang="en-US" sz="3600" dirty="0"/>
              <a:t>Cognitive </a:t>
            </a:r>
          </a:p>
          <a:p>
            <a:pPr lvl="1"/>
            <a:r>
              <a:rPr lang="en-US" sz="3600" dirty="0"/>
              <a:t>Knowledge</a:t>
            </a:r>
          </a:p>
          <a:p>
            <a:r>
              <a:rPr lang="en-US" sz="3600" dirty="0"/>
              <a:t>Affective </a:t>
            </a:r>
          </a:p>
          <a:p>
            <a:pPr lvl="1"/>
            <a:r>
              <a:rPr lang="en-US" sz="3600" dirty="0"/>
              <a:t>Attitudes</a:t>
            </a:r>
          </a:p>
          <a:p>
            <a:r>
              <a:rPr lang="en-US" sz="3600" dirty="0"/>
              <a:t>Psychomotor </a:t>
            </a:r>
          </a:p>
          <a:p>
            <a:pPr lvl="1"/>
            <a:r>
              <a:rPr lang="en-US" sz="3600" dirty="0"/>
              <a:t>Skills</a:t>
            </a:r>
          </a:p>
          <a:p>
            <a:pPr lvl="1"/>
            <a:r>
              <a:rPr lang="en-US" sz="3600" dirty="0"/>
              <a:t>Behavior</a:t>
            </a:r>
          </a:p>
          <a:p>
            <a:endParaRPr lang="en-US" dirty="0"/>
          </a:p>
        </p:txBody>
      </p:sp>
      <p:pic>
        <p:nvPicPr>
          <p:cNvPr id="4098" name="Picture 2" descr="C:\Users\Douglas.Maurer\Desktop\Bloom's Domai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59" y="3320416"/>
            <a:ext cx="7698940" cy="2760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2388249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1385945" y="406405"/>
            <a:ext cx="10513696" cy="848357"/>
          </a:xfrm>
        </p:spPr>
        <p:txBody>
          <a:bodyPr/>
          <a:lstStyle/>
          <a:p>
            <a:r>
              <a:rPr lang="en-US" dirty="0"/>
              <a:t>Small Group: Think –pair –share</a:t>
            </a:r>
          </a:p>
        </p:txBody>
      </p:sp>
      <p:sp>
        <p:nvSpPr>
          <p:cNvPr id="8" name="Footer Placeholder 3"/>
          <p:cNvSpPr txBox="1">
            <a:spLocks/>
          </p:cNvSpPr>
          <p:nvPr/>
        </p:nvSpPr>
        <p:spPr>
          <a:xfrm>
            <a:off x="0" y="6688227"/>
            <a:ext cx="6238876" cy="260986"/>
          </a:xfrm>
          <a:prstGeom prst="rect">
            <a:avLst/>
          </a:prstGeom>
        </p:spPr>
        <p:txBody>
          <a:bodyPr lIns="103666" tIns="52096" rIns="103666" bIns="5209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sp>
        <p:nvSpPr>
          <p:cNvPr id="2" name="Content Placeholder 1"/>
          <p:cNvSpPr>
            <a:spLocks noGrp="1"/>
          </p:cNvSpPr>
          <p:nvPr>
            <p:ph sz="quarter" idx="4"/>
          </p:nvPr>
        </p:nvSpPr>
        <p:spPr/>
        <p:txBody>
          <a:bodyPr/>
          <a:lstStyle/>
          <a:p>
            <a:endParaRPr lang="en-US" dirty="0"/>
          </a:p>
        </p:txBody>
      </p:sp>
      <p:sp>
        <p:nvSpPr>
          <p:cNvPr id="3" name="Text Placeholder 2"/>
          <p:cNvSpPr>
            <a:spLocks noGrp="1"/>
          </p:cNvSpPr>
          <p:nvPr>
            <p:ph type="body" sz="quarter" idx="3"/>
          </p:nvPr>
        </p:nvSpPr>
        <p:spPr/>
        <p:txBody>
          <a:bodyPr/>
          <a:lstStyle/>
          <a:p>
            <a:endParaRPr lang="en-US" dirty="0"/>
          </a:p>
        </p:txBody>
      </p:sp>
      <p:sp>
        <p:nvSpPr>
          <p:cNvPr id="4" name="Text Placeholder 3"/>
          <p:cNvSpPr>
            <a:spLocks noGrp="1"/>
          </p:cNvSpPr>
          <p:nvPr>
            <p:ph type="body" idx="1"/>
          </p:nvPr>
        </p:nvSpPr>
        <p:spPr/>
        <p:txBody>
          <a:bodyPr/>
          <a:lstStyle/>
          <a:p>
            <a:endParaRPr lang="en-US" dirty="0"/>
          </a:p>
        </p:txBody>
      </p:sp>
      <p:pic>
        <p:nvPicPr>
          <p:cNvPr id="7" name="vxMOl2Vnw54"/>
          <p:cNvPicPr>
            <a:picLocks noGrp="1" noRot="1" noChangeAspect="1"/>
          </p:cNvPicPr>
          <p:nvPr>
            <p:ph sz="half" idx="2"/>
            <a:videoFile r:link="rId1"/>
          </p:nvPr>
        </p:nvPicPr>
        <p:blipFill>
          <a:blip r:embed="rId3"/>
          <a:stretch>
            <a:fillRect/>
          </a:stretch>
        </p:blipFill>
        <p:spPr>
          <a:xfrm>
            <a:off x="2775331" y="1262175"/>
            <a:ext cx="9079249" cy="5107078"/>
          </a:xfrm>
          <a:prstGeom prst="rect">
            <a:avLst/>
          </a:prstGeom>
        </p:spPr>
      </p:pic>
      <p:sp>
        <p:nvSpPr>
          <p:cNvPr id="13" name="Rectangle 12"/>
          <p:cNvSpPr/>
          <p:nvPr/>
        </p:nvSpPr>
        <p:spPr>
          <a:xfrm>
            <a:off x="5392638" y="3893201"/>
            <a:ext cx="3902863" cy="449354"/>
          </a:xfrm>
          <a:prstGeom prst="rect">
            <a:avLst/>
          </a:prstGeom>
        </p:spPr>
        <p:txBody>
          <a:bodyPr wrap="none" lIns="103666" tIns="52096" rIns="103666" bIns="52096">
            <a:spAutoFit/>
          </a:bodyPr>
          <a:lstStyle/>
          <a:p>
            <a:pPr defTabSz="1038426"/>
            <a:r>
              <a:rPr lang="en-US" sz="2200" dirty="0">
                <a:solidFill>
                  <a:prstClr val="black"/>
                </a:solidFill>
              </a:rPr>
              <a:t>https://youtu.be/vxMOl2Vnw54</a:t>
            </a:r>
          </a:p>
        </p:txBody>
      </p:sp>
      <p:sp>
        <p:nvSpPr>
          <p:cNvPr id="14" name="Rectangle 13"/>
          <p:cNvSpPr/>
          <p:nvPr/>
        </p:nvSpPr>
        <p:spPr>
          <a:xfrm>
            <a:off x="2668068" y="6443917"/>
            <a:ext cx="3902863" cy="449354"/>
          </a:xfrm>
          <a:prstGeom prst="rect">
            <a:avLst/>
          </a:prstGeom>
        </p:spPr>
        <p:txBody>
          <a:bodyPr wrap="none" lIns="103666" tIns="52096" rIns="103666" bIns="52096">
            <a:spAutoFit/>
          </a:bodyPr>
          <a:lstStyle/>
          <a:p>
            <a:pPr defTabSz="1038426"/>
            <a:r>
              <a:rPr lang="en-US" sz="2200" dirty="0">
                <a:solidFill>
                  <a:prstClr val="black"/>
                </a:solidFill>
                <a:hlinkClick r:id="rId4"/>
              </a:rPr>
              <a:t>https://youtu.be/vxMOl2Vnw54</a:t>
            </a:r>
            <a:endParaRPr lang="en-US" sz="2200" dirty="0">
              <a:solidFill>
                <a:prstClr val="black"/>
              </a:solidFill>
            </a:endParaRPr>
          </a:p>
        </p:txBody>
      </p:sp>
    </p:spTree>
    <p:extLst>
      <p:ext uri="{BB962C8B-B14F-4D97-AF65-F5344CB8AC3E}">
        <p14:creationId xmlns:p14="http://schemas.microsoft.com/office/powerpoint/2010/main" val="319010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“Think-Pair-Share.” Brown University website: </a:t>
            </a:r>
            <a:r>
              <a:rPr lang="en-US" dirty="0">
                <a:hlinkClick r:id="rId2"/>
              </a:rPr>
              <a:t>https://www.brown.edu/about/administration/sheridan-center/teaching-learning/effective-classroom-practices/think-pair-share</a:t>
            </a:r>
            <a:endParaRPr lang="en-US" dirty="0"/>
          </a:p>
        </p:txBody>
      </p:sp>
      <p:sp>
        <p:nvSpPr>
          <p:cNvPr id="7" name="Footer Placeholder 3"/>
          <p:cNvSpPr txBox="1">
            <a:spLocks/>
          </p:cNvSpPr>
          <p:nvPr/>
        </p:nvSpPr>
        <p:spPr>
          <a:xfrm>
            <a:off x="0" y="6688227"/>
            <a:ext cx="6238876" cy="260986"/>
          </a:xfrm>
          <a:prstGeom prst="rect">
            <a:avLst/>
          </a:prstGeom>
        </p:spPr>
        <p:txBody>
          <a:bodyPr lIns="103922" tIns="52224" rIns="103922" bIns="5222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Christina Zarza</a:t>
            </a:r>
          </a:p>
        </p:txBody>
      </p:sp>
      <p:pic>
        <p:nvPicPr>
          <p:cNvPr id="9" name="Picture 8">
            <a:hlinkClick r:id="rId3" action="ppaction://hlinksldjump"/>
          </p:cNvPr>
          <p:cNvPicPr>
            <a:picLocks noChangeAspect="1"/>
          </p:cNvPicPr>
          <p:nvPr/>
        </p:nvPicPr>
        <p:blipFill>
          <a:blip r:embed="rId4"/>
          <a:stretch>
            <a:fillRect/>
          </a:stretch>
        </p:blipFill>
        <p:spPr>
          <a:xfrm>
            <a:off x="6971980" y="5619475"/>
            <a:ext cx="6928993" cy="1199249"/>
          </a:xfrm>
          <a:prstGeom prst="rect">
            <a:avLst/>
          </a:prstGeom>
        </p:spPr>
      </p:pic>
    </p:spTree>
    <p:extLst>
      <p:ext uri="{BB962C8B-B14F-4D97-AF65-F5344CB8AC3E}">
        <p14:creationId xmlns:p14="http://schemas.microsoft.com/office/powerpoint/2010/main" val="150407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4166"/>
            <a:ext cx="10589896" cy="2186940"/>
          </a:xfrm>
          <a:prstGeom prst="rect">
            <a:avLst/>
          </a:prstGeom>
        </p:spPr>
        <p:txBody>
          <a:bodyPr lIns="104182" tIns="52354" rIns="104182" bIns="52354"/>
          <a:lstStyle/>
          <a:p>
            <a:pPr algn="ctr"/>
            <a:r>
              <a:rPr lang="en-US" dirty="0">
                <a:solidFill>
                  <a:schemeClr val="bg1"/>
                </a:solidFill>
              </a:rPr>
              <a:t>Poll Everywhere Instant Feedback</a:t>
            </a:r>
          </a:p>
        </p:txBody>
      </p:sp>
      <p:sp>
        <p:nvSpPr>
          <p:cNvPr id="3" name="Text Placeholder 2"/>
          <p:cNvSpPr>
            <a:spLocks noGrp="1"/>
          </p:cNvSpPr>
          <p:nvPr>
            <p:ph type="body" idx="4294967295"/>
          </p:nvPr>
        </p:nvSpPr>
        <p:spPr>
          <a:xfrm>
            <a:off x="0" y="6029326"/>
            <a:ext cx="10589896" cy="1032510"/>
          </a:xfrm>
          <a:prstGeom prst="rect">
            <a:avLst/>
          </a:prstGeom>
        </p:spPr>
        <p:txBody>
          <a:bodyPr lIns="104182" tIns="52354" rIns="104182" bIns="52354"/>
          <a:lstStyle/>
          <a:p>
            <a:r>
              <a:rPr lang="en-US" dirty="0">
                <a:solidFill>
                  <a:schemeClr val="bg1"/>
                </a:solidFill>
              </a:rPr>
              <a:t>Dr Jesse Clark</a:t>
            </a:r>
          </a:p>
        </p:txBody>
      </p:sp>
      <p:pic>
        <p:nvPicPr>
          <p:cNvPr id="4" name="Picture 3">
            <a:hlinkClick r:id="rId2" action="ppaction://hlinksldjump"/>
          </p:cNvPr>
          <p:cNvPicPr>
            <a:picLocks noChangeAspect="1"/>
          </p:cNvPicPr>
          <p:nvPr/>
        </p:nvPicPr>
        <p:blipFill>
          <a:blip r:embed="rId3"/>
          <a:stretch>
            <a:fillRect/>
          </a:stretch>
        </p:blipFill>
        <p:spPr>
          <a:xfrm>
            <a:off x="7286962" y="6545581"/>
            <a:ext cx="6928993" cy="1199249"/>
          </a:xfrm>
          <a:prstGeom prst="rect">
            <a:avLst/>
          </a:prstGeom>
        </p:spPr>
      </p:pic>
    </p:spTree>
    <p:extLst>
      <p:ext uri="{BB962C8B-B14F-4D97-AF65-F5344CB8AC3E}">
        <p14:creationId xmlns:p14="http://schemas.microsoft.com/office/powerpoint/2010/main" val="109837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Poll Everywhere Instant Feedback</a:t>
            </a:r>
          </a:p>
        </p:txBody>
      </p:sp>
      <p:sp>
        <p:nvSpPr>
          <p:cNvPr id="3" name="Content Placeholder 2"/>
          <p:cNvSpPr>
            <a:spLocks noGrp="1"/>
          </p:cNvSpPr>
          <p:nvPr>
            <p:ph idx="1"/>
          </p:nvPr>
        </p:nvSpPr>
        <p:spPr>
          <a:xfrm>
            <a:off x="731520" y="1158241"/>
            <a:ext cx="13167360" cy="4898479"/>
          </a:xfrm>
        </p:spPr>
        <p:txBody>
          <a:bodyPr/>
          <a:lstStyle/>
          <a:p>
            <a:r>
              <a:rPr lang="en-US" sz="2900" dirty="0"/>
              <a:t>Text or Web-based audience-response system that can be used to quickly gage comprehension in a small group presentation</a:t>
            </a:r>
          </a:p>
          <a:p>
            <a:r>
              <a:rPr lang="en-US" sz="2900" dirty="0"/>
              <a:t>Ask an open-ended question for learners to send in their examples of material just covered</a:t>
            </a:r>
          </a:p>
          <a:p>
            <a:r>
              <a:rPr lang="en-US" sz="2900" dirty="0"/>
              <a:t>Displayed real-time on the screen</a:t>
            </a:r>
          </a:p>
          <a:p>
            <a:r>
              <a:rPr lang="en-US" sz="2900" dirty="0"/>
              <a:t>Teacher is able to quickly assess if learners have grasped concept or not</a:t>
            </a:r>
          </a:p>
          <a:p>
            <a:pPr lvl="1"/>
            <a:r>
              <a:rPr lang="en-US" sz="2400" dirty="0"/>
              <a:t>If majority have comprehended material, can then move on to next topic</a:t>
            </a:r>
          </a:p>
          <a:p>
            <a:pPr lvl="1"/>
            <a:r>
              <a:rPr lang="en-US" sz="2400" dirty="0"/>
              <a:t>If some have comprehended, can ask learners who did to explain their answers and how they got there</a:t>
            </a:r>
          </a:p>
          <a:p>
            <a:pPr lvl="1"/>
            <a:r>
              <a:rPr lang="en-US" sz="2400" dirty="0"/>
              <a:t>If majority have not comprehended, can spend additional time covering the topic</a:t>
            </a:r>
          </a:p>
        </p:txBody>
      </p:sp>
      <p:sp>
        <p:nvSpPr>
          <p:cNvPr id="5" name="Footer Placeholder 3"/>
          <p:cNvSpPr txBox="1">
            <a:spLocks/>
          </p:cNvSpPr>
          <p:nvPr/>
        </p:nvSpPr>
        <p:spPr>
          <a:xfrm>
            <a:off x="0" y="6688227"/>
            <a:ext cx="6238876" cy="260986"/>
          </a:xfrm>
          <a:prstGeom prst="rect">
            <a:avLst/>
          </a:prstGeom>
        </p:spPr>
        <p:txBody>
          <a:bodyPr lIns="104446" tIns="52486" rIns="104446" bIns="5248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spTree>
    <p:extLst>
      <p:ext uri="{BB962C8B-B14F-4D97-AF65-F5344CB8AC3E}">
        <p14:creationId xmlns:p14="http://schemas.microsoft.com/office/powerpoint/2010/main" val="206685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Poll Everywhere Instant Feedback</a:t>
            </a:r>
          </a:p>
        </p:txBody>
      </p:sp>
      <p:sp>
        <p:nvSpPr>
          <p:cNvPr id="3" name="Content Placeholder 2"/>
          <p:cNvSpPr>
            <a:spLocks noGrp="1"/>
          </p:cNvSpPr>
          <p:nvPr>
            <p:ph idx="1"/>
          </p:nvPr>
        </p:nvSpPr>
        <p:spPr>
          <a:xfrm>
            <a:off x="731520" y="1158241"/>
            <a:ext cx="13167360" cy="4898479"/>
          </a:xfrm>
        </p:spPr>
        <p:txBody>
          <a:bodyPr/>
          <a:lstStyle/>
          <a:p>
            <a:r>
              <a:rPr lang="en-US" dirty="0"/>
              <a:t>Example:</a:t>
            </a:r>
          </a:p>
          <a:p>
            <a:pPr lvl="1"/>
            <a:r>
              <a:rPr lang="en-US" dirty="0"/>
              <a:t>Poll-Everywhere slide from Intro to PICO question lecture</a:t>
            </a:r>
          </a:p>
        </p:txBody>
      </p:sp>
      <p:pic>
        <p:nvPicPr>
          <p:cNvPr id="4" name="Picture 3"/>
          <p:cNvPicPr>
            <a:picLocks noChangeAspect="1"/>
          </p:cNvPicPr>
          <p:nvPr/>
        </p:nvPicPr>
        <p:blipFill>
          <a:blip r:embed="rId2"/>
          <a:stretch>
            <a:fillRect/>
          </a:stretch>
        </p:blipFill>
        <p:spPr>
          <a:xfrm>
            <a:off x="4443168" y="2529844"/>
            <a:ext cx="5709643" cy="4148488"/>
          </a:xfrm>
          <a:prstGeom prst="rect">
            <a:avLst/>
          </a:prstGeom>
        </p:spPr>
      </p:pic>
      <p:sp>
        <p:nvSpPr>
          <p:cNvPr id="5" name="Footer Placeholder 3"/>
          <p:cNvSpPr txBox="1">
            <a:spLocks/>
          </p:cNvSpPr>
          <p:nvPr/>
        </p:nvSpPr>
        <p:spPr>
          <a:xfrm>
            <a:off x="0" y="6688227"/>
            <a:ext cx="6238876" cy="260986"/>
          </a:xfrm>
          <a:prstGeom prst="rect">
            <a:avLst/>
          </a:prstGeom>
        </p:spPr>
        <p:txBody>
          <a:bodyPr lIns="104714" tIns="52620" rIns="104714" bIns="526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spTree>
    <p:extLst>
      <p:ext uri="{BB962C8B-B14F-4D97-AF65-F5344CB8AC3E}">
        <p14:creationId xmlns:p14="http://schemas.microsoft.com/office/powerpoint/2010/main" val="10669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85945" y="254005"/>
            <a:ext cx="11976694" cy="848357"/>
          </a:xfrm>
        </p:spPr>
        <p:txBody>
          <a:bodyPr/>
          <a:lstStyle/>
          <a:p>
            <a:pPr algn="ctr"/>
            <a:r>
              <a:rPr lang="en-US" sz="4800" dirty="0"/>
              <a:t>Small Group: Poll Everywhere Instant Feedback</a:t>
            </a:r>
          </a:p>
        </p:txBody>
      </p:sp>
      <p:sp>
        <p:nvSpPr>
          <p:cNvPr id="4" name="Text Placeholder 3"/>
          <p:cNvSpPr>
            <a:spLocks noGrp="1"/>
          </p:cNvSpPr>
          <p:nvPr>
            <p:ph type="body" idx="1"/>
          </p:nvPr>
        </p:nvSpPr>
        <p:spPr>
          <a:xfrm>
            <a:off x="1385949" y="1447800"/>
            <a:ext cx="5790188" cy="691514"/>
          </a:xfrm>
        </p:spPr>
        <p:txBody>
          <a:bodyPr/>
          <a:lstStyle/>
          <a:p>
            <a:r>
              <a:rPr lang="en-US" dirty="0"/>
              <a:t>Advantages</a:t>
            </a:r>
          </a:p>
        </p:txBody>
      </p:sp>
      <p:sp>
        <p:nvSpPr>
          <p:cNvPr id="6" name="Content Placeholder 5"/>
          <p:cNvSpPr>
            <a:spLocks noGrp="1"/>
          </p:cNvSpPr>
          <p:nvPr>
            <p:ph sz="half" idx="2"/>
          </p:nvPr>
        </p:nvSpPr>
        <p:spPr>
          <a:xfrm>
            <a:off x="1385945" y="2140580"/>
            <a:ext cx="5790190" cy="3408047"/>
          </a:xfrm>
        </p:spPr>
        <p:txBody>
          <a:bodyPr>
            <a:normAutofit/>
          </a:bodyPr>
          <a:lstStyle/>
          <a:p>
            <a:r>
              <a:rPr lang="en-US" sz="2200" dirty="0"/>
              <a:t>Immediate feedback helps to pace lecture and gage comprehension</a:t>
            </a:r>
          </a:p>
          <a:p>
            <a:r>
              <a:rPr lang="en-US" sz="2200" dirty="0"/>
              <a:t>Anonymous responses help your quieter or less confident learners respond</a:t>
            </a:r>
          </a:p>
          <a:p>
            <a:r>
              <a:rPr lang="en-US" sz="2200" dirty="0"/>
              <a:t>Learners enjoy using new technology in the classroom</a:t>
            </a:r>
          </a:p>
          <a:p>
            <a:r>
              <a:rPr lang="en-US" sz="2200" dirty="0"/>
              <a:t>Works particularly well with small group of learners so not overwhelmed with reading responses</a:t>
            </a:r>
          </a:p>
        </p:txBody>
      </p:sp>
      <p:sp>
        <p:nvSpPr>
          <p:cNvPr id="7" name="Text Placeholder 6"/>
          <p:cNvSpPr>
            <a:spLocks noGrp="1"/>
          </p:cNvSpPr>
          <p:nvPr>
            <p:ph type="body" sz="quarter" idx="3"/>
          </p:nvPr>
        </p:nvSpPr>
        <p:spPr>
          <a:xfrm>
            <a:off x="7451720" y="1447800"/>
            <a:ext cx="5790191" cy="691514"/>
          </a:xfrm>
        </p:spPr>
        <p:txBody>
          <a:bodyPr/>
          <a:lstStyle/>
          <a:p>
            <a:r>
              <a:rPr lang="en-US" dirty="0"/>
              <a:t>Disadvantages</a:t>
            </a:r>
          </a:p>
        </p:txBody>
      </p:sp>
      <p:sp>
        <p:nvSpPr>
          <p:cNvPr id="8" name="Content Placeholder 7"/>
          <p:cNvSpPr>
            <a:spLocks noGrp="1"/>
          </p:cNvSpPr>
          <p:nvPr>
            <p:ph sz="quarter" idx="4"/>
          </p:nvPr>
        </p:nvSpPr>
        <p:spPr>
          <a:xfrm>
            <a:off x="7451720" y="2140580"/>
            <a:ext cx="5790191" cy="3408047"/>
          </a:xfrm>
        </p:spPr>
        <p:txBody>
          <a:bodyPr/>
          <a:lstStyle/>
          <a:p>
            <a:r>
              <a:rPr lang="en-US" dirty="0"/>
              <a:t>Need to set up Poll Everywhere polls and embed them into PowerPoint Presentation</a:t>
            </a:r>
          </a:p>
          <a:p>
            <a:r>
              <a:rPr lang="en-US" dirty="0"/>
              <a:t>Learners are able to send inappropriate responses to questions (opportunity to teach professionalism!)</a:t>
            </a:r>
          </a:p>
          <a:p>
            <a:endParaRPr lang="en-US" dirty="0"/>
          </a:p>
        </p:txBody>
      </p:sp>
      <p:sp>
        <p:nvSpPr>
          <p:cNvPr id="5" name="Footer Placeholder 3"/>
          <p:cNvSpPr txBox="1">
            <a:spLocks/>
          </p:cNvSpPr>
          <p:nvPr/>
        </p:nvSpPr>
        <p:spPr>
          <a:xfrm>
            <a:off x="0" y="6688227"/>
            <a:ext cx="6238876" cy="260986"/>
          </a:xfrm>
          <a:prstGeom prst="rect">
            <a:avLst/>
          </a:prstGeom>
        </p:spPr>
        <p:txBody>
          <a:bodyPr lIns="104986" tIns="52756" rIns="104986" bIns="5275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spTree>
    <p:extLst>
      <p:ext uri="{BB962C8B-B14F-4D97-AF65-F5344CB8AC3E}">
        <p14:creationId xmlns:p14="http://schemas.microsoft.com/office/powerpoint/2010/main" val="203713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Everywhere Tutorial Videos</a:t>
            </a:r>
          </a:p>
        </p:txBody>
      </p:sp>
      <p:sp>
        <p:nvSpPr>
          <p:cNvPr id="3" name="Content Placeholder 2"/>
          <p:cNvSpPr>
            <a:spLocks noGrp="1"/>
          </p:cNvSpPr>
          <p:nvPr>
            <p:ph idx="1"/>
          </p:nvPr>
        </p:nvSpPr>
        <p:spPr>
          <a:xfrm>
            <a:off x="731520" y="1158241"/>
            <a:ext cx="13167360" cy="4898479"/>
          </a:xfrm>
        </p:spPr>
        <p:txBody>
          <a:bodyPr/>
          <a:lstStyle/>
          <a:p>
            <a:r>
              <a:rPr lang="en-US" sz="3400" dirty="0"/>
              <a:t>How to create an open-ended poll in Poll Everywhere:</a:t>
            </a:r>
          </a:p>
          <a:p>
            <a:pPr lvl="1"/>
            <a:r>
              <a:rPr lang="en-US" sz="2900" dirty="0">
                <a:hlinkClick r:id="rId2"/>
              </a:rPr>
              <a:t>https://www.polleverywhere.com/videos?v=creating_polls</a:t>
            </a:r>
          </a:p>
          <a:p>
            <a:r>
              <a:rPr lang="en-US" sz="3400" dirty="0"/>
              <a:t>How to embed poll into a PowerPoint presentation on a PC:</a:t>
            </a:r>
          </a:p>
          <a:p>
            <a:pPr lvl="1"/>
            <a:r>
              <a:rPr lang="en-US" sz="2900" dirty="0">
                <a:hlinkClick r:id="rId3"/>
              </a:rPr>
              <a:t>https://www.polleverywhere.com/videos?v=presenting_from_powerpoint_pc</a:t>
            </a:r>
            <a:endParaRPr lang="en-US" sz="2900" dirty="0"/>
          </a:p>
          <a:p>
            <a:r>
              <a:rPr lang="en-US" sz="3400" dirty="0"/>
              <a:t>How to embed poll into a PowerPoint presentation on a Mac:</a:t>
            </a:r>
          </a:p>
          <a:p>
            <a:pPr lvl="1"/>
            <a:r>
              <a:rPr lang="en-US" sz="2900" dirty="0">
                <a:hlinkClick r:id="rId4"/>
              </a:rPr>
              <a:t>https://www.polleverywhere.com/videos?v=presenting_from_powerpoint_mac</a:t>
            </a:r>
            <a:endParaRPr lang="en-US" sz="2900" dirty="0"/>
          </a:p>
          <a:p>
            <a:pPr lvl="1"/>
            <a:endParaRPr lang="en-US" dirty="0"/>
          </a:p>
          <a:p>
            <a:endParaRPr lang="en-US" dirty="0"/>
          </a:p>
        </p:txBody>
      </p:sp>
      <p:sp>
        <p:nvSpPr>
          <p:cNvPr id="4" name="Footer Placeholder 3"/>
          <p:cNvSpPr txBox="1">
            <a:spLocks/>
          </p:cNvSpPr>
          <p:nvPr/>
        </p:nvSpPr>
        <p:spPr>
          <a:xfrm>
            <a:off x="0" y="6688227"/>
            <a:ext cx="6238876" cy="260986"/>
          </a:xfrm>
          <a:prstGeom prst="rect">
            <a:avLst/>
          </a:prstGeom>
        </p:spPr>
        <p:txBody>
          <a:bodyPr lIns="105295" tIns="52894" rIns="105295" bIns="5289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Jesse Clark</a:t>
            </a:r>
          </a:p>
        </p:txBody>
      </p:sp>
      <p:pic>
        <p:nvPicPr>
          <p:cNvPr id="5" name="Picture 4">
            <a:hlinkClick r:id="rId5" action="ppaction://hlinksldjump"/>
          </p:cNvPr>
          <p:cNvPicPr>
            <a:picLocks noChangeAspect="1"/>
          </p:cNvPicPr>
          <p:nvPr/>
        </p:nvPicPr>
        <p:blipFill>
          <a:blip r:embed="rId6"/>
          <a:stretch>
            <a:fillRect/>
          </a:stretch>
        </p:blipFill>
        <p:spPr>
          <a:xfrm>
            <a:off x="6971578" y="5619475"/>
            <a:ext cx="6928993" cy="1199249"/>
          </a:xfrm>
          <a:prstGeom prst="rect">
            <a:avLst/>
          </a:prstGeom>
        </p:spPr>
      </p:pic>
    </p:spTree>
    <p:extLst>
      <p:ext uri="{BB962C8B-B14F-4D97-AF65-F5344CB8AC3E}">
        <p14:creationId xmlns:p14="http://schemas.microsoft.com/office/powerpoint/2010/main" val="323380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Rectangle 40"/>
          <p:cNvSpPr/>
          <p:nvPr/>
        </p:nvSpPr>
        <p:spPr>
          <a:xfrm>
            <a:off x="4066272" y="2174479"/>
            <a:ext cx="5689660" cy="202943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610" tIns="53034" rIns="105610" bIns="53034" rtlCol="0" anchor="ctr"/>
          <a:lstStyle/>
          <a:p>
            <a:pPr defTabSz="1058122"/>
            <a:endParaRPr lang="en-IN" sz="2900" dirty="0">
              <a:solidFill>
                <a:prstClr val="white"/>
              </a:solidFill>
            </a:endParaRPr>
          </a:p>
        </p:txBody>
      </p:sp>
      <p:sp>
        <p:nvSpPr>
          <p:cNvPr id="152" name="Rectangle 151"/>
          <p:cNvSpPr/>
          <p:nvPr/>
        </p:nvSpPr>
        <p:spPr>
          <a:xfrm>
            <a:off x="4741758" y="3192375"/>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610" tIns="53034" rIns="105610" bIns="53034" rtlCol="0" anchor="ctr"/>
          <a:lstStyle/>
          <a:p>
            <a:pPr defTabSz="1058122"/>
            <a:endParaRPr lang="en-US" sz="2900" dirty="0">
              <a:solidFill>
                <a:prstClr val="white"/>
              </a:solidFill>
            </a:endParaRPr>
          </a:p>
        </p:txBody>
      </p:sp>
      <p:sp>
        <p:nvSpPr>
          <p:cNvPr id="151" name="Rectangle 150"/>
          <p:cNvSpPr/>
          <p:nvPr/>
        </p:nvSpPr>
        <p:spPr>
          <a:xfrm>
            <a:off x="4741759" y="2320246"/>
            <a:ext cx="4721203" cy="810565"/>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610" tIns="53034" rIns="105610" bIns="53034" rtlCol="0" anchor="ctr"/>
          <a:lstStyle/>
          <a:p>
            <a:pPr defTabSz="1058122"/>
            <a:endParaRPr lang="en-US" sz="2900" dirty="0">
              <a:solidFill>
                <a:prstClr val="white"/>
              </a:solidFill>
            </a:endParaRPr>
          </a:p>
        </p:txBody>
      </p:sp>
      <p:sp>
        <p:nvSpPr>
          <p:cNvPr id="2" name="Title 1"/>
          <p:cNvSpPr>
            <a:spLocks noGrp="1"/>
          </p:cNvSpPr>
          <p:nvPr>
            <p:ph type="title"/>
          </p:nvPr>
        </p:nvSpPr>
        <p:spPr>
          <a:xfrm>
            <a:off x="3186945" y="404850"/>
            <a:ext cx="7830830" cy="859153"/>
          </a:xfrm>
        </p:spPr>
        <p:txBody>
          <a:bodyPr>
            <a:normAutofit/>
          </a:bodyPr>
          <a:lstStyle/>
          <a:p>
            <a:pPr algn="ctr"/>
            <a:r>
              <a:rPr lang="en-IN" dirty="0"/>
              <a:t>Faculty Development Sessions</a:t>
            </a:r>
          </a:p>
        </p:txBody>
      </p:sp>
      <p:grpSp>
        <p:nvGrpSpPr>
          <p:cNvPr id="19" name="Group 18"/>
          <p:cNvGrpSpPr>
            <a:grpSpLocks/>
          </p:cNvGrpSpPr>
          <p:nvPr/>
        </p:nvGrpSpPr>
        <p:grpSpPr>
          <a:xfrm>
            <a:off x="4466400" y="2351183"/>
            <a:ext cx="3806700" cy="747952"/>
            <a:chOff x="1280944" y="1851545"/>
            <a:chExt cx="3173084" cy="623455"/>
          </a:xfrm>
        </p:grpSpPr>
        <p:sp>
          <p:nvSpPr>
            <p:cNvPr id="43" name="Oval 42"/>
            <p:cNvSpPr/>
            <p:nvPr/>
          </p:nvSpPr>
          <p:spPr>
            <a:xfrm>
              <a:off x="1280944" y="1851545"/>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58122"/>
              <a:endParaRPr lang="en-IN" sz="2900" dirty="0">
                <a:solidFill>
                  <a:prstClr val="white"/>
                </a:solidFill>
              </a:endParaRPr>
            </a:p>
          </p:txBody>
        </p:sp>
        <p:sp>
          <p:nvSpPr>
            <p:cNvPr id="44" name="TextBox 43">
              <a:hlinkClick r:id="rId2" action="ppaction://hlinksldjump"/>
            </p:cNvPr>
            <p:cNvSpPr txBox="1"/>
            <p:nvPr/>
          </p:nvSpPr>
          <p:spPr>
            <a:xfrm>
              <a:off x="2246690" y="1988741"/>
              <a:ext cx="2207338" cy="369428"/>
            </a:xfrm>
            <a:prstGeom prst="rect">
              <a:avLst/>
            </a:prstGeom>
            <a:noFill/>
          </p:spPr>
          <p:txBody>
            <a:bodyPr wrap="none" rtlCol="0">
              <a:spAutoFit/>
            </a:bodyPr>
            <a:lstStyle/>
            <a:p>
              <a:pPr defTabSz="1058122"/>
              <a:r>
                <a:rPr lang="en-US" sz="2200" dirty="0">
                  <a:solidFill>
                    <a:prstClr val="black">
                      <a:lumMod val="75000"/>
                      <a:lumOff val="25000"/>
                    </a:prstClr>
                  </a:solidFill>
                  <a:latin typeface="Arial" pitchFamily="34" charset="0"/>
                  <a:cs typeface="Arial" pitchFamily="34" charset="0"/>
                  <a:hlinkClick r:id="rId3" action="ppaction://hlinksldjump"/>
                </a:rPr>
                <a:t>Guided Note Taking</a:t>
              </a:r>
              <a:endParaRPr lang="en-US" sz="2200" dirty="0">
                <a:solidFill>
                  <a:prstClr val="black">
                    <a:lumMod val="75000"/>
                    <a:lumOff val="25000"/>
                  </a:prstClr>
                </a:solidFill>
                <a:latin typeface="Arial" pitchFamily="34" charset="0"/>
                <a:cs typeface="Arial" pitchFamily="34" charset="0"/>
              </a:endParaRPr>
            </a:p>
          </p:txBody>
        </p:sp>
      </p:grpSp>
      <p:grpSp>
        <p:nvGrpSpPr>
          <p:cNvPr id="58" name="Group 57"/>
          <p:cNvGrpSpPr/>
          <p:nvPr/>
        </p:nvGrpSpPr>
        <p:grpSpPr>
          <a:xfrm>
            <a:off x="4466400" y="3229003"/>
            <a:ext cx="2165266" cy="747950"/>
            <a:chOff x="1332052" y="2835218"/>
            <a:chExt cx="1804857" cy="623455"/>
          </a:xfrm>
        </p:grpSpPr>
        <p:sp>
          <p:nvSpPr>
            <p:cNvPr id="54" name="Oval 53"/>
            <p:cNvSpPr/>
            <p:nvPr/>
          </p:nvSpPr>
          <p:spPr>
            <a:xfrm>
              <a:off x="1332052" y="2835218"/>
              <a:ext cx="623455" cy="623455"/>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58122"/>
              <a:endParaRPr lang="en-IN" sz="2900" dirty="0">
                <a:solidFill>
                  <a:prstClr val="white"/>
                </a:solidFill>
              </a:endParaRPr>
            </a:p>
          </p:txBody>
        </p:sp>
        <p:sp>
          <p:nvSpPr>
            <p:cNvPr id="55" name="TextBox 54"/>
            <p:cNvSpPr txBox="1"/>
            <p:nvPr/>
          </p:nvSpPr>
          <p:spPr>
            <a:xfrm>
              <a:off x="2246690" y="2916111"/>
              <a:ext cx="890219" cy="369301"/>
            </a:xfrm>
            <a:prstGeom prst="rect">
              <a:avLst/>
            </a:prstGeom>
            <a:noFill/>
          </p:spPr>
          <p:txBody>
            <a:bodyPr wrap="none" rtlCol="0">
              <a:spAutoFit/>
            </a:bodyPr>
            <a:lstStyle/>
            <a:p>
              <a:pPr defTabSz="1058122"/>
              <a:r>
                <a:rPr lang="en-US" sz="2200" dirty="0">
                  <a:solidFill>
                    <a:prstClr val="black">
                      <a:lumMod val="75000"/>
                      <a:lumOff val="25000"/>
                    </a:prstClr>
                  </a:solidFill>
                  <a:latin typeface="Arial" pitchFamily="34" charset="0"/>
                  <a:cs typeface="Arial" pitchFamily="34" charset="0"/>
                  <a:hlinkClick r:id="rId4" action="ppaction://hlinksldjump"/>
                </a:rPr>
                <a:t>Jigsaw</a:t>
              </a:r>
              <a:endParaRPr lang="en-US" sz="2200" dirty="0">
                <a:solidFill>
                  <a:prstClr val="black">
                    <a:lumMod val="75000"/>
                    <a:lumOff val="25000"/>
                  </a:prstClr>
                </a:solidFill>
                <a:latin typeface="Arial" pitchFamily="34" charset="0"/>
                <a:cs typeface="Arial" pitchFamily="34" charset="0"/>
              </a:endParaRPr>
            </a:p>
          </p:txBody>
        </p:sp>
      </p:grpSp>
      <p:sp>
        <p:nvSpPr>
          <p:cNvPr id="33" name="Oval 32">
            <a:hlinkClick r:id="rId2" action="ppaction://hlinksldjump"/>
          </p:cNvPr>
          <p:cNvSpPr>
            <a:spLocks noChangeAspect="1"/>
          </p:cNvSpPr>
          <p:nvPr/>
        </p:nvSpPr>
        <p:spPr>
          <a:xfrm>
            <a:off x="4466401" y="2351181"/>
            <a:ext cx="747950" cy="7479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83401" tIns="105582" rIns="83401" bIns="105582" numCol="1" anchor="ctr" anchorCtr="1" compatLnSpc="1">
            <a:prstTxWarp prst="textNoShape">
              <a:avLst/>
            </a:prstTxWarp>
          </a:bodyPr>
          <a:lstStyle/>
          <a:p>
            <a:pPr defTabSz="1058122"/>
            <a:r>
              <a:rPr lang="en-US" sz="5300" kern="0" dirty="0">
                <a:solidFill>
                  <a:prstClr val="white"/>
                </a:solidFill>
                <a:latin typeface="Arial" pitchFamily="34" charset="0"/>
                <a:cs typeface="Arial" pitchFamily="34" charset="0"/>
              </a:rPr>
              <a:t>1</a:t>
            </a:r>
          </a:p>
        </p:txBody>
      </p:sp>
      <p:sp>
        <p:nvSpPr>
          <p:cNvPr id="91" name="Oval 90"/>
          <p:cNvSpPr>
            <a:spLocks noChangeAspect="1"/>
          </p:cNvSpPr>
          <p:nvPr/>
        </p:nvSpPr>
        <p:spPr>
          <a:xfrm>
            <a:off x="4466399" y="3224241"/>
            <a:ext cx="746150" cy="746150"/>
          </a:xfrm>
          <a:prstGeom prst="ellipse">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83401" tIns="105582" rIns="83401" bIns="105582" numCol="1" anchor="ctr" anchorCtr="1" compatLnSpc="1">
            <a:prstTxWarp prst="textNoShape">
              <a:avLst/>
            </a:prstTxWarp>
          </a:bodyPr>
          <a:lstStyle/>
          <a:p>
            <a:pPr defTabSz="1058122"/>
            <a:r>
              <a:rPr lang="en-US" sz="5300" kern="0" dirty="0">
                <a:solidFill>
                  <a:prstClr val="white"/>
                </a:solidFill>
                <a:latin typeface="Arial" pitchFamily="34" charset="0"/>
                <a:cs typeface="Arial" pitchFamily="34" charset="0"/>
              </a:rPr>
              <a:t>2</a:t>
            </a:r>
          </a:p>
        </p:txBody>
      </p:sp>
      <p:pic>
        <p:nvPicPr>
          <p:cNvPr id="9" name="Picture 8">
            <a:hlinkClick r:id="rId5" action="ppaction://hlinksldjump"/>
          </p:cNvPr>
          <p:cNvPicPr>
            <a:picLocks noChangeAspect="1"/>
          </p:cNvPicPr>
          <p:nvPr/>
        </p:nvPicPr>
        <p:blipFill>
          <a:blip r:embed="rId6"/>
          <a:stretch>
            <a:fillRect/>
          </a:stretch>
        </p:blipFill>
        <p:spPr>
          <a:xfrm>
            <a:off x="9755932" y="6334687"/>
            <a:ext cx="3877788" cy="683741"/>
          </a:xfrm>
          <a:prstGeom prst="rect">
            <a:avLst/>
          </a:prstGeom>
        </p:spPr>
      </p:pic>
      <p:sp>
        <p:nvSpPr>
          <p:cNvPr id="67" name="TextBox 66"/>
          <p:cNvSpPr txBox="1"/>
          <p:nvPr/>
        </p:nvSpPr>
        <p:spPr>
          <a:xfrm>
            <a:off x="4066271" y="4982483"/>
            <a:ext cx="5689660" cy="1126462"/>
          </a:xfrm>
          <a:prstGeom prst="rect">
            <a:avLst/>
          </a:prstGeom>
          <a:noFill/>
        </p:spPr>
        <p:txBody>
          <a:bodyPr wrap="square" lIns="105610" tIns="53034" rIns="105610" bIns="53034" rtlCol="0">
            <a:spAutoFit/>
          </a:bodyPr>
          <a:lstStyle/>
          <a:p>
            <a:pPr defTabSz="1058122"/>
            <a:r>
              <a:rPr lang="en-US" sz="2200" dirty="0">
                <a:solidFill>
                  <a:prstClr val="black">
                    <a:lumMod val="75000"/>
                    <a:lumOff val="25000"/>
                  </a:prstClr>
                </a:solidFill>
                <a:latin typeface="Arial" pitchFamily="34" charset="0"/>
                <a:cs typeface="Arial" pitchFamily="34" charset="0"/>
              </a:rPr>
              <a:t>For these sessions, please see the Notes in the PowerPoint presentation for instructions to lead a Faculty Development Session</a:t>
            </a:r>
          </a:p>
        </p:txBody>
      </p:sp>
    </p:spTree>
    <p:extLst>
      <p:ext uri="{BB962C8B-B14F-4D97-AF65-F5344CB8AC3E}">
        <p14:creationId xmlns:p14="http://schemas.microsoft.com/office/powerpoint/2010/main" val="227523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82166"/>
            <a:ext cx="10589896" cy="2186940"/>
          </a:xfrm>
          <a:prstGeom prst="rect">
            <a:avLst/>
          </a:prstGeom>
        </p:spPr>
        <p:txBody>
          <a:bodyPr lIns="105930" tIns="53176" rIns="105930" bIns="53176"/>
          <a:lstStyle/>
          <a:p>
            <a:pPr algn="ctr"/>
            <a:r>
              <a:rPr lang="en-US" dirty="0">
                <a:solidFill>
                  <a:schemeClr val="bg1"/>
                </a:solidFill>
              </a:rPr>
              <a:t>Faculty Development Session: </a:t>
            </a:r>
            <a:br>
              <a:rPr lang="en-US" dirty="0">
                <a:solidFill>
                  <a:schemeClr val="bg1"/>
                </a:solidFill>
              </a:rPr>
            </a:br>
            <a:r>
              <a:rPr lang="en-US" dirty="0">
                <a:solidFill>
                  <a:schemeClr val="bg1"/>
                </a:solidFill>
              </a:rPr>
              <a:t>Guided Note Taking</a:t>
            </a:r>
          </a:p>
        </p:txBody>
      </p:sp>
      <p:sp>
        <p:nvSpPr>
          <p:cNvPr id="3" name="Text Placeholder 2"/>
          <p:cNvSpPr>
            <a:spLocks noGrp="1"/>
          </p:cNvSpPr>
          <p:nvPr>
            <p:ph type="body" idx="4294967295"/>
          </p:nvPr>
        </p:nvSpPr>
        <p:spPr>
          <a:xfrm>
            <a:off x="0" y="6029326"/>
            <a:ext cx="10589896" cy="1032510"/>
          </a:xfrm>
          <a:prstGeom prst="rect">
            <a:avLst/>
          </a:prstGeom>
        </p:spPr>
        <p:txBody>
          <a:bodyPr lIns="105930" tIns="53176" rIns="105930" bIns="53176"/>
          <a:lstStyle/>
          <a:p>
            <a:r>
              <a:rPr lang="en-US" dirty="0">
                <a:solidFill>
                  <a:schemeClr val="bg1"/>
                </a:solidFill>
              </a:rPr>
              <a:t>Dr Lisa Harris</a:t>
            </a:r>
          </a:p>
        </p:txBody>
      </p:sp>
      <p:pic>
        <p:nvPicPr>
          <p:cNvPr id="4" name="Picture 3">
            <a:hlinkClick r:id="rId2" action="ppaction://hlinksldjump"/>
          </p:cNvPr>
          <p:cNvPicPr>
            <a:picLocks noChangeAspect="1"/>
          </p:cNvPicPr>
          <p:nvPr/>
        </p:nvPicPr>
        <p:blipFill>
          <a:blip r:embed="rId3"/>
          <a:stretch>
            <a:fillRect/>
          </a:stretch>
        </p:blipFill>
        <p:spPr>
          <a:xfrm>
            <a:off x="7941583" y="6516529"/>
            <a:ext cx="5946437" cy="1090613"/>
          </a:xfrm>
          <a:prstGeom prst="rect">
            <a:avLst/>
          </a:prstGeom>
        </p:spPr>
      </p:pic>
    </p:spTree>
    <p:extLst>
      <p:ext uri="{BB962C8B-B14F-4D97-AF65-F5344CB8AC3E}">
        <p14:creationId xmlns:p14="http://schemas.microsoft.com/office/powerpoint/2010/main" val="373059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Development Session</a:t>
            </a:r>
            <a:br>
              <a:rPr lang="en-US" dirty="0"/>
            </a:br>
            <a:r>
              <a:rPr lang="en-US" dirty="0"/>
              <a:t>Guided Note taking</a:t>
            </a:r>
          </a:p>
        </p:txBody>
      </p:sp>
      <p:sp>
        <p:nvSpPr>
          <p:cNvPr id="3" name="Text Placeholder 2"/>
          <p:cNvSpPr>
            <a:spLocks noGrp="1"/>
          </p:cNvSpPr>
          <p:nvPr>
            <p:ph idx="1"/>
          </p:nvPr>
        </p:nvSpPr>
        <p:spPr/>
        <p:txBody>
          <a:bodyPr/>
          <a:lstStyle/>
          <a:p>
            <a:r>
              <a:rPr lang="en-US" dirty="0"/>
              <a:t>Small Group Activity</a:t>
            </a:r>
          </a:p>
        </p:txBody>
      </p:sp>
      <p:sp>
        <p:nvSpPr>
          <p:cNvPr id="4" name="TextBox 3"/>
          <p:cNvSpPr txBox="1"/>
          <p:nvPr/>
        </p:nvSpPr>
        <p:spPr>
          <a:xfrm>
            <a:off x="5869409" y="3207565"/>
            <a:ext cx="6345556" cy="3154669"/>
          </a:xfrm>
          <a:prstGeom prst="rect">
            <a:avLst/>
          </a:prstGeom>
          <a:noFill/>
        </p:spPr>
        <p:txBody>
          <a:bodyPr wrap="square" lIns="106254" tIns="53320" rIns="106254" bIns="53320" rtlCol="0">
            <a:spAutoFit/>
          </a:bodyPr>
          <a:lstStyle/>
          <a:p>
            <a:pPr algn="ctr" defTabSz="1064128"/>
            <a:r>
              <a:rPr lang="en-US" sz="2200" u="sng" dirty="0">
                <a:solidFill>
                  <a:prstClr val="black"/>
                </a:solidFill>
              </a:rPr>
              <a:t>Faculty Development Session</a:t>
            </a:r>
          </a:p>
          <a:p>
            <a:pPr marL="398930" indent="-398930" defTabSz="1064128">
              <a:buFontTx/>
              <a:buAutoNum type="arabicParenR"/>
            </a:pPr>
            <a:r>
              <a:rPr lang="en-US" sz="2200" dirty="0">
                <a:solidFill>
                  <a:prstClr val="black"/>
                </a:solidFill>
              </a:rPr>
              <a:t>Faculty prepare and bring 1-2 “canned lectures”</a:t>
            </a:r>
          </a:p>
          <a:p>
            <a:pPr marL="398930" indent="-398930" defTabSz="1064128">
              <a:buFontTx/>
              <a:buAutoNum type="arabicParenR"/>
            </a:pPr>
            <a:r>
              <a:rPr lang="en-US" sz="2200" dirty="0">
                <a:solidFill>
                  <a:prstClr val="black"/>
                </a:solidFill>
              </a:rPr>
              <a:t>Divide in pairs – two rotations (2 lectures reviewed or one lecture review by two different colleagues)</a:t>
            </a:r>
          </a:p>
          <a:p>
            <a:pPr marL="398930" indent="-398930" defTabSz="1064128">
              <a:buFontTx/>
              <a:buAutoNum type="arabicParenR"/>
            </a:pPr>
            <a:r>
              <a:rPr lang="en-US" sz="2200" dirty="0">
                <a:solidFill>
                  <a:prstClr val="black"/>
                </a:solidFill>
              </a:rPr>
              <a:t>Utilize tools to develop Guided Notes</a:t>
            </a:r>
          </a:p>
          <a:p>
            <a:pPr marL="398930" indent="-398930" defTabSz="1064128">
              <a:buFontTx/>
              <a:buAutoNum type="arabicParenR"/>
            </a:pPr>
            <a:r>
              <a:rPr lang="en-US" sz="2200" dirty="0">
                <a:solidFill>
                  <a:prstClr val="black"/>
                </a:solidFill>
              </a:rPr>
              <a:t>Provide feedback to lecture author with recommendation for Guided Notes</a:t>
            </a:r>
          </a:p>
          <a:p>
            <a:pPr marL="930949" lvl="1" indent="-398930" defTabSz="1064128">
              <a:buFont typeface="Arial"/>
              <a:buChar char="•"/>
            </a:pPr>
            <a:endParaRPr lang="en-US" sz="2200" dirty="0">
              <a:solidFill>
                <a:prstClr val="black"/>
              </a:solidFill>
            </a:endParaRPr>
          </a:p>
        </p:txBody>
      </p:sp>
      <p:sp>
        <p:nvSpPr>
          <p:cNvPr id="5" name="Footer Placeholder 3"/>
          <p:cNvSpPr txBox="1">
            <a:spLocks/>
          </p:cNvSpPr>
          <p:nvPr/>
        </p:nvSpPr>
        <p:spPr>
          <a:xfrm>
            <a:off x="0" y="6688227"/>
            <a:ext cx="6238876" cy="260986"/>
          </a:xfrm>
          <a:prstGeom prst="rect">
            <a:avLst/>
          </a:prstGeom>
        </p:spPr>
        <p:txBody>
          <a:bodyPr lIns="106254" tIns="53320" rIns="106254" bIns="533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rPr>
              <a:t>Dr Lisa Harris</a:t>
            </a:r>
          </a:p>
        </p:txBody>
      </p:sp>
    </p:spTree>
    <p:extLst>
      <p:ext uri="{BB962C8B-B14F-4D97-AF65-F5344CB8AC3E}">
        <p14:creationId xmlns:p14="http://schemas.microsoft.com/office/powerpoint/2010/main" val="395197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king Adult Learning Theory Come Alive PDW March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1.xml><?xml version="1.0" encoding="utf-8"?>
<a:theme xmlns:a="http://schemas.openxmlformats.org/drawingml/2006/main" name="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2.xml><?xml version="1.0" encoding="utf-8"?>
<a:theme xmlns:a="http://schemas.openxmlformats.org/drawingml/2006/main" name="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3.xml><?xml version="1.0" encoding="utf-8"?>
<a:theme xmlns:a="http://schemas.openxmlformats.org/drawingml/2006/main" name="1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4.xml><?xml version="1.0" encoding="utf-8"?>
<a:theme xmlns:a="http://schemas.openxmlformats.org/drawingml/2006/main" name="1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5.xml><?xml version="1.0" encoding="utf-8"?>
<a:theme xmlns:a="http://schemas.openxmlformats.org/drawingml/2006/main" name="1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6.xml><?xml version="1.0" encoding="utf-8"?>
<a:theme xmlns:a="http://schemas.openxmlformats.org/drawingml/2006/main" name="1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7.xml><?xml version="1.0" encoding="utf-8"?>
<a:theme xmlns:a="http://schemas.openxmlformats.org/drawingml/2006/main" name="1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8.xml><?xml version="1.0" encoding="utf-8"?>
<a:theme xmlns:a="http://schemas.openxmlformats.org/drawingml/2006/main" name="1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19.xml><?xml version="1.0" encoding="utf-8"?>
<a:theme xmlns:a="http://schemas.openxmlformats.org/drawingml/2006/main" name="1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UNC DFM FDF " id="{E0BD9B6B-6143-4C78-AE83-299BC234E268}" vid="{2A5F4856-4518-4179-A2A8-7A52555EC677}"/>
    </a:ext>
  </a:extLst>
</a:theme>
</file>

<file path=ppt/theme/theme20.xml><?xml version="1.0" encoding="utf-8"?>
<a:theme xmlns:a="http://schemas.openxmlformats.org/drawingml/2006/main" name="1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1.xml><?xml version="1.0" encoding="utf-8"?>
<a:theme xmlns:a="http://schemas.openxmlformats.org/drawingml/2006/main" name="1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2.xml><?xml version="1.0" encoding="utf-8"?>
<a:theme xmlns:a="http://schemas.openxmlformats.org/drawingml/2006/main" name="2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3.xml><?xml version="1.0" encoding="utf-8"?>
<a:theme xmlns:a="http://schemas.openxmlformats.org/drawingml/2006/main" name="2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4.xml><?xml version="1.0" encoding="utf-8"?>
<a:theme xmlns:a="http://schemas.openxmlformats.org/drawingml/2006/main" name="2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5.xml><?xml version="1.0" encoding="utf-8"?>
<a:theme xmlns:a="http://schemas.openxmlformats.org/drawingml/2006/main" name="2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6.xml><?xml version="1.0" encoding="utf-8"?>
<a:theme xmlns:a="http://schemas.openxmlformats.org/drawingml/2006/main" name="2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7.xml><?xml version="1.0" encoding="utf-8"?>
<a:theme xmlns:a="http://schemas.openxmlformats.org/drawingml/2006/main" name="2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8.xml><?xml version="1.0" encoding="utf-8"?>
<a:theme xmlns:a="http://schemas.openxmlformats.org/drawingml/2006/main" name="2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29.xml><?xml version="1.0" encoding="utf-8"?>
<a:theme xmlns:a="http://schemas.openxmlformats.org/drawingml/2006/main" name="2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xml><?xml version="1.0" encoding="utf-8"?>
<a:theme xmlns:a="http://schemas.openxmlformats.org/drawingml/2006/main" name="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UNC DFM FDF " id="{E0BD9B6B-6143-4C78-AE83-299BC234E268}" vid="{2A5F4856-4518-4179-A2A8-7A52555EC677}"/>
    </a:ext>
  </a:extLst>
</a:theme>
</file>

<file path=ppt/theme/theme30.xml><?xml version="1.0" encoding="utf-8"?>
<a:theme xmlns:a="http://schemas.openxmlformats.org/drawingml/2006/main" name="2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1.xml><?xml version="1.0" encoding="utf-8"?>
<a:theme xmlns:a="http://schemas.openxmlformats.org/drawingml/2006/main" name="2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2.xml><?xml version="1.0" encoding="utf-8"?>
<a:theme xmlns:a="http://schemas.openxmlformats.org/drawingml/2006/main" name="3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3.xml><?xml version="1.0" encoding="utf-8"?>
<a:theme xmlns:a="http://schemas.openxmlformats.org/drawingml/2006/main" name="3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4.xml><?xml version="1.0" encoding="utf-8"?>
<a:theme xmlns:a="http://schemas.openxmlformats.org/drawingml/2006/main" name="3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5.xml><?xml version="1.0" encoding="utf-8"?>
<a:theme xmlns:a="http://schemas.openxmlformats.org/drawingml/2006/main" name="3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6.xml><?xml version="1.0" encoding="utf-8"?>
<a:theme xmlns:a="http://schemas.openxmlformats.org/drawingml/2006/main" name="3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7.xml><?xml version="1.0" encoding="utf-8"?>
<a:theme xmlns:a="http://schemas.openxmlformats.org/drawingml/2006/main" name="3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8.xml><?xml version="1.0" encoding="utf-8"?>
<a:theme xmlns:a="http://schemas.openxmlformats.org/drawingml/2006/main" name="3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39.xml><?xml version="1.0" encoding="utf-8"?>
<a:theme xmlns:a="http://schemas.openxmlformats.org/drawingml/2006/main" name="3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xml><?xml version="1.0" encoding="utf-8"?>
<a:theme xmlns:a="http://schemas.openxmlformats.org/drawingml/2006/main" name="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UNC DFM FDF " id="{E0BD9B6B-6143-4C78-AE83-299BC234E268}" vid="{2A5F4856-4518-4179-A2A8-7A52555EC677}"/>
    </a:ext>
  </a:extLst>
</a:theme>
</file>

<file path=ppt/theme/theme40.xml><?xml version="1.0" encoding="utf-8"?>
<a:theme xmlns:a="http://schemas.openxmlformats.org/drawingml/2006/main" name="3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1.xml><?xml version="1.0" encoding="utf-8"?>
<a:theme xmlns:a="http://schemas.openxmlformats.org/drawingml/2006/main" name="3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2.xml><?xml version="1.0" encoding="utf-8"?>
<a:theme xmlns:a="http://schemas.openxmlformats.org/drawingml/2006/main" name="4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3.xml><?xml version="1.0" encoding="utf-8"?>
<a:theme xmlns:a="http://schemas.openxmlformats.org/drawingml/2006/main" name="4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4.xml><?xml version="1.0" encoding="utf-8"?>
<a:theme xmlns:a="http://schemas.openxmlformats.org/drawingml/2006/main" name="4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5.xml><?xml version="1.0" encoding="utf-8"?>
<a:theme xmlns:a="http://schemas.openxmlformats.org/drawingml/2006/main" name="4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6.xml><?xml version="1.0" encoding="utf-8"?>
<a:theme xmlns:a="http://schemas.openxmlformats.org/drawingml/2006/main" name="4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7.xml><?xml version="1.0" encoding="utf-8"?>
<a:theme xmlns:a="http://schemas.openxmlformats.org/drawingml/2006/main" name="4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8.xml><?xml version="1.0" encoding="utf-8"?>
<a:theme xmlns:a="http://schemas.openxmlformats.org/drawingml/2006/main" name="4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49.xml><?xml version="1.0" encoding="utf-8"?>
<a:theme xmlns:a="http://schemas.openxmlformats.org/drawingml/2006/main" name="4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xml><?xml version="1.0" encoding="utf-8"?>
<a:theme xmlns:a="http://schemas.openxmlformats.org/drawingml/2006/main" name="1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UNC DFM FDF " id="{E0BD9B6B-6143-4C78-AE83-299BC234E268}" vid="{2A5F4856-4518-4179-A2A8-7A52555EC677}"/>
    </a:ext>
  </a:extLst>
</a:theme>
</file>

<file path=ppt/theme/theme50.xml><?xml version="1.0" encoding="utf-8"?>
<a:theme xmlns:a="http://schemas.openxmlformats.org/drawingml/2006/main" name="4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1.xml><?xml version="1.0" encoding="utf-8"?>
<a:theme xmlns:a="http://schemas.openxmlformats.org/drawingml/2006/main" name="4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2.xml><?xml version="1.0" encoding="utf-8"?>
<a:theme xmlns:a="http://schemas.openxmlformats.org/drawingml/2006/main" name="5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3.xml><?xml version="1.0" encoding="utf-8"?>
<a:theme xmlns:a="http://schemas.openxmlformats.org/drawingml/2006/main" name="5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4.xml><?xml version="1.0" encoding="utf-8"?>
<a:theme xmlns:a="http://schemas.openxmlformats.org/drawingml/2006/main" name="5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5.xml><?xml version="1.0" encoding="utf-8"?>
<a:theme xmlns:a="http://schemas.openxmlformats.org/drawingml/2006/main" name="5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6.xml><?xml version="1.0" encoding="utf-8"?>
<a:theme xmlns:a="http://schemas.openxmlformats.org/drawingml/2006/main" name="5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7.xml><?xml version="1.0" encoding="utf-8"?>
<a:theme xmlns:a="http://schemas.openxmlformats.org/drawingml/2006/main" name="5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8.xml><?xml version="1.0" encoding="utf-8"?>
<a:theme xmlns:a="http://schemas.openxmlformats.org/drawingml/2006/main" name="5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59.xml><?xml version="1.0" encoding="utf-8"?>
<a:theme xmlns:a="http://schemas.openxmlformats.org/drawingml/2006/main" name="5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xml><?xml version="1.0" encoding="utf-8"?>
<a:theme xmlns:a="http://schemas.openxmlformats.org/drawingml/2006/main" name="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0.xml><?xml version="1.0" encoding="utf-8"?>
<a:theme xmlns:a="http://schemas.openxmlformats.org/drawingml/2006/main" name="5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1.xml><?xml version="1.0" encoding="utf-8"?>
<a:theme xmlns:a="http://schemas.openxmlformats.org/drawingml/2006/main" name="5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2.xml><?xml version="1.0" encoding="utf-8"?>
<a:theme xmlns:a="http://schemas.openxmlformats.org/drawingml/2006/main" name="6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3.xml><?xml version="1.0" encoding="utf-8"?>
<a:theme xmlns:a="http://schemas.openxmlformats.org/drawingml/2006/main" name="6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4.xml><?xml version="1.0" encoding="utf-8"?>
<a:theme xmlns:a="http://schemas.openxmlformats.org/drawingml/2006/main" name="6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5.xml><?xml version="1.0" encoding="utf-8"?>
<a:theme xmlns:a="http://schemas.openxmlformats.org/drawingml/2006/main" name="6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6.xml><?xml version="1.0" encoding="utf-8"?>
<a:theme xmlns:a="http://schemas.openxmlformats.org/drawingml/2006/main" name="6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7.xml><?xml version="1.0" encoding="utf-8"?>
<a:theme xmlns:a="http://schemas.openxmlformats.org/drawingml/2006/main" name="6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8.xml><?xml version="1.0" encoding="utf-8"?>
<a:theme xmlns:a="http://schemas.openxmlformats.org/drawingml/2006/main" name="6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69.xml><?xml version="1.0" encoding="utf-8"?>
<a:theme xmlns:a="http://schemas.openxmlformats.org/drawingml/2006/main" name="6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xml><?xml version="1.0" encoding="utf-8"?>
<a:theme xmlns:a="http://schemas.openxmlformats.org/drawingml/2006/main" name="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0.xml><?xml version="1.0" encoding="utf-8"?>
<a:theme xmlns:a="http://schemas.openxmlformats.org/drawingml/2006/main" name="6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1.xml><?xml version="1.0" encoding="utf-8"?>
<a:theme xmlns:a="http://schemas.openxmlformats.org/drawingml/2006/main" name="6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2.xml><?xml version="1.0" encoding="utf-8"?>
<a:theme xmlns:a="http://schemas.openxmlformats.org/drawingml/2006/main" name="7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3.xml><?xml version="1.0" encoding="utf-8"?>
<a:theme xmlns:a="http://schemas.openxmlformats.org/drawingml/2006/main" name="7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4.xml><?xml version="1.0" encoding="utf-8"?>
<a:theme xmlns:a="http://schemas.openxmlformats.org/drawingml/2006/main" name="7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5.xml><?xml version="1.0" encoding="utf-8"?>
<a:theme xmlns:a="http://schemas.openxmlformats.org/drawingml/2006/main" name="73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6.xml><?xml version="1.0" encoding="utf-8"?>
<a:theme xmlns:a="http://schemas.openxmlformats.org/drawingml/2006/main" name="7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7.xml><?xml version="1.0" encoding="utf-8"?>
<a:theme xmlns:a="http://schemas.openxmlformats.org/drawingml/2006/main" name="7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8.xml><?xml version="1.0" encoding="utf-8"?>
<a:theme xmlns:a="http://schemas.openxmlformats.org/drawingml/2006/main" name="76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79.xml><?xml version="1.0" encoding="utf-8"?>
<a:theme xmlns:a="http://schemas.openxmlformats.org/drawingml/2006/main" name="77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xml><?xml version="1.0" encoding="utf-8"?>
<a:theme xmlns:a="http://schemas.openxmlformats.org/drawingml/2006/main" name="4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0.xml><?xml version="1.0" encoding="utf-8"?>
<a:theme xmlns:a="http://schemas.openxmlformats.org/drawingml/2006/main" name="78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1.xml><?xml version="1.0" encoding="utf-8"?>
<a:theme xmlns:a="http://schemas.openxmlformats.org/drawingml/2006/main" name="79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2.xml><?xml version="1.0" encoding="utf-8"?>
<a:theme xmlns:a="http://schemas.openxmlformats.org/drawingml/2006/main" name="80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3.xml><?xml version="1.0" encoding="utf-8"?>
<a:theme xmlns:a="http://schemas.openxmlformats.org/drawingml/2006/main" name="81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4.xml><?xml version="1.0" encoding="utf-8"?>
<a:theme xmlns:a="http://schemas.openxmlformats.org/drawingml/2006/main" name="82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ppt/theme/theme8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NC DFM FDF " id="{E0BD9B6B-6143-4C78-AE83-299BC234E268}" vid="{2A5F4856-4518-4179-A2A8-7A52555EC677}"/>
    </a:ext>
  </a:extLst>
</a:theme>
</file>

<file path=docProps/app.xml><?xml version="1.0" encoding="utf-8"?>
<Properties xmlns="http://schemas.openxmlformats.org/officeDocument/2006/extended-properties" xmlns:vt="http://schemas.openxmlformats.org/officeDocument/2006/docPropsVTypes">
  <Template>Making Adult Learning Theory Come Alive PDW March 2017</Template>
  <TotalTime>265</TotalTime>
  <Words>9242</Words>
  <Application>Microsoft Office PowerPoint</Application>
  <PresentationFormat>Custom</PresentationFormat>
  <Paragraphs>1248</Paragraphs>
  <Slides>157</Slides>
  <Notes>60</Notes>
  <HiddenSlides>112</HiddenSlides>
  <MMClips>4</MMClips>
  <ScaleCrop>false</ScaleCrop>
  <HeadingPairs>
    <vt:vector size="6" baseType="variant">
      <vt:variant>
        <vt:lpstr>Theme</vt:lpstr>
      </vt:variant>
      <vt:variant>
        <vt:i4>84</vt:i4>
      </vt:variant>
      <vt:variant>
        <vt:lpstr>Embedded OLE Servers</vt:lpstr>
      </vt:variant>
      <vt:variant>
        <vt:i4>1</vt:i4>
      </vt:variant>
      <vt:variant>
        <vt:lpstr>Slide Titles</vt:lpstr>
      </vt:variant>
      <vt:variant>
        <vt:i4>157</vt:i4>
      </vt:variant>
    </vt:vector>
  </HeadingPairs>
  <TitlesOfParts>
    <vt:vector size="242" baseType="lpstr">
      <vt:lpstr>Making Adult Learning Theory Come Alive PDW March 2017</vt:lpstr>
      <vt:lpstr>powerpointUNC4</vt:lpstr>
      <vt:lpstr>3_powerpointUNC4</vt:lpstr>
      <vt:lpstr>6_powerpointUNC4</vt:lpstr>
      <vt:lpstr>12_powerpointUNC4</vt:lpstr>
      <vt:lpstr>1_powerpointUNC4</vt:lpstr>
      <vt:lpstr>2_powerpointUNC4</vt:lpstr>
      <vt:lpstr>4_powerpointUNC4</vt:lpstr>
      <vt:lpstr>5_powerpointUNC4</vt:lpstr>
      <vt:lpstr>7_powerpointUNC4</vt:lpstr>
      <vt:lpstr>8_powerpointUNC4</vt:lpstr>
      <vt:lpstr>9_powerpointUNC4</vt:lpstr>
      <vt:lpstr>10_powerpointUNC4</vt:lpstr>
      <vt:lpstr>11_powerpointUNC4</vt:lpstr>
      <vt:lpstr>13_powerpointUNC4</vt:lpstr>
      <vt:lpstr>14_powerpointUNC4</vt:lpstr>
      <vt:lpstr>15_powerpointUNC4</vt:lpstr>
      <vt:lpstr>16_powerpointUNC4</vt:lpstr>
      <vt:lpstr>17_powerpointUNC4</vt:lpstr>
      <vt:lpstr>18_powerpointUNC4</vt:lpstr>
      <vt:lpstr>19_powerpointUNC4</vt:lpstr>
      <vt:lpstr>20_powerpointUNC4</vt:lpstr>
      <vt:lpstr>21_powerpointUNC4</vt:lpstr>
      <vt:lpstr>22_powerpointUNC4</vt:lpstr>
      <vt:lpstr>23_powerpointUNC4</vt:lpstr>
      <vt:lpstr>24_powerpointUNC4</vt:lpstr>
      <vt:lpstr>25_powerpointUNC4</vt:lpstr>
      <vt:lpstr>26_powerpointUNC4</vt:lpstr>
      <vt:lpstr>27_powerpointUNC4</vt:lpstr>
      <vt:lpstr>28_powerpointUNC4</vt:lpstr>
      <vt:lpstr>29_powerpointUNC4</vt:lpstr>
      <vt:lpstr>30_powerpointUNC4</vt:lpstr>
      <vt:lpstr>31_powerpointUNC4</vt:lpstr>
      <vt:lpstr>32_powerpointUNC4</vt:lpstr>
      <vt:lpstr>33_powerpointUNC4</vt:lpstr>
      <vt:lpstr>34_powerpointUNC4</vt:lpstr>
      <vt:lpstr>35_powerpointUNC4</vt:lpstr>
      <vt:lpstr>36_powerpointUNC4</vt:lpstr>
      <vt:lpstr>37_powerpointUNC4</vt:lpstr>
      <vt:lpstr>38_powerpointUNC4</vt:lpstr>
      <vt:lpstr>39_powerpointUNC4</vt:lpstr>
      <vt:lpstr>40_powerpointUNC4</vt:lpstr>
      <vt:lpstr>41_powerpointUNC4</vt:lpstr>
      <vt:lpstr>42_powerpointUNC4</vt:lpstr>
      <vt:lpstr>43_powerpointUNC4</vt:lpstr>
      <vt:lpstr>44_powerpointUNC4</vt:lpstr>
      <vt:lpstr>45_powerpointUNC4</vt:lpstr>
      <vt:lpstr>46_powerpointUNC4</vt:lpstr>
      <vt:lpstr>47_powerpointUNC4</vt:lpstr>
      <vt:lpstr>48_powerpointUNC4</vt:lpstr>
      <vt:lpstr>49_powerpointUNC4</vt:lpstr>
      <vt:lpstr>50_powerpointUNC4</vt:lpstr>
      <vt:lpstr>51_powerpointUNC4</vt:lpstr>
      <vt:lpstr>52_powerpointUNC4</vt:lpstr>
      <vt:lpstr>53_powerpointUNC4</vt:lpstr>
      <vt:lpstr>54_powerpointUNC4</vt:lpstr>
      <vt:lpstr>55_powerpointUNC4</vt:lpstr>
      <vt:lpstr>56_powerpointUNC4</vt:lpstr>
      <vt:lpstr>57_powerpointUNC4</vt:lpstr>
      <vt:lpstr>58_powerpointUNC4</vt:lpstr>
      <vt:lpstr>59_powerpointUNC4</vt:lpstr>
      <vt:lpstr>60_powerpointUNC4</vt:lpstr>
      <vt:lpstr>61_powerpointUNC4</vt:lpstr>
      <vt:lpstr>62_powerpointUNC4</vt:lpstr>
      <vt:lpstr>63_powerpointUNC4</vt:lpstr>
      <vt:lpstr>64_powerpointUNC4</vt:lpstr>
      <vt:lpstr>65_powerpointUNC4</vt:lpstr>
      <vt:lpstr>66_powerpointUNC4</vt:lpstr>
      <vt:lpstr>67_powerpointUNC4</vt:lpstr>
      <vt:lpstr>68_powerpointUNC4</vt:lpstr>
      <vt:lpstr>69_powerpointUNC4</vt:lpstr>
      <vt:lpstr>70_powerpointUNC4</vt:lpstr>
      <vt:lpstr>71_powerpointUNC4</vt:lpstr>
      <vt:lpstr>72_powerpointUNC4</vt:lpstr>
      <vt:lpstr>73_powerpointUNC4</vt:lpstr>
      <vt:lpstr>74_powerpointUNC4</vt:lpstr>
      <vt:lpstr>75_powerpointUNC4</vt:lpstr>
      <vt:lpstr>76_powerpointUNC4</vt:lpstr>
      <vt:lpstr>77_powerpointUNC4</vt:lpstr>
      <vt:lpstr>78_powerpointUNC4</vt:lpstr>
      <vt:lpstr>79_powerpointUNC4</vt:lpstr>
      <vt:lpstr>80_powerpointUNC4</vt:lpstr>
      <vt:lpstr>81_powerpointUNC4</vt:lpstr>
      <vt:lpstr>82_powerpointUNC4</vt:lpstr>
      <vt:lpstr>Document</vt:lpstr>
      <vt:lpstr> </vt:lpstr>
      <vt:lpstr>Consider the best teaching or learning event you can remember participating in…What made this such a great session?  What is an upcoming event you are supposed to teach? </vt:lpstr>
      <vt:lpstr> </vt:lpstr>
      <vt:lpstr>Disclosures</vt:lpstr>
      <vt:lpstr>Objectives</vt:lpstr>
      <vt:lpstr>Who Is the Adult Learner?</vt:lpstr>
      <vt:lpstr>PowerPoint Presentation</vt:lpstr>
      <vt:lpstr>Part I: Adult Learning Theories</vt:lpstr>
      <vt:lpstr>Bloom’s Learning Domains</vt:lpstr>
      <vt:lpstr>PowerPoint Presentation</vt:lpstr>
      <vt:lpstr>PowerPoint Presentation</vt:lpstr>
      <vt:lpstr>PowerPoint Presentation</vt:lpstr>
      <vt:lpstr>PowerPoint Presentation</vt:lpstr>
      <vt:lpstr>PowerPoint Presentation</vt:lpstr>
      <vt:lpstr>Miller’s Pyramid</vt:lpstr>
      <vt:lpstr>Miller’s Pyramid</vt:lpstr>
      <vt:lpstr>Miller’s Pyramid</vt:lpstr>
      <vt:lpstr>Miller’s Pyramid</vt:lpstr>
      <vt:lpstr>Miller’s Pyramid</vt:lpstr>
      <vt:lpstr>Miller’s Methods of Teaching</vt:lpstr>
      <vt:lpstr>Dreyfus Model of Skill Acquisition</vt:lpstr>
      <vt:lpstr>PowerPoint Presentation</vt:lpstr>
      <vt:lpstr>Mental models for skill acquisition</vt:lpstr>
      <vt:lpstr>PowerPoint Presentation</vt:lpstr>
      <vt:lpstr>Part II: AIM to ACT Active Classroom Toolbox</vt:lpstr>
      <vt:lpstr>Purpose of the Toolbox</vt:lpstr>
      <vt:lpstr>AIM to ACT Index</vt:lpstr>
      <vt:lpstr>https://www.dropbox.com/s/n8fi1podmcwr7sy/0%20AIM%20to%20ACT%20Toolbox.pptx?dl=0 </vt:lpstr>
      <vt:lpstr>Large Group Techniques</vt:lpstr>
      <vt:lpstr>Audience Response Systems</vt:lpstr>
      <vt:lpstr>Large group – Audience response systems</vt:lpstr>
      <vt:lpstr>Large group – Audience response systems</vt:lpstr>
      <vt:lpstr>Large group – Audience response systems</vt:lpstr>
      <vt:lpstr>References - Audience response systems</vt:lpstr>
      <vt:lpstr>Find the Flaw</vt:lpstr>
      <vt:lpstr>Large Group: Find the Flaw</vt:lpstr>
      <vt:lpstr>Large Group: Find the Flaw</vt:lpstr>
      <vt:lpstr>Large Group: Find the Flaw</vt:lpstr>
      <vt:lpstr>Large Group: Find the Flaw</vt:lpstr>
      <vt:lpstr>References: Find the Flaw</vt:lpstr>
      <vt:lpstr>Jeopardy!</vt:lpstr>
      <vt:lpstr>PowerPoint Presentation</vt:lpstr>
      <vt:lpstr>Large group: Jeopardy!</vt:lpstr>
      <vt:lpstr>Example: OB and Newborn Care</vt:lpstr>
      <vt:lpstr>Jeopardy! Online Tutorial</vt:lpstr>
      <vt:lpstr>Large group: Jeopardy!</vt:lpstr>
      <vt:lpstr>Walking Gallery</vt:lpstr>
      <vt:lpstr>Walking Gallery</vt:lpstr>
      <vt:lpstr>Walking Gallery</vt:lpstr>
      <vt:lpstr>Walking Gallery</vt:lpstr>
      <vt:lpstr>Walking Gallery References</vt:lpstr>
      <vt:lpstr>Guided Note Taking</vt:lpstr>
      <vt:lpstr>ACTIVE/ENGAGED LEARNING TECHNIQUE GUIDED NOTE taking</vt:lpstr>
      <vt:lpstr>Guided Note Taking</vt:lpstr>
      <vt:lpstr>Guided Note Taking Example Templates</vt:lpstr>
      <vt:lpstr>Guided Note Taking Additional Tips</vt:lpstr>
      <vt:lpstr>References</vt:lpstr>
      <vt:lpstr>Team Recall</vt:lpstr>
      <vt:lpstr>Team Recall: Overview</vt:lpstr>
      <vt:lpstr>Team Recall: Set-up</vt:lpstr>
      <vt:lpstr>Team Recall: Student Instructions</vt:lpstr>
      <vt:lpstr>Team Recall</vt:lpstr>
      <vt:lpstr>Jigsaw Technique</vt:lpstr>
      <vt:lpstr>Small group - Jigsaw Technique</vt:lpstr>
      <vt:lpstr>Small group - Jigsaw Technique</vt:lpstr>
      <vt:lpstr>Small group - Jigsaw Technique</vt:lpstr>
      <vt:lpstr>Small group - Jigsaw Technique</vt:lpstr>
      <vt:lpstr>References - Jigsaw Technique</vt:lpstr>
      <vt:lpstr>3 – 2 - 1 Process</vt:lpstr>
      <vt:lpstr>Small Group: 3 – 2 - 1 Process</vt:lpstr>
      <vt:lpstr>Small Group: 3-2-1 Process</vt:lpstr>
      <vt:lpstr>Small Group: 3-2-1 Process</vt:lpstr>
      <vt:lpstr>Small Group: 3-2-1 Process</vt:lpstr>
      <vt:lpstr>References: 3-2-1 Process</vt:lpstr>
      <vt:lpstr>Small Group Questions</vt:lpstr>
      <vt:lpstr>Small Group Questions:  HOW TO ASK QUESTIONS</vt:lpstr>
      <vt:lpstr>Small Group Questions:  BALANCE THE KIND OF QUESTIONS </vt:lpstr>
      <vt:lpstr>Small Group Questions:  Other Kinds of Questions</vt:lpstr>
      <vt:lpstr>Small Group Questions:  TACTICS FOR EFFECTIVE QUESTIONING</vt:lpstr>
      <vt:lpstr>Small Group Questions:  HANDLING STUDENT RESPONSES</vt:lpstr>
      <vt:lpstr>References: Small Group Questions</vt:lpstr>
      <vt:lpstr>Small Working Groups</vt:lpstr>
      <vt:lpstr>Small Working Groups</vt:lpstr>
      <vt:lpstr>Small Working Groups</vt:lpstr>
      <vt:lpstr>Think – Pair - Share</vt:lpstr>
      <vt:lpstr>Small Group: Think –pair –share </vt:lpstr>
      <vt:lpstr>Small Group: Think –pair –share: Technique</vt:lpstr>
      <vt:lpstr>Small Group: Think –pair –share: Modifications</vt:lpstr>
      <vt:lpstr>Small Group: Think –pair –share</vt:lpstr>
      <vt:lpstr>Small Group: Think –pair –share</vt:lpstr>
      <vt:lpstr>References</vt:lpstr>
      <vt:lpstr>Poll Everywhere Instant Feedback</vt:lpstr>
      <vt:lpstr>Small Group: Poll Everywhere Instant Feedback</vt:lpstr>
      <vt:lpstr>Small Group: Poll Everywhere Instant Feedback</vt:lpstr>
      <vt:lpstr>Small Group: Poll Everywhere Instant Feedback</vt:lpstr>
      <vt:lpstr>Poll Everywhere Tutorial Videos</vt:lpstr>
      <vt:lpstr>Faculty Development Sessions</vt:lpstr>
      <vt:lpstr>Faculty Development Session:  Guided Note Taking</vt:lpstr>
      <vt:lpstr>Faculty Development Session Guided Note taking</vt:lpstr>
      <vt:lpstr>Guided Note Taking</vt:lpstr>
      <vt:lpstr>PowerPoint Presentation</vt:lpstr>
      <vt:lpstr>Small Group Activity</vt:lpstr>
      <vt:lpstr>Guided Note Taking</vt:lpstr>
      <vt:lpstr>References</vt:lpstr>
      <vt:lpstr>Faculty Development Session:  Jigsaw</vt:lpstr>
      <vt:lpstr>Faculty Development Session Jigsaw collaborative</vt:lpstr>
      <vt:lpstr>JIGSAW Collaborative</vt:lpstr>
      <vt:lpstr>JIGSAW Collaborative 10 Steps</vt:lpstr>
      <vt:lpstr>Large Group Activity A (optional)</vt:lpstr>
      <vt:lpstr>Large Group Activity B (optional)</vt:lpstr>
      <vt:lpstr>JIGSAW Collaborative</vt:lpstr>
      <vt:lpstr>Small group - Jigsaw Technique</vt:lpstr>
      <vt:lpstr>References</vt:lpstr>
      <vt:lpstr>AIM to ACT Demo!  Which Active Learning Techniques Do You Want to Explore?    We Will Demo Three for You!</vt:lpstr>
      <vt:lpstr>Large Group Techniques</vt:lpstr>
      <vt:lpstr>Activity #2: Explore the Toolbox</vt:lpstr>
      <vt:lpstr>Jane Vella’s 6 Core Principles of             Dialogue Education</vt:lpstr>
      <vt:lpstr>Respect</vt:lpstr>
      <vt:lpstr>Immediacy</vt:lpstr>
      <vt:lpstr>Relevance</vt:lpstr>
      <vt:lpstr>Safety</vt:lpstr>
      <vt:lpstr>Engagement</vt:lpstr>
      <vt:lpstr>Inclusion</vt:lpstr>
      <vt:lpstr>Activity #3</vt:lpstr>
      <vt:lpstr>Three Frameworks for Designing                          Active Learning Events</vt:lpstr>
      <vt:lpstr>Susan Ambrose, et. al. </vt:lpstr>
      <vt:lpstr>PowerPoint Presentation</vt:lpstr>
      <vt:lpstr>John Medina</vt:lpstr>
      <vt:lpstr>PowerPoint Presentation</vt:lpstr>
      <vt:lpstr>Adult Attention Span</vt:lpstr>
      <vt:lpstr>Incorporate “The Brain Rules”</vt:lpstr>
      <vt:lpstr>What Does this Look Like?</vt:lpstr>
      <vt:lpstr>Brain Rules Recap</vt:lpstr>
      <vt:lpstr> </vt:lpstr>
      <vt:lpstr> Vella’s Dialogue Education </vt:lpstr>
      <vt:lpstr>Activity 3: Review Our 8 Steps</vt:lpstr>
      <vt:lpstr>The 8 Steps</vt:lpstr>
      <vt:lpstr>Step 1: Who?</vt:lpstr>
      <vt:lpstr>Step 2: Why?</vt:lpstr>
      <vt:lpstr>Step 3: So That?</vt:lpstr>
      <vt:lpstr>Step 4: When?</vt:lpstr>
      <vt:lpstr>Step 5: Where? </vt:lpstr>
      <vt:lpstr>Step 6: What?</vt:lpstr>
      <vt:lpstr>Step 7: What for?</vt:lpstr>
      <vt:lpstr>Step 8: How?</vt:lpstr>
      <vt:lpstr>Activity 4:  Your Learning Event</vt:lpstr>
      <vt:lpstr>Activity 5: Review Our 4 A’s</vt:lpstr>
      <vt:lpstr>8. How = 4 A’s </vt:lpstr>
      <vt:lpstr>Large Group Techniques</vt:lpstr>
      <vt:lpstr>Activity 6: How to Make a PB&amp;J</vt:lpstr>
      <vt:lpstr>Activity 7:  Design Your Event with Vella</vt:lpstr>
      <vt:lpstr>Large Group Techniques</vt:lpstr>
      <vt:lpstr>Activity 8: Give Your Event </vt:lpstr>
      <vt:lpstr>Objectives</vt:lpstr>
      <vt:lpstr>PowerPoint Presentation</vt:lpstr>
      <vt:lpstr>Please…</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Maurer, Douglas M LTC USARMY MEDCOM MAMC (US)</dc:creator>
  <cp:lastModifiedBy>Maurer, Douglas M LTC USARMY MEDCOM MAMC (US)</cp:lastModifiedBy>
  <cp:revision>60</cp:revision>
  <cp:lastPrinted>2015-08-10T14:11:23Z</cp:lastPrinted>
  <dcterms:created xsi:type="dcterms:W3CDTF">2017-01-30T01:17:08Z</dcterms:created>
  <dcterms:modified xsi:type="dcterms:W3CDTF">2017-03-26T20:01:55Z</dcterms:modified>
</cp:coreProperties>
</file>