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56" r:id="rId5"/>
    <p:sldId id="257" r:id="rId6"/>
    <p:sldId id="258" r:id="rId7"/>
    <p:sldId id="259" r:id="rId8"/>
    <p:sldId id="261" r:id="rId9"/>
    <p:sldId id="262" r:id="rId10"/>
    <p:sldId id="263" r:id="rId11"/>
    <p:sldId id="265" r:id="rId12"/>
    <p:sldId id="266" r:id="rId13"/>
    <p:sldId id="264" r:id="rId14"/>
    <p:sldId id="267" r:id="rId15"/>
    <p:sldId id="269" r:id="rId16"/>
    <p:sldId id="268" r:id="rId17"/>
    <p:sldId id="270" r:id="rId18"/>
    <p:sldId id="271" r:id="rId19"/>
    <p:sldId id="272" r:id="rId20"/>
    <p:sldId id="273" r:id="rId21"/>
    <p:sldId id="274" r:id="rId22"/>
    <p:sldId id="276" r:id="rId23"/>
    <p:sldId id="260"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D69C"/>
    <a:srgbClr val="007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DAA51-FEC9-4237-BD39-C3FF9DE54832}" v="3" dt="2023-08-11T14:36:28.217"/>
    <p1510:client id="{1E05DC1F-4312-4587-9172-00DE6EC7926A}" v="236" dt="2023-08-24T13:29:15.741"/>
    <p1510:client id="{41CCF294-EC98-46E5-BA68-2AAEBBE3794B}" v="440" dt="2023-08-11T15:22:40.907"/>
    <p1510:client id="{7E3B716C-1750-4150-8F12-6B6C8896C908}" v="14" dt="2023-08-17T20:43:14.558"/>
    <p1510:client id="{A52426BD-11A6-42E7-BE16-FA5CB702280A}" v="186" dt="2023-08-25T13:02:57.370"/>
    <p1510:client id="{B18C1117-55F1-4416-AA4A-AAB59AC31716}" v="1" dt="2023-09-01T13:50:27.377"/>
    <p1510:client id="{B1ACDC32-1396-4D2C-9AB7-656A5D839841}" v="83" dt="2023-09-01T20:25:00.464"/>
    <p1510:client id="{B8ED3FDC-CBFD-48C8-BDDF-E16372BAD8B7}" v="4" dt="2023-08-04T18:05:57.478"/>
    <p1510:client id="{B9BF02A8-2BBD-42F8-8FCD-24DE2D3D83AC}" v="1" dt="2023-08-18T13:28:22.218"/>
    <p1510:client id="{BEB07723-D518-42C1-B9BA-96C172C7BAFE}" v="242" dt="2023-08-24T13:49:35.003"/>
    <p1510:client id="{E242E733-CD93-4792-989F-151E50AEC947}" v="21" dt="2023-08-18T13:27:34.902"/>
    <p1510:client id="{E9FCC7E7-798A-420E-8F2C-E0F5C8DE6C3D}" v="77" dt="2023-08-11T13:46:41.951"/>
    <p1510:client id="{EFE826FC-3A43-4F8B-A68E-6A33BE25729B}" v="66" dt="2023-09-01T12:53:29.234"/>
    <p1510:client id="{FC70B7A8-3B25-4BA8-AA57-339FC84D7E08}" v="8" dt="2023-09-01T13:52:13.157"/>
    <p1510:client id="{FF18A178-F7C8-4867-8553-24EABD6EBE26}" v="70" dt="2023-08-24T13:02:59.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snapToGrid="0">
      <p:cViewPr varScale="1">
        <p:scale>
          <a:sx n="116" d="100"/>
          <a:sy n="116" d="100"/>
        </p:scale>
        <p:origin x="8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Haymaker" userId="S::chris.haymaker@wmed.edu::63642bad-0e59-49b6-90e3-c9f635af5e6c" providerId="AD" clId="Web-{FF18A178-F7C8-4867-8553-24EABD6EBE26}"/>
    <pc:docChg chg="modSld">
      <pc:chgData name="Christopher Haymaker" userId="S::chris.haymaker@wmed.edu::63642bad-0e59-49b6-90e3-c9f635af5e6c" providerId="AD" clId="Web-{FF18A178-F7C8-4867-8553-24EABD6EBE26}" dt="2023-08-24T13:02:55.722" v="709"/>
      <pc:docMkLst>
        <pc:docMk/>
      </pc:docMkLst>
      <pc:sldChg chg="addSp delSp modSp modNotes">
        <pc:chgData name="Christopher Haymaker" userId="S::chris.haymaker@wmed.edu::63642bad-0e59-49b6-90e3-c9f635af5e6c" providerId="AD" clId="Web-{FF18A178-F7C8-4867-8553-24EABD6EBE26}" dt="2023-08-24T13:01:02.750" v="695" actId="1076"/>
        <pc:sldMkLst>
          <pc:docMk/>
          <pc:sldMk cId="688122343" sldId="261"/>
        </pc:sldMkLst>
        <pc:spChg chg="del">
          <ac:chgData name="Christopher Haymaker" userId="S::chris.haymaker@wmed.edu::63642bad-0e59-49b6-90e3-c9f635af5e6c" providerId="AD" clId="Web-{FF18A178-F7C8-4867-8553-24EABD6EBE26}" dt="2023-08-24T12:58:39.027" v="678"/>
          <ac:spMkLst>
            <pc:docMk/>
            <pc:sldMk cId="688122343" sldId="261"/>
            <ac:spMk id="2" creationId="{46E016AF-889E-1653-03FA-F2CB89985077}"/>
          </ac:spMkLst>
        </pc:spChg>
        <pc:spChg chg="add del mod">
          <ac:chgData name="Christopher Haymaker" userId="S::chris.haymaker@wmed.edu::63642bad-0e59-49b6-90e3-c9f635af5e6c" providerId="AD" clId="Web-{FF18A178-F7C8-4867-8553-24EABD6EBE26}" dt="2023-08-24T12:59:03.450" v="685"/>
          <ac:spMkLst>
            <pc:docMk/>
            <pc:sldMk cId="688122343" sldId="261"/>
            <ac:spMk id="6" creationId="{58B2BC1C-449A-C694-8FE7-55A403DC0670}"/>
          </ac:spMkLst>
        </pc:spChg>
        <pc:spChg chg="add del mod">
          <ac:chgData name="Christopher Haymaker" userId="S::chris.haymaker@wmed.edu::63642bad-0e59-49b6-90e3-c9f635af5e6c" providerId="AD" clId="Web-{FF18A178-F7C8-4867-8553-24EABD6EBE26}" dt="2023-08-24T13:00:51.109" v="692"/>
          <ac:spMkLst>
            <pc:docMk/>
            <pc:sldMk cId="688122343" sldId="261"/>
            <ac:spMk id="10" creationId="{D56CF63A-D20B-23EF-881F-A606C19DA067}"/>
          </ac:spMkLst>
        </pc:spChg>
        <pc:picChg chg="add del mod">
          <ac:chgData name="Christopher Haymaker" userId="S::chris.haymaker@wmed.edu::63642bad-0e59-49b6-90e3-c9f635af5e6c" providerId="AD" clId="Web-{FF18A178-F7C8-4867-8553-24EABD6EBE26}" dt="2023-08-24T12:59:50.639" v="687"/>
          <ac:picMkLst>
            <pc:docMk/>
            <pc:sldMk cId="688122343" sldId="261"/>
            <ac:picMk id="3" creationId="{097929F2-7332-AD74-26A5-89A747E4F847}"/>
          </ac:picMkLst>
        </pc:picChg>
        <pc:picChg chg="add mod">
          <ac:chgData name="Christopher Haymaker" userId="S::chris.haymaker@wmed.edu::63642bad-0e59-49b6-90e3-c9f635af5e6c" providerId="AD" clId="Web-{FF18A178-F7C8-4867-8553-24EABD6EBE26}" dt="2023-08-24T13:01:02.750" v="695" actId="1076"/>
          <ac:picMkLst>
            <pc:docMk/>
            <pc:sldMk cId="688122343" sldId="261"/>
            <ac:picMk id="9" creationId="{E28A65CC-4D85-78E2-E3A1-81A81B443E92}"/>
          </ac:picMkLst>
        </pc:picChg>
      </pc:sldChg>
      <pc:sldChg chg="addSp delSp modSp modNotes">
        <pc:chgData name="Christopher Haymaker" userId="S::chris.haymaker@wmed.edu::63642bad-0e59-49b6-90e3-c9f635af5e6c" providerId="AD" clId="Web-{FF18A178-F7C8-4867-8553-24EABD6EBE26}" dt="2023-08-24T12:36:45.462" v="37" actId="14100"/>
        <pc:sldMkLst>
          <pc:docMk/>
          <pc:sldMk cId="1417196727" sldId="262"/>
        </pc:sldMkLst>
        <pc:spChg chg="mod">
          <ac:chgData name="Christopher Haymaker" userId="S::chris.haymaker@wmed.edu::63642bad-0e59-49b6-90e3-c9f635af5e6c" providerId="AD" clId="Web-{FF18A178-F7C8-4867-8553-24EABD6EBE26}" dt="2023-08-24T12:31:44.189" v="1" actId="20577"/>
          <ac:spMkLst>
            <pc:docMk/>
            <pc:sldMk cId="1417196727" sldId="262"/>
            <ac:spMk id="2" creationId="{FB385B26-EEA1-B040-74A3-B2F9E52E3D23}"/>
          </ac:spMkLst>
        </pc:spChg>
        <pc:spChg chg="mod">
          <ac:chgData name="Christopher Haymaker" userId="S::chris.haymaker@wmed.edu::63642bad-0e59-49b6-90e3-c9f635af5e6c" providerId="AD" clId="Web-{FF18A178-F7C8-4867-8553-24EABD6EBE26}" dt="2023-08-24T12:33:49.880" v="8"/>
          <ac:spMkLst>
            <pc:docMk/>
            <pc:sldMk cId="1417196727" sldId="262"/>
            <ac:spMk id="4" creationId="{7643541D-E239-8EF1-D191-BB9026C08A28}"/>
          </ac:spMkLst>
        </pc:spChg>
        <pc:spChg chg="mod">
          <ac:chgData name="Christopher Haymaker" userId="S::chris.haymaker@wmed.edu::63642bad-0e59-49b6-90e3-c9f635af5e6c" providerId="AD" clId="Web-{FF18A178-F7C8-4867-8553-24EABD6EBE26}" dt="2023-08-24T12:33:49.880" v="8"/>
          <ac:spMkLst>
            <pc:docMk/>
            <pc:sldMk cId="1417196727" sldId="262"/>
            <ac:spMk id="5" creationId="{3C7CC904-EC01-5B14-D0B1-445C0CDBFF7C}"/>
          </ac:spMkLst>
        </pc:spChg>
        <pc:spChg chg="add mod">
          <ac:chgData name="Christopher Haymaker" userId="S::chris.haymaker@wmed.edu::63642bad-0e59-49b6-90e3-c9f635af5e6c" providerId="AD" clId="Web-{FF18A178-F7C8-4867-8553-24EABD6EBE26}" dt="2023-08-24T12:36:45.462" v="37" actId="14100"/>
          <ac:spMkLst>
            <pc:docMk/>
            <pc:sldMk cId="1417196727" sldId="262"/>
            <ac:spMk id="8" creationId="{DE44E111-D9AA-9379-7B7E-8D0F75F750E8}"/>
          </ac:spMkLst>
        </pc:spChg>
        <pc:spChg chg="mod ord">
          <ac:chgData name="Christopher Haymaker" userId="S::chris.haymaker@wmed.edu::63642bad-0e59-49b6-90e3-c9f635af5e6c" providerId="AD" clId="Web-{FF18A178-F7C8-4867-8553-24EABD6EBE26}" dt="2023-08-24T12:33:49.880" v="8"/>
          <ac:spMkLst>
            <pc:docMk/>
            <pc:sldMk cId="1417196727" sldId="262"/>
            <ac:spMk id="14" creationId="{8643D0FE-1B17-805B-E261-0BD215A5B662}"/>
          </ac:spMkLst>
        </pc:spChg>
        <pc:spChg chg="add del">
          <ac:chgData name="Christopher Haymaker" userId="S::chris.haymaker@wmed.edu::63642bad-0e59-49b6-90e3-c9f635af5e6c" providerId="AD" clId="Web-{FF18A178-F7C8-4867-8553-24EABD6EBE26}" dt="2023-08-24T12:33:38.583" v="6"/>
          <ac:spMkLst>
            <pc:docMk/>
            <pc:sldMk cId="1417196727" sldId="262"/>
            <ac:spMk id="19" creationId="{1C4FDBE2-32F7-4AC4-A40C-C51C65B1D474}"/>
          </ac:spMkLst>
        </pc:spChg>
        <pc:spChg chg="add del">
          <ac:chgData name="Christopher Haymaker" userId="S::chris.haymaker@wmed.edu::63642bad-0e59-49b6-90e3-c9f635af5e6c" providerId="AD" clId="Web-{FF18A178-F7C8-4867-8553-24EABD6EBE26}" dt="2023-08-24T12:33:38.583" v="6"/>
          <ac:spMkLst>
            <pc:docMk/>
            <pc:sldMk cId="1417196727" sldId="262"/>
            <ac:spMk id="21" creationId="{E2B33195-5BCA-4BB7-A82D-6739522687DD}"/>
          </ac:spMkLst>
        </pc:spChg>
        <pc:spChg chg="add del">
          <ac:chgData name="Christopher Haymaker" userId="S::chris.haymaker@wmed.edu::63642bad-0e59-49b6-90e3-c9f635af5e6c" providerId="AD" clId="Web-{FF18A178-F7C8-4867-8553-24EABD6EBE26}" dt="2023-08-24T12:33:38.583" v="6"/>
          <ac:spMkLst>
            <pc:docMk/>
            <pc:sldMk cId="1417196727" sldId="262"/>
            <ac:spMk id="23" creationId="{CF8AD9F3-9AF6-494F-83A3-2F677563935C}"/>
          </ac:spMkLst>
        </pc:spChg>
        <pc:spChg chg="add del">
          <ac:chgData name="Christopher Haymaker" userId="S::chris.haymaker@wmed.edu::63642bad-0e59-49b6-90e3-c9f635af5e6c" providerId="AD" clId="Web-{FF18A178-F7C8-4867-8553-24EABD6EBE26}" dt="2023-08-24T12:33:38.583" v="6"/>
          <ac:spMkLst>
            <pc:docMk/>
            <pc:sldMk cId="1417196727" sldId="262"/>
            <ac:spMk id="25" creationId="{11156773-3FB3-46D9-9F87-821287404830}"/>
          </ac:spMkLst>
        </pc:spChg>
        <pc:spChg chg="add del">
          <ac:chgData name="Christopher Haymaker" userId="S::chris.haymaker@wmed.edu::63642bad-0e59-49b6-90e3-c9f635af5e6c" providerId="AD" clId="Web-{FF18A178-F7C8-4867-8553-24EABD6EBE26}" dt="2023-08-24T12:33:38.583" v="6"/>
          <ac:spMkLst>
            <pc:docMk/>
            <pc:sldMk cId="1417196727" sldId="262"/>
            <ac:spMk id="27" creationId="{E8EA24D0-C854-4AA8-B8FD-D252660D8840}"/>
          </ac:spMkLst>
        </pc:spChg>
        <pc:spChg chg="add del">
          <ac:chgData name="Christopher Haymaker" userId="S::chris.haymaker@wmed.edu::63642bad-0e59-49b6-90e3-c9f635af5e6c" providerId="AD" clId="Web-{FF18A178-F7C8-4867-8553-24EABD6EBE26}" dt="2023-08-24T12:33:49.880" v="8"/>
          <ac:spMkLst>
            <pc:docMk/>
            <pc:sldMk cId="1417196727" sldId="262"/>
            <ac:spMk id="29" creationId="{B9E248E0-55F8-4E45-A07F-B49E0EEA97ED}"/>
          </ac:spMkLst>
        </pc:spChg>
        <pc:spChg chg="add del">
          <ac:chgData name="Christopher Haymaker" userId="S::chris.haymaker@wmed.edu::63642bad-0e59-49b6-90e3-c9f635af5e6c" providerId="AD" clId="Web-{FF18A178-F7C8-4867-8553-24EABD6EBE26}" dt="2023-08-24T12:33:49.880" v="8"/>
          <ac:spMkLst>
            <pc:docMk/>
            <pc:sldMk cId="1417196727" sldId="262"/>
            <ac:spMk id="30" creationId="{311F016A-A753-449B-9EA6-322199B7119E}"/>
          </ac:spMkLst>
        </pc:spChg>
        <pc:picChg chg="add del mod ord">
          <ac:chgData name="Christopher Haymaker" userId="S::chris.haymaker@wmed.edu::63642bad-0e59-49b6-90e3-c9f635af5e6c" providerId="AD" clId="Web-{FF18A178-F7C8-4867-8553-24EABD6EBE26}" dt="2023-08-24T12:33:50.380" v="9"/>
          <ac:picMkLst>
            <pc:docMk/>
            <pc:sldMk cId="1417196727" sldId="262"/>
            <ac:picMk id="3" creationId="{35F6C235-1350-B8B4-FA90-58715AD4A434}"/>
          </ac:picMkLst>
        </pc:picChg>
        <pc:picChg chg="add mod">
          <ac:chgData name="Christopher Haymaker" userId="S::chris.haymaker@wmed.edu::63642bad-0e59-49b6-90e3-c9f635af5e6c" providerId="AD" clId="Web-{FF18A178-F7C8-4867-8553-24EABD6EBE26}" dt="2023-08-24T12:35:39.648" v="16" actId="14100"/>
          <ac:picMkLst>
            <pc:docMk/>
            <pc:sldMk cId="1417196727" sldId="262"/>
            <ac:picMk id="6" creationId="{B5F32478-785C-D54B-86CB-12AD4D1F8B97}"/>
          </ac:picMkLst>
        </pc:picChg>
        <pc:picChg chg="mod ord">
          <ac:chgData name="Christopher Haymaker" userId="S::chris.haymaker@wmed.edu::63642bad-0e59-49b6-90e3-c9f635af5e6c" providerId="AD" clId="Web-{FF18A178-F7C8-4867-8553-24EABD6EBE26}" dt="2023-08-24T12:33:49.880" v="8"/>
          <ac:picMkLst>
            <pc:docMk/>
            <pc:sldMk cId="1417196727" sldId="262"/>
            <ac:picMk id="7" creationId="{FC6820D0-A7B8-17D7-E985-8EBA9689D6B7}"/>
          </ac:picMkLst>
        </pc:picChg>
      </pc:sldChg>
      <pc:sldChg chg="modNotes">
        <pc:chgData name="Christopher Haymaker" userId="S::chris.haymaker@wmed.edu::63642bad-0e59-49b6-90e3-c9f635af5e6c" providerId="AD" clId="Web-{FF18A178-F7C8-4867-8553-24EABD6EBE26}" dt="2023-08-24T13:02:55.722" v="709"/>
        <pc:sldMkLst>
          <pc:docMk/>
          <pc:sldMk cId="2292144737" sldId="263"/>
        </pc:sldMkLst>
      </pc:sldChg>
    </pc:docChg>
  </pc:docChgLst>
  <pc:docChgLst>
    <pc:chgData name="Christopher Haymaker" userId="S::chris.haymaker@wmed.edu::63642bad-0e59-49b6-90e3-c9f635af5e6c" providerId="AD" clId="Web-{B1ACDC32-1396-4D2C-9AB7-656A5D839841}"/>
    <pc:docChg chg="addSld modSld sldOrd">
      <pc:chgData name="Christopher Haymaker" userId="S::chris.haymaker@wmed.edu::63642bad-0e59-49b6-90e3-c9f635af5e6c" providerId="AD" clId="Web-{B1ACDC32-1396-4D2C-9AB7-656A5D839841}" dt="2023-09-01T20:25:10.933" v="127"/>
      <pc:docMkLst>
        <pc:docMk/>
      </pc:docMkLst>
      <pc:sldChg chg="modNotes">
        <pc:chgData name="Christopher Haymaker" userId="S::chris.haymaker@wmed.edu::63642bad-0e59-49b6-90e3-c9f635af5e6c" providerId="AD" clId="Web-{B1ACDC32-1396-4D2C-9AB7-656A5D839841}" dt="2023-09-01T20:13:02.018" v="3"/>
        <pc:sldMkLst>
          <pc:docMk/>
          <pc:sldMk cId="1151114718" sldId="256"/>
        </pc:sldMkLst>
      </pc:sldChg>
      <pc:sldChg chg="modNotes">
        <pc:chgData name="Christopher Haymaker" userId="S::chris.haymaker@wmed.edu::63642bad-0e59-49b6-90e3-c9f635af5e6c" providerId="AD" clId="Web-{B1ACDC32-1396-4D2C-9AB7-656A5D839841}" dt="2023-09-01T20:14:47.850" v="10"/>
        <pc:sldMkLst>
          <pc:docMk/>
          <pc:sldMk cId="630727671" sldId="257"/>
        </pc:sldMkLst>
      </pc:sldChg>
      <pc:sldChg chg="modNotes">
        <pc:chgData name="Christopher Haymaker" userId="S::chris.haymaker@wmed.edu::63642bad-0e59-49b6-90e3-c9f635af5e6c" providerId="AD" clId="Web-{B1ACDC32-1396-4D2C-9AB7-656A5D839841}" dt="2023-09-01T20:13:17.613" v="7"/>
        <pc:sldMkLst>
          <pc:docMk/>
          <pc:sldMk cId="3482881658" sldId="259"/>
        </pc:sldMkLst>
      </pc:sldChg>
      <pc:sldChg chg="modNotes">
        <pc:chgData name="Christopher Haymaker" userId="S::chris.haymaker@wmed.edu::63642bad-0e59-49b6-90e3-c9f635af5e6c" providerId="AD" clId="Web-{B1ACDC32-1396-4D2C-9AB7-656A5D839841}" dt="2023-09-01T20:25:10.933" v="127"/>
        <pc:sldMkLst>
          <pc:docMk/>
          <pc:sldMk cId="1427567175" sldId="260"/>
        </pc:sldMkLst>
      </pc:sldChg>
      <pc:sldChg chg="modNotes">
        <pc:chgData name="Christopher Haymaker" userId="S::chris.haymaker@wmed.edu::63642bad-0e59-49b6-90e3-c9f635af5e6c" providerId="AD" clId="Web-{B1ACDC32-1396-4D2C-9AB7-656A5D839841}" dt="2023-09-01T20:14:58.663" v="14"/>
        <pc:sldMkLst>
          <pc:docMk/>
          <pc:sldMk cId="688122343" sldId="261"/>
        </pc:sldMkLst>
      </pc:sldChg>
      <pc:sldChg chg="modNotes">
        <pc:chgData name="Christopher Haymaker" userId="S::chris.haymaker@wmed.edu::63642bad-0e59-49b6-90e3-c9f635af5e6c" providerId="AD" clId="Web-{B1ACDC32-1396-4D2C-9AB7-656A5D839841}" dt="2023-09-01T20:15:37.352" v="19"/>
        <pc:sldMkLst>
          <pc:docMk/>
          <pc:sldMk cId="1417196727" sldId="262"/>
        </pc:sldMkLst>
      </pc:sldChg>
      <pc:sldChg chg="modNotes">
        <pc:chgData name="Christopher Haymaker" userId="S::chris.haymaker@wmed.edu::63642bad-0e59-49b6-90e3-c9f635af5e6c" providerId="AD" clId="Web-{B1ACDC32-1396-4D2C-9AB7-656A5D839841}" dt="2023-09-01T20:17:06.808" v="24"/>
        <pc:sldMkLst>
          <pc:docMk/>
          <pc:sldMk cId="2292144737" sldId="263"/>
        </pc:sldMkLst>
      </pc:sldChg>
      <pc:sldChg chg="modNotes">
        <pc:chgData name="Christopher Haymaker" userId="S::chris.haymaker@wmed.edu::63642bad-0e59-49b6-90e3-c9f635af5e6c" providerId="AD" clId="Web-{B1ACDC32-1396-4D2C-9AB7-656A5D839841}" dt="2023-09-01T20:17:22.933" v="29"/>
        <pc:sldMkLst>
          <pc:docMk/>
          <pc:sldMk cId="2797923801" sldId="264"/>
        </pc:sldMkLst>
      </pc:sldChg>
      <pc:sldChg chg="modNotes">
        <pc:chgData name="Christopher Haymaker" userId="S::chris.haymaker@wmed.edu::63642bad-0e59-49b6-90e3-c9f635af5e6c" providerId="AD" clId="Web-{B1ACDC32-1396-4D2C-9AB7-656A5D839841}" dt="2023-09-01T20:17:15.105" v="27"/>
        <pc:sldMkLst>
          <pc:docMk/>
          <pc:sldMk cId="3370631225" sldId="265"/>
        </pc:sldMkLst>
      </pc:sldChg>
      <pc:sldChg chg="modNotes">
        <pc:chgData name="Christopher Haymaker" userId="S::chris.haymaker@wmed.edu::63642bad-0e59-49b6-90e3-c9f635af5e6c" providerId="AD" clId="Web-{B1ACDC32-1396-4D2C-9AB7-656A5D839841}" dt="2023-09-01T20:17:36.387" v="33"/>
        <pc:sldMkLst>
          <pc:docMk/>
          <pc:sldMk cId="1107258200" sldId="267"/>
        </pc:sldMkLst>
      </pc:sldChg>
      <pc:sldChg chg="modSp modNotes">
        <pc:chgData name="Christopher Haymaker" userId="S::chris.haymaker@wmed.edu::63642bad-0e59-49b6-90e3-c9f635af5e6c" providerId="AD" clId="Web-{B1ACDC32-1396-4D2C-9AB7-656A5D839841}" dt="2023-09-01T20:20:34.986" v="61"/>
        <pc:sldMkLst>
          <pc:docMk/>
          <pc:sldMk cId="4257073367" sldId="268"/>
        </pc:sldMkLst>
        <pc:spChg chg="mod">
          <ac:chgData name="Christopher Haymaker" userId="S::chris.haymaker@wmed.edu::63642bad-0e59-49b6-90e3-c9f635af5e6c" providerId="AD" clId="Web-{B1ACDC32-1396-4D2C-9AB7-656A5D839841}" dt="2023-09-01T20:20:24.345" v="59" actId="20577"/>
          <ac:spMkLst>
            <pc:docMk/>
            <pc:sldMk cId="4257073367" sldId="268"/>
            <ac:spMk id="6" creationId="{75B1B577-D981-73CD-9B95-8660CC02ACDE}"/>
          </ac:spMkLst>
        </pc:spChg>
      </pc:sldChg>
      <pc:sldChg chg="modNotes">
        <pc:chgData name="Christopher Haymaker" userId="S::chris.haymaker@wmed.edu::63642bad-0e59-49b6-90e3-c9f635af5e6c" providerId="AD" clId="Web-{B1ACDC32-1396-4D2C-9AB7-656A5D839841}" dt="2023-09-01T20:17:44.996" v="35"/>
        <pc:sldMkLst>
          <pc:docMk/>
          <pc:sldMk cId="1862353475" sldId="269"/>
        </pc:sldMkLst>
      </pc:sldChg>
      <pc:sldChg chg="modNotes">
        <pc:chgData name="Christopher Haymaker" userId="S::chris.haymaker@wmed.edu::63642bad-0e59-49b6-90e3-c9f635af5e6c" providerId="AD" clId="Web-{B1ACDC32-1396-4D2C-9AB7-656A5D839841}" dt="2023-09-01T20:20:46.049" v="62"/>
        <pc:sldMkLst>
          <pc:docMk/>
          <pc:sldMk cId="2095963987" sldId="270"/>
        </pc:sldMkLst>
      </pc:sldChg>
      <pc:sldChg chg="modNotes">
        <pc:chgData name="Christopher Haymaker" userId="S::chris.haymaker@wmed.edu::63642bad-0e59-49b6-90e3-c9f635af5e6c" providerId="AD" clId="Web-{B1ACDC32-1396-4D2C-9AB7-656A5D839841}" dt="2023-09-01T20:20:51.112" v="64"/>
        <pc:sldMkLst>
          <pc:docMk/>
          <pc:sldMk cId="64939659" sldId="271"/>
        </pc:sldMkLst>
      </pc:sldChg>
      <pc:sldChg chg="ord modNotes">
        <pc:chgData name="Christopher Haymaker" userId="S::chris.haymaker@wmed.edu::63642bad-0e59-49b6-90e3-c9f635af5e6c" providerId="AD" clId="Web-{B1ACDC32-1396-4D2C-9AB7-656A5D839841}" dt="2023-09-01T20:20:55.331" v="66"/>
        <pc:sldMkLst>
          <pc:docMk/>
          <pc:sldMk cId="969236226" sldId="272"/>
        </pc:sldMkLst>
      </pc:sldChg>
      <pc:sldChg chg="modNotes">
        <pc:chgData name="Christopher Haymaker" userId="S::chris.haymaker@wmed.edu::63642bad-0e59-49b6-90e3-c9f635af5e6c" providerId="AD" clId="Web-{B1ACDC32-1396-4D2C-9AB7-656A5D839841}" dt="2023-09-01T20:21:01.800" v="68"/>
        <pc:sldMkLst>
          <pc:docMk/>
          <pc:sldMk cId="1705534403" sldId="273"/>
        </pc:sldMkLst>
      </pc:sldChg>
      <pc:sldChg chg="modNotes">
        <pc:chgData name="Christopher Haymaker" userId="S::chris.haymaker@wmed.edu::63642bad-0e59-49b6-90e3-c9f635af5e6c" providerId="AD" clId="Web-{B1ACDC32-1396-4D2C-9AB7-656A5D839841}" dt="2023-09-01T20:21:10.472" v="70"/>
        <pc:sldMkLst>
          <pc:docMk/>
          <pc:sldMk cId="2225565096" sldId="274"/>
        </pc:sldMkLst>
      </pc:sldChg>
      <pc:sldChg chg="addSp delSp modSp new mod setBg modNotes">
        <pc:chgData name="Christopher Haymaker" userId="S::chris.haymaker@wmed.edu::63642bad-0e59-49b6-90e3-c9f635af5e6c" providerId="AD" clId="Web-{B1ACDC32-1396-4D2C-9AB7-656A5D839841}" dt="2023-09-01T20:24:58.839" v="123"/>
        <pc:sldMkLst>
          <pc:docMk/>
          <pc:sldMk cId="3307077083" sldId="276"/>
        </pc:sldMkLst>
        <pc:spChg chg="del">
          <ac:chgData name="Christopher Haymaker" userId="S::chris.haymaker@wmed.edu::63642bad-0e59-49b6-90e3-c9f635af5e6c" providerId="AD" clId="Web-{B1ACDC32-1396-4D2C-9AB7-656A5D839841}" dt="2023-09-01T20:22:20.880" v="75"/>
          <ac:spMkLst>
            <pc:docMk/>
            <pc:sldMk cId="3307077083" sldId="276"/>
            <ac:spMk id="2" creationId="{61A92C46-F04D-F476-C93C-7A2683A171DC}"/>
          </ac:spMkLst>
        </pc:spChg>
        <pc:spChg chg="del">
          <ac:chgData name="Christopher Haymaker" userId="S::chris.haymaker@wmed.edu::63642bad-0e59-49b6-90e3-c9f635af5e6c" providerId="AD" clId="Web-{B1ACDC32-1396-4D2C-9AB7-656A5D839841}" dt="2023-09-01T20:22:18.130" v="74"/>
          <ac:spMkLst>
            <pc:docMk/>
            <pc:sldMk cId="3307077083" sldId="276"/>
            <ac:spMk id="3" creationId="{A280E703-5226-0054-A720-48935BBE8FE8}"/>
          </ac:spMkLst>
        </pc:spChg>
        <pc:spChg chg="add mod">
          <ac:chgData name="Christopher Haymaker" userId="S::chris.haymaker@wmed.edu::63642bad-0e59-49b6-90e3-c9f635af5e6c" providerId="AD" clId="Web-{B1ACDC32-1396-4D2C-9AB7-656A5D839841}" dt="2023-09-01T20:24:23.838" v="118" actId="20577"/>
          <ac:spMkLst>
            <pc:docMk/>
            <pc:sldMk cId="3307077083" sldId="276"/>
            <ac:spMk id="6" creationId="{D1E73090-3900-9105-C5A9-E6AEB846F2FA}"/>
          </ac:spMkLst>
        </pc:spChg>
      </pc:sldChg>
    </pc:docChg>
  </pc:docChgLst>
  <pc:docChgLst>
    <pc:chgData name="Christopher Haymaker" userId="S::chris.haymaker@wmed.edu::63642bad-0e59-49b6-90e3-c9f635af5e6c" providerId="AD" clId="Web-{FC70B7A8-3B25-4BA8-AA57-339FC84D7E08}"/>
    <pc:docChg chg="modSld">
      <pc:chgData name="Christopher Haymaker" userId="S::chris.haymaker@wmed.edu::63642bad-0e59-49b6-90e3-c9f635af5e6c" providerId="AD" clId="Web-{FC70B7A8-3B25-4BA8-AA57-339FC84D7E08}" dt="2023-09-01T13:52:13.157" v="7"/>
      <pc:docMkLst>
        <pc:docMk/>
      </pc:docMkLst>
      <pc:sldChg chg="addSp modSp">
        <pc:chgData name="Christopher Haymaker" userId="S::chris.haymaker@wmed.edu::63642bad-0e59-49b6-90e3-c9f635af5e6c" providerId="AD" clId="Web-{FC70B7A8-3B25-4BA8-AA57-339FC84D7E08}" dt="2023-09-01T13:52:13.157" v="7"/>
        <pc:sldMkLst>
          <pc:docMk/>
          <pc:sldMk cId="630727671" sldId="257"/>
        </pc:sldMkLst>
        <pc:picChg chg="add mod">
          <ac:chgData name="Christopher Haymaker" userId="S::chris.haymaker@wmed.edu::63642bad-0e59-49b6-90e3-c9f635af5e6c" providerId="AD" clId="Web-{FC70B7A8-3B25-4BA8-AA57-339FC84D7E08}" dt="2023-09-01T13:52:13.157" v="7"/>
          <ac:picMkLst>
            <pc:docMk/>
            <pc:sldMk cId="630727671" sldId="257"/>
            <ac:picMk id="3" creationId="{5D820332-47D6-9A57-96C2-578DDDEE2916}"/>
          </ac:picMkLst>
        </pc:picChg>
      </pc:sldChg>
      <pc:sldChg chg="modSp">
        <pc:chgData name="Christopher Haymaker" userId="S::chris.haymaker@wmed.edu::63642bad-0e59-49b6-90e3-c9f635af5e6c" providerId="AD" clId="Web-{FC70B7A8-3B25-4BA8-AA57-339FC84D7E08}" dt="2023-09-01T13:48:27.164" v="5" actId="20577"/>
        <pc:sldMkLst>
          <pc:docMk/>
          <pc:sldMk cId="2797923801" sldId="264"/>
        </pc:sldMkLst>
        <pc:spChg chg="mod">
          <ac:chgData name="Christopher Haymaker" userId="S::chris.haymaker@wmed.edu::63642bad-0e59-49b6-90e3-c9f635af5e6c" providerId="AD" clId="Web-{FC70B7A8-3B25-4BA8-AA57-339FC84D7E08}" dt="2023-09-01T13:48:27.164" v="5" actId="20577"/>
          <ac:spMkLst>
            <pc:docMk/>
            <pc:sldMk cId="2797923801" sldId="264"/>
            <ac:spMk id="6" creationId="{FD2E3226-F75F-537E-C8CE-3FD8698B00D1}"/>
          </ac:spMkLst>
        </pc:spChg>
      </pc:sldChg>
    </pc:docChg>
  </pc:docChgLst>
  <pc:docChgLst>
    <pc:chgData name="Amber L Cadick" userId="S::acadick_uhhg.org#ext#@medwmich.onmicrosoft.com::2a68101c-2d58-4c11-80c1-0b2368d746e5" providerId="AD" clId="Web-{EFE826FC-3A43-4F8B-A68E-6A33BE25729B}"/>
    <pc:docChg chg="modSld sldOrd">
      <pc:chgData name="Amber L Cadick" userId="S::acadick_uhhg.org#ext#@medwmich.onmicrosoft.com::2a68101c-2d58-4c11-80c1-0b2368d746e5" providerId="AD" clId="Web-{EFE826FC-3A43-4F8B-A68E-6A33BE25729B}" dt="2023-09-01T12:53:29.234" v="48" actId="1076"/>
      <pc:docMkLst>
        <pc:docMk/>
      </pc:docMkLst>
      <pc:sldChg chg="addAnim">
        <pc:chgData name="Amber L Cadick" userId="S::acadick_uhhg.org#ext#@medwmich.onmicrosoft.com::2a68101c-2d58-4c11-80c1-0b2368d746e5" providerId="AD" clId="Web-{EFE826FC-3A43-4F8B-A68E-6A33BE25729B}" dt="2023-09-01T12:14:48.295" v="1"/>
        <pc:sldMkLst>
          <pc:docMk/>
          <pc:sldMk cId="2292144737" sldId="263"/>
        </pc:sldMkLst>
      </pc:sldChg>
      <pc:sldChg chg="ord">
        <pc:chgData name="Amber L Cadick" userId="S::acadick_uhhg.org#ext#@medwmich.onmicrosoft.com::2a68101c-2d58-4c11-80c1-0b2368d746e5" providerId="AD" clId="Web-{EFE826FC-3A43-4F8B-A68E-6A33BE25729B}" dt="2023-09-01T12:14:54.061" v="2"/>
        <pc:sldMkLst>
          <pc:docMk/>
          <pc:sldMk cId="2797923801" sldId="264"/>
        </pc:sldMkLst>
      </pc:sldChg>
      <pc:sldChg chg="addSp delSp modSp">
        <pc:chgData name="Amber L Cadick" userId="S::acadick_uhhg.org#ext#@medwmich.onmicrosoft.com::2a68101c-2d58-4c11-80c1-0b2368d746e5" providerId="AD" clId="Web-{EFE826FC-3A43-4F8B-A68E-6A33BE25729B}" dt="2023-09-01T12:53:29.234" v="48" actId="1076"/>
        <pc:sldMkLst>
          <pc:docMk/>
          <pc:sldMk cId="3370631225" sldId="265"/>
        </pc:sldMkLst>
        <pc:spChg chg="mod">
          <ac:chgData name="Amber L Cadick" userId="S::acadick_uhhg.org#ext#@medwmich.onmicrosoft.com::2a68101c-2d58-4c11-80c1-0b2368d746e5" providerId="AD" clId="Web-{EFE826FC-3A43-4F8B-A68E-6A33BE25729B}" dt="2023-09-01T12:50:58.933" v="10" actId="14100"/>
          <ac:spMkLst>
            <pc:docMk/>
            <pc:sldMk cId="3370631225" sldId="265"/>
            <ac:spMk id="2" creationId="{46E016AF-889E-1653-03FA-F2CB89985077}"/>
          </ac:spMkLst>
        </pc:spChg>
        <pc:spChg chg="add mod">
          <ac:chgData name="Amber L Cadick" userId="S::acadick_uhhg.org#ext#@medwmich.onmicrosoft.com::2a68101c-2d58-4c11-80c1-0b2368d746e5" providerId="AD" clId="Web-{EFE826FC-3A43-4F8B-A68E-6A33BE25729B}" dt="2023-09-01T12:52:43.873" v="35"/>
          <ac:spMkLst>
            <pc:docMk/>
            <pc:sldMk cId="3370631225" sldId="265"/>
            <ac:spMk id="9" creationId="{000EF394-9D41-D1C3-12F1-EE4C5E99338A}"/>
          </ac:spMkLst>
        </pc:spChg>
        <pc:spChg chg="add mod">
          <ac:chgData name="Amber L Cadick" userId="S::acadick_uhhg.org#ext#@medwmich.onmicrosoft.com::2a68101c-2d58-4c11-80c1-0b2368d746e5" providerId="AD" clId="Web-{EFE826FC-3A43-4F8B-A68E-6A33BE25729B}" dt="2023-09-01T12:53:29.234" v="48" actId="1076"/>
          <ac:spMkLst>
            <pc:docMk/>
            <pc:sldMk cId="3370631225" sldId="265"/>
            <ac:spMk id="10" creationId="{B262878D-CCCA-804F-A643-054BDE37BBFD}"/>
          </ac:spMkLst>
        </pc:spChg>
        <pc:picChg chg="add del mod">
          <ac:chgData name="Amber L Cadick" userId="S::acadick_uhhg.org#ext#@medwmich.onmicrosoft.com::2a68101c-2d58-4c11-80c1-0b2368d746e5" providerId="AD" clId="Web-{EFE826FC-3A43-4F8B-A68E-6A33BE25729B}" dt="2023-09-01T12:51:20.731" v="15"/>
          <ac:picMkLst>
            <pc:docMk/>
            <pc:sldMk cId="3370631225" sldId="265"/>
            <ac:picMk id="3" creationId="{C9115B33-2C13-F2AC-A1FC-E0A9747C2C57}"/>
          </ac:picMkLst>
        </pc:picChg>
        <pc:picChg chg="add del mod">
          <ac:chgData name="Amber L Cadick" userId="S::acadick_uhhg.org#ext#@medwmich.onmicrosoft.com::2a68101c-2d58-4c11-80c1-0b2368d746e5" providerId="AD" clId="Web-{EFE826FC-3A43-4F8B-A68E-6A33BE25729B}" dt="2023-09-01T12:51:31.387" v="18"/>
          <ac:picMkLst>
            <pc:docMk/>
            <pc:sldMk cId="3370631225" sldId="265"/>
            <ac:picMk id="6" creationId="{C11A5D7F-8781-149B-53E1-B0CF3FCEC1A9}"/>
          </ac:picMkLst>
        </pc:picChg>
        <pc:picChg chg="add mod">
          <ac:chgData name="Amber L Cadick" userId="S::acadick_uhhg.org#ext#@medwmich.onmicrosoft.com::2a68101c-2d58-4c11-80c1-0b2368d746e5" providerId="AD" clId="Web-{EFE826FC-3A43-4F8B-A68E-6A33BE25729B}" dt="2023-09-01T12:52:06.732" v="21" actId="14100"/>
          <ac:picMkLst>
            <pc:docMk/>
            <pc:sldMk cId="3370631225" sldId="265"/>
            <ac:picMk id="8" creationId="{A9880A06-6AB2-DBEF-672A-EF85901CC559}"/>
          </ac:picMkLst>
        </pc:picChg>
      </pc:sldChg>
      <pc:sldChg chg="addAnim">
        <pc:chgData name="Amber L Cadick" userId="S::acadick_uhhg.org#ext#@medwmich.onmicrosoft.com::2a68101c-2d58-4c11-80c1-0b2368d746e5" providerId="AD" clId="Web-{EFE826FC-3A43-4F8B-A68E-6A33BE25729B}" dt="2023-09-01T12:17:43.270" v="3"/>
        <pc:sldMkLst>
          <pc:docMk/>
          <pc:sldMk cId="4257073367" sldId="268"/>
        </pc:sldMkLst>
      </pc:sldChg>
    </pc:docChg>
  </pc:docChgLst>
  <pc:docChgLst>
    <pc:chgData name="Christopher Haymaker" userId="S::chris.haymaker@wmed.edu::63642bad-0e59-49b6-90e3-c9f635af5e6c" providerId="AD" clId="Web-{BEB07723-D518-42C1-B9BA-96C172C7BAFE}"/>
    <pc:docChg chg="modSld">
      <pc:chgData name="Christopher Haymaker" userId="S::chris.haymaker@wmed.edu::63642bad-0e59-49b6-90e3-c9f635af5e6c" providerId="AD" clId="Web-{BEB07723-D518-42C1-B9BA-96C172C7BAFE}" dt="2023-08-24T13:49:33.253" v="196" actId="20577"/>
      <pc:docMkLst>
        <pc:docMk/>
      </pc:docMkLst>
      <pc:sldChg chg="modSp">
        <pc:chgData name="Christopher Haymaker" userId="S::chris.haymaker@wmed.edu::63642bad-0e59-49b6-90e3-c9f635af5e6c" providerId="AD" clId="Web-{BEB07723-D518-42C1-B9BA-96C172C7BAFE}" dt="2023-08-24T13:42:57.290" v="16" actId="20577"/>
        <pc:sldMkLst>
          <pc:docMk/>
          <pc:sldMk cId="1417196727" sldId="262"/>
        </pc:sldMkLst>
        <pc:spChg chg="mod">
          <ac:chgData name="Christopher Haymaker" userId="S::chris.haymaker@wmed.edu::63642bad-0e59-49b6-90e3-c9f635af5e6c" providerId="AD" clId="Web-{BEB07723-D518-42C1-B9BA-96C172C7BAFE}" dt="2023-08-24T13:42:57.290" v="16" actId="20577"/>
          <ac:spMkLst>
            <pc:docMk/>
            <pc:sldMk cId="1417196727" sldId="262"/>
            <ac:spMk id="8" creationId="{DE44E111-D9AA-9379-7B7E-8D0F75F750E8}"/>
          </ac:spMkLst>
        </pc:spChg>
      </pc:sldChg>
      <pc:sldChg chg="modSp">
        <pc:chgData name="Christopher Haymaker" userId="S::chris.haymaker@wmed.edu::63642bad-0e59-49b6-90e3-c9f635af5e6c" providerId="AD" clId="Web-{BEB07723-D518-42C1-B9BA-96C172C7BAFE}" dt="2023-08-24T13:42:29.836" v="15" actId="1076"/>
        <pc:sldMkLst>
          <pc:docMk/>
          <pc:sldMk cId="2292144737" sldId="263"/>
        </pc:sldMkLst>
        <pc:spChg chg="mod">
          <ac:chgData name="Christopher Haymaker" userId="S::chris.haymaker@wmed.edu::63642bad-0e59-49b6-90e3-c9f635af5e6c" providerId="AD" clId="Web-{BEB07723-D518-42C1-B9BA-96C172C7BAFE}" dt="2023-08-24T13:42:29.836" v="15" actId="1076"/>
          <ac:spMkLst>
            <pc:docMk/>
            <pc:sldMk cId="2292144737" sldId="263"/>
            <ac:spMk id="2" creationId="{46E016AF-889E-1653-03FA-F2CB89985077}"/>
          </ac:spMkLst>
        </pc:spChg>
      </pc:sldChg>
      <pc:sldChg chg="modSp">
        <pc:chgData name="Christopher Haymaker" userId="S::chris.haymaker@wmed.edu::63642bad-0e59-49b6-90e3-c9f635af5e6c" providerId="AD" clId="Web-{BEB07723-D518-42C1-B9BA-96C172C7BAFE}" dt="2023-08-24T13:47:51.094" v="155" actId="14100"/>
        <pc:sldMkLst>
          <pc:docMk/>
          <pc:sldMk cId="4257073367" sldId="268"/>
        </pc:sldMkLst>
        <pc:spChg chg="mod">
          <ac:chgData name="Christopher Haymaker" userId="S::chris.haymaker@wmed.edu::63642bad-0e59-49b6-90e3-c9f635af5e6c" providerId="AD" clId="Web-{BEB07723-D518-42C1-B9BA-96C172C7BAFE}" dt="2023-08-24T13:47:51.094" v="155" actId="14100"/>
          <ac:spMkLst>
            <pc:docMk/>
            <pc:sldMk cId="4257073367" sldId="268"/>
            <ac:spMk id="2" creationId="{ECA07D35-8F82-768D-4D7C-4B829BAF077A}"/>
          </ac:spMkLst>
        </pc:spChg>
        <pc:spChg chg="mod">
          <ac:chgData name="Christopher Haymaker" userId="S::chris.haymaker@wmed.edu::63642bad-0e59-49b6-90e3-c9f635af5e6c" providerId="AD" clId="Web-{BEB07723-D518-42C1-B9BA-96C172C7BAFE}" dt="2023-08-24T13:46:59.656" v="136" actId="20577"/>
          <ac:spMkLst>
            <pc:docMk/>
            <pc:sldMk cId="4257073367" sldId="268"/>
            <ac:spMk id="6" creationId="{75B1B577-D981-73CD-9B95-8660CC02ACDE}"/>
          </ac:spMkLst>
        </pc:spChg>
      </pc:sldChg>
      <pc:sldChg chg="addSp modSp">
        <pc:chgData name="Christopher Haymaker" userId="S::chris.haymaker@wmed.edu::63642bad-0e59-49b6-90e3-c9f635af5e6c" providerId="AD" clId="Web-{BEB07723-D518-42C1-B9BA-96C172C7BAFE}" dt="2023-08-24T13:49:33.253" v="196" actId="20577"/>
        <pc:sldMkLst>
          <pc:docMk/>
          <pc:sldMk cId="64939659" sldId="271"/>
        </pc:sldMkLst>
        <pc:spChg chg="add mod">
          <ac:chgData name="Christopher Haymaker" userId="S::chris.haymaker@wmed.edu::63642bad-0e59-49b6-90e3-c9f635af5e6c" providerId="AD" clId="Web-{BEB07723-D518-42C1-B9BA-96C172C7BAFE}" dt="2023-08-24T13:49:33.253" v="196" actId="20577"/>
          <ac:spMkLst>
            <pc:docMk/>
            <pc:sldMk cId="64939659" sldId="271"/>
            <ac:spMk id="2" creationId="{C22F55F9-EA29-7978-91CA-DF642E7DD443}"/>
          </ac:spMkLst>
        </pc:spChg>
      </pc:sldChg>
    </pc:docChg>
  </pc:docChgLst>
  <pc:docChgLst>
    <pc:chgData name="Amber L Cadick" userId="S::acadick_uhhg.org#ext#@medwmich.onmicrosoft.com::2a68101c-2d58-4c11-80c1-0b2368d746e5" providerId="AD" clId="Web-{B18C1117-55F1-4416-AA4A-AAB59AC31716}"/>
    <pc:docChg chg="sldOrd">
      <pc:chgData name="Amber L Cadick" userId="S::acadick_uhhg.org#ext#@medwmich.onmicrosoft.com::2a68101c-2d58-4c11-80c1-0b2368d746e5" providerId="AD" clId="Web-{B18C1117-55F1-4416-AA4A-AAB59AC31716}" dt="2023-09-01T13:50:27.377" v="0"/>
      <pc:docMkLst>
        <pc:docMk/>
      </pc:docMkLst>
      <pc:sldChg chg="ord">
        <pc:chgData name="Amber L Cadick" userId="S::acadick_uhhg.org#ext#@medwmich.onmicrosoft.com::2a68101c-2d58-4c11-80c1-0b2368d746e5" providerId="AD" clId="Web-{B18C1117-55F1-4416-AA4A-AAB59AC31716}" dt="2023-09-01T13:50:27.377" v="0"/>
        <pc:sldMkLst>
          <pc:docMk/>
          <pc:sldMk cId="2797923801" sldId="264"/>
        </pc:sldMkLst>
      </pc:sldChg>
    </pc:docChg>
  </pc:docChgLst>
  <pc:docChgLst>
    <pc:chgData name="Christopher Haymaker" userId="S::chris.haymaker@wmed.edu::63642bad-0e59-49b6-90e3-c9f635af5e6c" providerId="AD" clId="Web-{B9BF02A8-2BBD-42F8-8FCD-24DE2D3D83AC}"/>
    <pc:docChg chg="modSld">
      <pc:chgData name="Christopher Haymaker" userId="S::chris.haymaker@wmed.edu::63642bad-0e59-49b6-90e3-c9f635af5e6c" providerId="AD" clId="Web-{B9BF02A8-2BBD-42F8-8FCD-24DE2D3D83AC}" dt="2023-08-18T13:28:22.218" v="0"/>
      <pc:docMkLst>
        <pc:docMk/>
      </pc:docMkLst>
      <pc:sldChg chg="delSp">
        <pc:chgData name="Christopher Haymaker" userId="S::chris.haymaker@wmed.edu::63642bad-0e59-49b6-90e3-c9f635af5e6c" providerId="AD" clId="Web-{B9BF02A8-2BBD-42F8-8FCD-24DE2D3D83AC}" dt="2023-08-18T13:28:22.218" v="0"/>
        <pc:sldMkLst>
          <pc:docMk/>
          <pc:sldMk cId="4257073367" sldId="268"/>
        </pc:sldMkLst>
        <pc:spChg chg="del">
          <ac:chgData name="Christopher Haymaker" userId="S::chris.haymaker@wmed.edu::63642bad-0e59-49b6-90e3-c9f635af5e6c" providerId="AD" clId="Web-{B9BF02A8-2BBD-42F8-8FCD-24DE2D3D83AC}" dt="2023-08-18T13:28:22.218" v="0"/>
          <ac:spMkLst>
            <pc:docMk/>
            <pc:sldMk cId="4257073367" sldId="268"/>
            <ac:spMk id="3" creationId="{89AE4A31-24FF-632E-AAA7-864BEA6C9796}"/>
          </ac:spMkLst>
        </pc:spChg>
      </pc:sldChg>
    </pc:docChg>
  </pc:docChgLst>
  <pc:docChgLst>
    <pc:chgData clId="Web-{E9FCC7E7-798A-420E-8F2C-E0F5C8DE6C3D}"/>
    <pc:docChg chg="modSld">
      <pc:chgData name="" userId="" providerId="" clId="Web-{E9FCC7E7-798A-420E-8F2C-E0F5C8DE6C3D}" dt="2023-08-11T13:43:16.108" v="0" actId="20577"/>
      <pc:docMkLst>
        <pc:docMk/>
      </pc:docMkLst>
      <pc:sldChg chg="modSp">
        <pc:chgData name="" userId="" providerId="" clId="Web-{E9FCC7E7-798A-420E-8F2C-E0F5C8DE6C3D}" dt="2023-08-11T13:43:16.108" v="0" actId="20577"/>
        <pc:sldMkLst>
          <pc:docMk/>
          <pc:sldMk cId="1151114718" sldId="256"/>
        </pc:sldMkLst>
        <pc:spChg chg="mod">
          <ac:chgData name="" userId="" providerId="" clId="Web-{E9FCC7E7-798A-420E-8F2C-E0F5C8DE6C3D}" dt="2023-08-11T13:43:16.108" v="0" actId="20577"/>
          <ac:spMkLst>
            <pc:docMk/>
            <pc:sldMk cId="1151114718" sldId="256"/>
            <ac:spMk id="2" creationId="{EEB8019C-2EBF-D46D-A9AD-6858CE6227BD}"/>
          </ac:spMkLst>
        </pc:spChg>
      </pc:sldChg>
    </pc:docChg>
  </pc:docChgLst>
  <pc:docChgLst>
    <pc:chgData name="Amber L Cadick" userId="S::acadick_uhhg.org#ext#@medwmich.onmicrosoft.com::2a68101c-2d58-4c11-80c1-0b2368d746e5" providerId="AD" clId="Web-{A52426BD-11A6-42E7-BE16-FA5CB702280A}"/>
    <pc:docChg chg="modSld">
      <pc:chgData name="Amber L Cadick" userId="S::acadick_uhhg.org#ext#@medwmich.onmicrosoft.com::2a68101c-2d58-4c11-80c1-0b2368d746e5" providerId="AD" clId="Web-{A52426BD-11A6-42E7-BE16-FA5CB702280A}" dt="2023-08-25T13:02:57.370" v="178"/>
      <pc:docMkLst>
        <pc:docMk/>
      </pc:docMkLst>
      <pc:sldChg chg="addSp delSp modSp mod modClrScheme chgLayout">
        <pc:chgData name="Amber L Cadick" userId="S::acadick_uhhg.org#ext#@medwmich.onmicrosoft.com::2a68101c-2d58-4c11-80c1-0b2368d746e5" providerId="AD" clId="Web-{A52426BD-11A6-42E7-BE16-FA5CB702280A}" dt="2023-08-25T12:54:22.594" v="158" actId="20577"/>
        <pc:sldMkLst>
          <pc:docMk/>
          <pc:sldMk cId="2292144737" sldId="263"/>
        </pc:sldMkLst>
        <pc:spChg chg="del">
          <ac:chgData name="Amber L Cadick" userId="S::acadick_uhhg.org#ext#@medwmich.onmicrosoft.com::2a68101c-2d58-4c11-80c1-0b2368d746e5" providerId="AD" clId="Web-{A52426BD-11A6-42E7-BE16-FA5CB702280A}" dt="2023-08-25T12:51:31.112" v="11"/>
          <ac:spMkLst>
            <pc:docMk/>
            <pc:sldMk cId="2292144737" sldId="263"/>
            <ac:spMk id="2" creationId="{46E016AF-889E-1653-03FA-F2CB89985077}"/>
          </ac:spMkLst>
        </pc:spChg>
        <pc:spChg chg="add mod ord">
          <ac:chgData name="Amber L Cadick" userId="S::acadick_uhhg.org#ext#@medwmich.onmicrosoft.com::2a68101c-2d58-4c11-80c1-0b2368d746e5" providerId="AD" clId="Web-{A52426BD-11A6-42E7-BE16-FA5CB702280A}" dt="2023-08-25T12:54:22.594" v="158" actId="20577"/>
          <ac:spMkLst>
            <pc:docMk/>
            <pc:sldMk cId="2292144737" sldId="263"/>
            <ac:spMk id="3" creationId="{007E405F-A077-9672-5583-89D5CA621ED2}"/>
          </ac:spMkLst>
        </pc:spChg>
        <pc:spChg chg="mod ord">
          <ac:chgData name="Amber L Cadick" userId="S::acadick_uhhg.org#ext#@medwmich.onmicrosoft.com::2a68101c-2d58-4c11-80c1-0b2368d746e5" providerId="AD" clId="Web-{A52426BD-11A6-42E7-BE16-FA5CB702280A}" dt="2023-08-25T12:51:14.923" v="6"/>
          <ac:spMkLst>
            <pc:docMk/>
            <pc:sldMk cId="2292144737" sldId="263"/>
            <ac:spMk id="4" creationId="{7643541D-E239-8EF1-D191-BB9026C08A28}"/>
          </ac:spMkLst>
        </pc:spChg>
        <pc:spChg chg="mod ord">
          <ac:chgData name="Amber L Cadick" userId="S::acadick_uhhg.org#ext#@medwmich.onmicrosoft.com::2a68101c-2d58-4c11-80c1-0b2368d746e5" providerId="AD" clId="Web-{A52426BD-11A6-42E7-BE16-FA5CB702280A}" dt="2023-08-25T12:51:14.923" v="6"/>
          <ac:spMkLst>
            <pc:docMk/>
            <pc:sldMk cId="2292144737" sldId="263"/>
            <ac:spMk id="5" creationId="{3C7CC904-EC01-5B14-D0B1-445C0CDBFF7C}"/>
          </ac:spMkLst>
        </pc:spChg>
        <pc:spChg chg="add mod ord">
          <ac:chgData name="Amber L Cadick" userId="S::acadick_uhhg.org#ext#@medwmich.onmicrosoft.com::2a68101c-2d58-4c11-80c1-0b2368d746e5" providerId="AD" clId="Web-{A52426BD-11A6-42E7-BE16-FA5CB702280A}" dt="2023-08-25T12:52:30.960" v="68" actId="20577"/>
          <ac:spMkLst>
            <pc:docMk/>
            <pc:sldMk cId="2292144737" sldId="263"/>
            <ac:spMk id="6" creationId="{B73203BF-D860-2080-C886-368739C6062F}"/>
          </ac:spMkLst>
        </pc:spChg>
        <pc:spChg chg="add mod ord">
          <ac:chgData name="Amber L Cadick" userId="S::acadick_uhhg.org#ext#@medwmich.onmicrosoft.com::2a68101c-2d58-4c11-80c1-0b2368d746e5" providerId="AD" clId="Web-{A52426BD-11A6-42E7-BE16-FA5CB702280A}" dt="2023-08-25T12:53:45.482" v="133" actId="20577"/>
          <ac:spMkLst>
            <pc:docMk/>
            <pc:sldMk cId="2292144737" sldId="263"/>
            <ac:spMk id="8" creationId="{6D9FAED7-B167-5B1E-4F1E-156086BB1F0F}"/>
          </ac:spMkLst>
        </pc:spChg>
      </pc:sldChg>
      <pc:sldChg chg="addSp delSp modSp mod modClrScheme chgLayout">
        <pc:chgData name="Amber L Cadick" userId="S::acadick_uhhg.org#ext#@medwmich.onmicrosoft.com::2a68101c-2d58-4c11-80c1-0b2368d746e5" providerId="AD" clId="Web-{A52426BD-11A6-42E7-BE16-FA5CB702280A}" dt="2023-08-25T13:02:57.370" v="178"/>
        <pc:sldMkLst>
          <pc:docMk/>
          <pc:sldMk cId="2797923801" sldId="264"/>
        </pc:sldMkLst>
        <pc:spChg chg="del mod">
          <ac:chgData name="Amber L Cadick" userId="S::acadick_uhhg.org#ext#@medwmich.onmicrosoft.com::2a68101c-2d58-4c11-80c1-0b2368d746e5" providerId="AD" clId="Web-{A52426BD-11A6-42E7-BE16-FA5CB702280A}" dt="2023-08-25T13:02:57.370" v="178"/>
          <ac:spMkLst>
            <pc:docMk/>
            <pc:sldMk cId="2797923801" sldId="264"/>
            <ac:spMk id="2" creationId="{46E016AF-889E-1653-03FA-F2CB89985077}"/>
          </ac:spMkLst>
        </pc:spChg>
        <pc:spChg chg="add mod ord">
          <ac:chgData name="Amber L Cadick" userId="S::acadick_uhhg.org#ext#@medwmich.onmicrosoft.com::2a68101c-2d58-4c11-80c1-0b2368d746e5" providerId="AD" clId="Web-{A52426BD-11A6-42E7-BE16-FA5CB702280A}" dt="2023-08-25T13:02:27.695" v="168" actId="20577"/>
          <ac:spMkLst>
            <pc:docMk/>
            <pc:sldMk cId="2797923801" sldId="264"/>
            <ac:spMk id="3" creationId="{C80C654F-2491-0723-4960-12B1BBE2DDB3}"/>
          </ac:spMkLst>
        </pc:spChg>
        <pc:spChg chg="mod ord">
          <ac:chgData name="Amber L Cadick" userId="S::acadick_uhhg.org#ext#@medwmich.onmicrosoft.com::2a68101c-2d58-4c11-80c1-0b2368d746e5" providerId="AD" clId="Web-{A52426BD-11A6-42E7-BE16-FA5CB702280A}" dt="2023-08-25T13:01:57.412" v="159"/>
          <ac:spMkLst>
            <pc:docMk/>
            <pc:sldMk cId="2797923801" sldId="264"/>
            <ac:spMk id="4" creationId="{7643541D-E239-8EF1-D191-BB9026C08A28}"/>
          </ac:spMkLst>
        </pc:spChg>
        <pc:spChg chg="mod ord">
          <ac:chgData name="Amber L Cadick" userId="S::acadick_uhhg.org#ext#@medwmich.onmicrosoft.com::2a68101c-2d58-4c11-80c1-0b2368d746e5" providerId="AD" clId="Web-{A52426BD-11A6-42E7-BE16-FA5CB702280A}" dt="2023-08-25T13:01:57.412" v="159"/>
          <ac:spMkLst>
            <pc:docMk/>
            <pc:sldMk cId="2797923801" sldId="264"/>
            <ac:spMk id="5" creationId="{3C7CC904-EC01-5B14-D0B1-445C0CDBFF7C}"/>
          </ac:spMkLst>
        </pc:spChg>
        <pc:spChg chg="add mod ord">
          <ac:chgData name="Amber L Cadick" userId="S::acadick_uhhg.org#ext#@medwmich.onmicrosoft.com::2a68101c-2d58-4c11-80c1-0b2368d746e5" providerId="AD" clId="Web-{A52426BD-11A6-42E7-BE16-FA5CB702280A}" dt="2023-08-25T13:02:53.885" v="177" actId="20577"/>
          <ac:spMkLst>
            <pc:docMk/>
            <pc:sldMk cId="2797923801" sldId="264"/>
            <ac:spMk id="6" creationId="{FD2E3226-F75F-537E-C8CE-3FD8698B00D1}"/>
          </ac:spMkLst>
        </pc:spChg>
      </pc:sldChg>
    </pc:docChg>
  </pc:docChgLst>
  <pc:docChgLst>
    <pc:chgData name="Johnson, Laura" userId="9b8ed4d5-d3c0-43c5-b749-a34ec0285a4f" providerId="ADAL" clId="{B8ED3FDC-CBFD-48C8-BDDF-E16372BAD8B7}"/>
    <pc:docChg chg="custSel modSld">
      <pc:chgData name="Johnson, Laura" userId="9b8ed4d5-d3c0-43c5-b749-a34ec0285a4f" providerId="ADAL" clId="{B8ED3FDC-CBFD-48C8-BDDF-E16372BAD8B7}" dt="2023-08-04T19:07:15.055" v="244" actId="14100"/>
      <pc:docMkLst>
        <pc:docMk/>
      </pc:docMkLst>
      <pc:sldChg chg="modSp mod">
        <pc:chgData name="Johnson, Laura" userId="9b8ed4d5-d3c0-43c5-b749-a34ec0285a4f" providerId="ADAL" clId="{B8ED3FDC-CBFD-48C8-BDDF-E16372BAD8B7}" dt="2023-08-02T13:34:17.258" v="16" actId="114"/>
        <pc:sldMkLst>
          <pc:docMk/>
          <pc:sldMk cId="1151114718" sldId="256"/>
        </pc:sldMkLst>
        <pc:spChg chg="mod">
          <ac:chgData name="Johnson, Laura" userId="9b8ed4d5-d3c0-43c5-b749-a34ec0285a4f" providerId="ADAL" clId="{B8ED3FDC-CBFD-48C8-BDDF-E16372BAD8B7}" dt="2023-08-02T13:34:17.258" v="16" actId="114"/>
          <ac:spMkLst>
            <pc:docMk/>
            <pc:sldMk cId="1151114718" sldId="256"/>
            <ac:spMk id="4" creationId="{7643541D-E239-8EF1-D191-BB9026C08A28}"/>
          </ac:spMkLst>
        </pc:spChg>
      </pc:sldChg>
      <pc:sldChg chg="addSp delSp modSp mod">
        <pc:chgData name="Johnson, Laura" userId="9b8ed4d5-d3c0-43c5-b749-a34ec0285a4f" providerId="ADAL" clId="{B8ED3FDC-CBFD-48C8-BDDF-E16372BAD8B7}" dt="2023-08-04T18:10:12.808" v="237" actId="20577"/>
        <pc:sldMkLst>
          <pc:docMk/>
          <pc:sldMk cId="630727671" sldId="257"/>
        </pc:sldMkLst>
        <pc:spChg chg="mod">
          <ac:chgData name="Johnson, Laura" userId="9b8ed4d5-d3c0-43c5-b749-a34ec0285a4f" providerId="ADAL" clId="{B8ED3FDC-CBFD-48C8-BDDF-E16372BAD8B7}" dt="2023-08-04T18:10:12.808" v="237" actId="20577"/>
          <ac:spMkLst>
            <pc:docMk/>
            <pc:sldMk cId="630727671" sldId="257"/>
            <ac:spMk id="8" creationId="{65F9FB0C-D7B6-6DAA-A408-0A0589172081}"/>
          </ac:spMkLst>
        </pc:spChg>
        <pc:picChg chg="add del mod">
          <ac:chgData name="Johnson, Laura" userId="9b8ed4d5-d3c0-43c5-b749-a34ec0285a4f" providerId="ADAL" clId="{B8ED3FDC-CBFD-48C8-BDDF-E16372BAD8B7}" dt="2023-08-02T16:23:40.221" v="22" actId="478"/>
          <ac:picMkLst>
            <pc:docMk/>
            <pc:sldMk cId="630727671" sldId="257"/>
            <ac:picMk id="2" creationId="{DE6D078D-FE5A-B1E9-56BF-06503DFBE59A}"/>
          </ac:picMkLst>
        </pc:picChg>
      </pc:sldChg>
      <pc:sldChg chg="modSp mod">
        <pc:chgData name="Johnson, Laura" userId="9b8ed4d5-d3c0-43c5-b749-a34ec0285a4f" providerId="ADAL" clId="{B8ED3FDC-CBFD-48C8-BDDF-E16372BAD8B7}" dt="2023-08-01T17:38:02.342" v="7" actId="207"/>
        <pc:sldMkLst>
          <pc:docMk/>
          <pc:sldMk cId="4180876509" sldId="258"/>
        </pc:sldMkLst>
        <pc:spChg chg="mod">
          <ac:chgData name="Johnson, Laura" userId="9b8ed4d5-d3c0-43c5-b749-a34ec0285a4f" providerId="ADAL" clId="{B8ED3FDC-CBFD-48C8-BDDF-E16372BAD8B7}" dt="2023-08-01T17:38:02.342" v="7" actId="207"/>
          <ac:spMkLst>
            <pc:docMk/>
            <pc:sldMk cId="4180876509" sldId="258"/>
            <ac:spMk id="4" creationId="{7643541D-E239-8EF1-D191-BB9026C08A28}"/>
          </ac:spMkLst>
        </pc:spChg>
      </pc:sldChg>
      <pc:sldChg chg="modSp mod">
        <pc:chgData name="Johnson, Laura" userId="9b8ed4d5-d3c0-43c5-b749-a34ec0285a4f" providerId="ADAL" clId="{B8ED3FDC-CBFD-48C8-BDDF-E16372BAD8B7}" dt="2023-08-01T17:38:21.274" v="11" actId="207"/>
        <pc:sldMkLst>
          <pc:docMk/>
          <pc:sldMk cId="3482881658" sldId="259"/>
        </pc:sldMkLst>
        <pc:spChg chg="mod">
          <ac:chgData name="Johnson, Laura" userId="9b8ed4d5-d3c0-43c5-b749-a34ec0285a4f" providerId="ADAL" clId="{B8ED3FDC-CBFD-48C8-BDDF-E16372BAD8B7}" dt="2023-08-01T17:38:21.274" v="11" actId="207"/>
          <ac:spMkLst>
            <pc:docMk/>
            <pc:sldMk cId="3482881658" sldId="259"/>
            <ac:spMk id="4" creationId="{7643541D-E239-8EF1-D191-BB9026C08A28}"/>
          </ac:spMkLst>
        </pc:spChg>
      </pc:sldChg>
      <pc:sldChg chg="addSp modSp mod">
        <pc:chgData name="Johnson, Laura" userId="9b8ed4d5-d3c0-43c5-b749-a34ec0285a4f" providerId="ADAL" clId="{B8ED3FDC-CBFD-48C8-BDDF-E16372BAD8B7}" dt="2023-08-04T19:07:15.055" v="244" actId="14100"/>
        <pc:sldMkLst>
          <pc:docMk/>
          <pc:sldMk cId="1427567175" sldId="260"/>
        </pc:sldMkLst>
        <pc:spChg chg="mod">
          <ac:chgData name="Johnson, Laura" userId="9b8ed4d5-d3c0-43c5-b749-a34ec0285a4f" providerId="ADAL" clId="{B8ED3FDC-CBFD-48C8-BDDF-E16372BAD8B7}" dt="2023-08-01T17:38:39.863" v="15" actId="207"/>
          <ac:spMkLst>
            <pc:docMk/>
            <pc:sldMk cId="1427567175" sldId="260"/>
            <ac:spMk id="4" creationId="{7643541D-E239-8EF1-D191-BB9026C08A28}"/>
          </ac:spMkLst>
        </pc:spChg>
        <pc:spChg chg="mod">
          <ac:chgData name="Johnson, Laura" userId="9b8ed4d5-d3c0-43c5-b749-a34ec0285a4f" providerId="ADAL" clId="{B8ED3FDC-CBFD-48C8-BDDF-E16372BAD8B7}" dt="2023-08-04T19:07:06.032" v="243" actId="255"/>
          <ac:spMkLst>
            <pc:docMk/>
            <pc:sldMk cId="1427567175" sldId="260"/>
            <ac:spMk id="8" creationId="{65F9FB0C-D7B6-6DAA-A408-0A0589172081}"/>
          </ac:spMkLst>
        </pc:spChg>
        <pc:picChg chg="add mod">
          <ac:chgData name="Johnson, Laura" userId="9b8ed4d5-d3c0-43c5-b749-a34ec0285a4f" providerId="ADAL" clId="{B8ED3FDC-CBFD-48C8-BDDF-E16372BAD8B7}" dt="2023-08-04T19:07:15.055" v="244" actId="14100"/>
          <ac:picMkLst>
            <pc:docMk/>
            <pc:sldMk cId="1427567175" sldId="260"/>
            <ac:picMk id="3" creationId="{94029A79-26AF-CBA4-7396-6E8185F71E24}"/>
          </ac:picMkLst>
        </pc:picChg>
      </pc:sldChg>
    </pc:docChg>
  </pc:docChgLst>
  <pc:docChgLst>
    <pc:chgData name="Amber L Cadick" userId="S::acadick_uhhg.org#ext#@medwmich.onmicrosoft.com::2a68101c-2d58-4c11-80c1-0b2368d746e5" providerId="AD" clId="Web-{02ADAA51-FEC9-4237-BD39-C3FF9DE54832}"/>
    <pc:docChg chg="modSld">
      <pc:chgData name="Amber L Cadick" userId="S::acadick_uhhg.org#ext#@medwmich.onmicrosoft.com::2a68101c-2d58-4c11-80c1-0b2368d746e5" providerId="AD" clId="Web-{02ADAA51-FEC9-4237-BD39-C3FF9DE54832}" dt="2023-08-11T14:36:28.217" v="2" actId="14100"/>
      <pc:docMkLst>
        <pc:docMk/>
      </pc:docMkLst>
      <pc:sldChg chg="modSp">
        <pc:chgData name="Amber L Cadick" userId="S::acadick_uhhg.org#ext#@medwmich.onmicrosoft.com::2a68101c-2d58-4c11-80c1-0b2368d746e5" providerId="AD" clId="Web-{02ADAA51-FEC9-4237-BD39-C3FF9DE54832}" dt="2023-08-11T14:36:28.217" v="2" actId="14100"/>
        <pc:sldMkLst>
          <pc:docMk/>
          <pc:sldMk cId="969236226" sldId="272"/>
        </pc:sldMkLst>
        <pc:picChg chg="mod">
          <ac:chgData name="Amber L Cadick" userId="S::acadick_uhhg.org#ext#@medwmich.onmicrosoft.com::2a68101c-2d58-4c11-80c1-0b2368d746e5" providerId="AD" clId="Web-{02ADAA51-FEC9-4237-BD39-C3FF9DE54832}" dt="2023-08-11T14:36:28.217" v="2" actId="14100"/>
          <ac:picMkLst>
            <pc:docMk/>
            <pc:sldMk cId="969236226" sldId="272"/>
            <ac:picMk id="2" creationId="{C28475CF-6219-20FF-088E-3B166A75FC64}"/>
          </ac:picMkLst>
        </pc:picChg>
      </pc:sldChg>
    </pc:docChg>
  </pc:docChgLst>
  <pc:docChgLst>
    <pc:chgData name="Christopher Haymaker" userId="S::chris.haymaker@wmed.edu::63642bad-0e59-49b6-90e3-c9f635af5e6c" providerId="AD" clId="Web-{1E05DC1F-4312-4587-9172-00DE6EC7926A}"/>
    <pc:docChg chg="modSld">
      <pc:chgData name="Christopher Haymaker" userId="S::chris.haymaker@wmed.edu::63642bad-0e59-49b6-90e3-c9f635af5e6c" providerId="AD" clId="Web-{1E05DC1F-4312-4587-9172-00DE6EC7926A}" dt="2023-08-24T13:29:14.351" v="512"/>
      <pc:docMkLst>
        <pc:docMk/>
      </pc:docMkLst>
      <pc:sldChg chg="addSp delSp modSp modNotes">
        <pc:chgData name="Christopher Haymaker" userId="S::chris.haymaker@wmed.edu::63642bad-0e59-49b6-90e3-c9f635af5e6c" providerId="AD" clId="Web-{1E05DC1F-4312-4587-9172-00DE6EC7926A}" dt="2023-08-24T13:15:09.638" v="255" actId="20577"/>
        <pc:sldMkLst>
          <pc:docMk/>
          <pc:sldMk cId="139559057" sldId="266"/>
        </pc:sldMkLst>
        <pc:spChg chg="del">
          <ac:chgData name="Christopher Haymaker" userId="S::chris.haymaker@wmed.edu::63642bad-0e59-49b6-90e3-c9f635af5e6c" providerId="AD" clId="Web-{1E05DC1F-4312-4587-9172-00DE6EC7926A}" dt="2023-08-24T13:12:20.071" v="217"/>
          <ac:spMkLst>
            <pc:docMk/>
            <pc:sldMk cId="139559057" sldId="266"/>
            <ac:spMk id="2" creationId="{25862CAE-B772-A204-2ED0-A505B0F675EF}"/>
          </ac:spMkLst>
        </pc:spChg>
        <pc:spChg chg="add del mod">
          <ac:chgData name="Christopher Haymaker" userId="S::chris.haymaker@wmed.edu::63642bad-0e59-49b6-90e3-c9f635af5e6c" providerId="AD" clId="Web-{1E05DC1F-4312-4587-9172-00DE6EC7926A}" dt="2023-08-24T13:11:01.896" v="204"/>
          <ac:spMkLst>
            <pc:docMk/>
            <pc:sldMk cId="139559057" sldId="266"/>
            <ac:spMk id="6" creationId="{FD51C1C8-9BEB-C598-63C0-125D8DDCD2A5}"/>
          </ac:spMkLst>
        </pc:spChg>
        <pc:spChg chg="add del mod">
          <ac:chgData name="Christopher Haymaker" userId="S::chris.haymaker@wmed.edu::63642bad-0e59-49b6-90e3-c9f635af5e6c" providerId="AD" clId="Web-{1E05DC1F-4312-4587-9172-00DE6EC7926A}" dt="2023-08-24T13:11:42.288" v="212"/>
          <ac:spMkLst>
            <pc:docMk/>
            <pc:sldMk cId="139559057" sldId="266"/>
            <ac:spMk id="10" creationId="{D3D468D9-6D3D-29A6-8966-DA7EC1470546}"/>
          </ac:spMkLst>
        </pc:spChg>
        <pc:spChg chg="add mod">
          <ac:chgData name="Christopher Haymaker" userId="S::chris.haymaker@wmed.edu::63642bad-0e59-49b6-90e3-c9f635af5e6c" providerId="AD" clId="Web-{1E05DC1F-4312-4587-9172-00DE6EC7926A}" dt="2023-08-24T13:15:09.638" v="255" actId="20577"/>
          <ac:spMkLst>
            <pc:docMk/>
            <pc:sldMk cId="139559057" sldId="266"/>
            <ac:spMk id="12" creationId="{92F8744E-DA7B-96EA-1430-59FD95C2FA1C}"/>
          </ac:spMkLst>
        </pc:spChg>
        <pc:picChg chg="add del mod">
          <ac:chgData name="Christopher Haymaker" userId="S::chris.haymaker@wmed.edu::63642bad-0e59-49b6-90e3-c9f635af5e6c" providerId="AD" clId="Web-{1E05DC1F-4312-4587-9172-00DE6EC7926A}" dt="2023-08-24T13:11:01.896" v="205"/>
          <ac:picMkLst>
            <pc:docMk/>
            <pc:sldMk cId="139559057" sldId="266"/>
            <ac:picMk id="3" creationId="{5C8AD6D7-9321-9137-B61F-3A03E9F454C1}"/>
          </ac:picMkLst>
        </pc:picChg>
        <pc:picChg chg="add mod ord">
          <ac:chgData name="Christopher Haymaker" userId="S::chris.haymaker@wmed.edu::63642bad-0e59-49b6-90e3-c9f635af5e6c" providerId="AD" clId="Web-{1E05DC1F-4312-4587-9172-00DE6EC7926A}" dt="2023-08-24T13:12:15.149" v="216"/>
          <ac:picMkLst>
            <pc:docMk/>
            <pc:sldMk cId="139559057" sldId="266"/>
            <ac:picMk id="9" creationId="{C001A2BF-51E9-A33A-CFCB-96889C343133}"/>
          </ac:picMkLst>
        </pc:picChg>
      </pc:sldChg>
      <pc:sldChg chg="modSp modNotes">
        <pc:chgData name="Christopher Haymaker" userId="S::chris.haymaker@wmed.edu::63642bad-0e59-49b6-90e3-c9f635af5e6c" providerId="AD" clId="Web-{1E05DC1F-4312-4587-9172-00DE6EC7926A}" dt="2023-08-24T13:29:14.351" v="512"/>
        <pc:sldMkLst>
          <pc:docMk/>
          <pc:sldMk cId="4257073367" sldId="268"/>
        </pc:sldMkLst>
        <pc:spChg chg="mod">
          <ac:chgData name="Christopher Haymaker" userId="S::chris.haymaker@wmed.edu::63642bad-0e59-49b6-90e3-c9f635af5e6c" providerId="AD" clId="Web-{1E05DC1F-4312-4587-9172-00DE6EC7926A}" dt="2023-08-24T13:27:56.801" v="467" actId="20577"/>
          <ac:spMkLst>
            <pc:docMk/>
            <pc:sldMk cId="4257073367" sldId="268"/>
            <ac:spMk id="2" creationId="{ECA07D35-8F82-768D-4D7C-4B829BAF077A}"/>
          </ac:spMkLst>
        </pc:spChg>
        <pc:spChg chg="mod">
          <ac:chgData name="Christopher Haymaker" userId="S::chris.haymaker@wmed.edu::63642bad-0e59-49b6-90e3-c9f635af5e6c" providerId="AD" clId="Web-{1E05DC1F-4312-4587-9172-00DE6EC7926A}" dt="2023-08-24T13:25:46.219" v="408" actId="14100"/>
          <ac:spMkLst>
            <pc:docMk/>
            <pc:sldMk cId="4257073367" sldId="268"/>
            <ac:spMk id="6" creationId="{75B1B577-D981-73CD-9B95-8660CC02ACDE}"/>
          </ac:spMkLst>
        </pc:spChg>
      </pc:sldChg>
      <pc:sldChg chg="modSp">
        <pc:chgData name="Christopher Haymaker" userId="S::chris.haymaker@wmed.edu::63642bad-0e59-49b6-90e3-c9f635af5e6c" providerId="AD" clId="Web-{1E05DC1F-4312-4587-9172-00DE6EC7926A}" dt="2023-08-24T13:22:54.652" v="278" actId="20577"/>
        <pc:sldMkLst>
          <pc:docMk/>
          <pc:sldMk cId="2675158444" sldId="275"/>
        </pc:sldMkLst>
        <pc:spChg chg="mod">
          <ac:chgData name="Christopher Haymaker" userId="S::chris.haymaker@wmed.edu::63642bad-0e59-49b6-90e3-c9f635af5e6c" providerId="AD" clId="Web-{1E05DC1F-4312-4587-9172-00DE6EC7926A}" dt="2023-08-24T13:22:54.652" v="278" actId="20577"/>
          <ac:spMkLst>
            <pc:docMk/>
            <pc:sldMk cId="2675158444" sldId="275"/>
            <ac:spMk id="2" creationId="{30E9A2A6-4FA3-111D-8F26-A2BE7A94B37F}"/>
          </ac:spMkLst>
        </pc:spChg>
      </pc:sldChg>
    </pc:docChg>
  </pc:docChgLst>
  <pc:docChgLst>
    <pc:chgData name="Christopher Haymaker" userId="S::chris.haymaker@wmed.edu::63642bad-0e59-49b6-90e3-c9f635af5e6c" providerId="AD" clId="Web-{41CCF294-EC98-46E5-BA68-2AAEBBE3794B}"/>
    <pc:docChg chg="addSld delSld modSld sldOrd">
      <pc:chgData name="Christopher Haymaker" userId="S::chris.haymaker@wmed.edu::63642bad-0e59-49b6-90e3-c9f635af5e6c" providerId="AD" clId="Web-{41CCF294-EC98-46E5-BA68-2AAEBBE3794B}" dt="2023-08-11T15:22:40.907" v="343" actId="1076"/>
      <pc:docMkLst>
        <pc:docMk/>
      </pc:docMkLst>
      <pc:sldChg chg="addSp delSp modSp">
        <pc:chgData name="Christopher Haymaker" userId="S::chris.haymaker@wmed.edu::63642bad-0e59-49b6-90e3-c9f635af5e6c" providerId="AD" clId="Web-{41CCF294-EC98-46E5-BA68-2AAEBBE3794B}" dt="2023-08-11T15:16:10.193" v="266"/>
        <pc:sldMkLst>
          <pc:docMk/>
          <pc:sldMk cId="1427567175" sldId="260"/>
        </pc:sldMkLst>
        <pc:picChg chg="add del mod">
          <ac:chgData name="Christopher Haymaker" userId="S::chris.haymaker@wmed.edu::63642bad-0e59-49b6-90e3-c9f635af5e6c" providerId="AD" clId="Web-{41CCF294-EC98-46E5-BA68-2AAEBBE3794B}" dt="2023-08-11T15:16:10.193" v="266"/>
          <ac:picMkLst>
            <pc:docMk/>
            <pc:sldMk cId="1427567175" sldId="260"/>
            <ac:picMk id="2" creationId="{014633A4-B735-2004-61FE-FE76222F921C}"/>
          </ac:picMkLst>
        </pc:picChg>
      </pc:sldChg>
      <pc:sldChg chg="addSp delSp modSp add replId">
        <pc:chgData name="Christopher Haymaker" userId="S::chris.haymaker@wmed.edu::63642bad-0e59-49b6-90e3-c9f635af5e6c" providerId="AD" clId="Web-{41CCF294-EC98-46E5-BA68-2AAEBBE3794B}" dt="2023-08-11T14:25:29.548" v="22" actId="20577"/>
        <pc:sldMkLst>
          <pc:docMk/>
          <pc:sldMk cId="688122343" sldId="261"/>
        </pc:sldMkLst>
        <pc:spChg chg="add mod">
          <ac:chgData name="Christopher Haymaker" userId="S::chris.haymaker@wmed.edu::63642bad-0e59-49b6-90e3-c9f635af5e6c" providerId="AD" clId="Web-{41CCF294-EC98-46E5-BA68-2AAEBBE3794B}" dt="2023-08-11T14:25:29.548" v="22" actId="20577"/>
          <ac:spMkLst>
            <pc:docMk/>
            <pc:sldMk cId="688122343" sldId="261"/>
            <ac:spMk id="2" creationId="{46E016AF-889E-1653-03FA-F2CB89985077}"/>
          </ac:spMkLst>
        </pc:spChg>
        <pc:spChg chg="del">
          <ac:chgData name="Christopher Haymaker" userId="S::chris.haymaker@wmed.edu::63642bad-0e59-49b6-90e3-c9f635af5e6c" providerId="AD" clId="Web-{41CCF294-EC98-46E5-BA68-2AAEBBE3794B}" dt="2023-08-11T14:23:52.857" v="3"/>
          <ac:spMkLst>
            <pc:docMk/>
            <pc:sldMk cId="688122343" sldId="261"/>
            <ac:spMk id="6" creationId="{4FFE417E-286B-912A-0E5F-1469866D80E4}"/>
          </ac:spMkLst>
        </pc:spChg>
        <pc:spChg chg="del">
          <ac:chgData name="Christopher Haymaker" userId="S::chris.haymaker@wmed.edu::63642bad-0e59-49b6-90e3-c9f635af5e6c" providerId="AD" clId="Web-{41CCF294-EC98-46E5-BA68-2AAEBBE3794B}" dt="2023-08-11T14:23:58.029" v="4"/>
          <ac:spMkLst>
            <pc:docMk/>
            <pc:sldMk cId="688122343" sldId="261"/>
            <ac:spMk id="8" creationId="{65F9FB0C-D7B6-6DAA-A408-0A0589172081}"/>
          </ac:spMkLst>
        </pc:spChg>
      </pc:sldChg>
      <pc:sldChg chg="new del">
        <pc:chgData name="Christopher Haymaker" userId="S::chris.haymaker@wmed.edu::63642bad-0e59-49b6-90e3-c9f635af5e6c" providerId="AD" clId="Web-{41CCF294-EC98-46E5-BA68-2AAEBBE3794B}" dt="2023-08-11T14:23:40.732" v="1"/>
        <pc:sldMkLst>
          <pc:docMk/>
          <pc:sldMk cId="1397335632" sldId="261"/>
        </pc:sldMkLst>
      </pc:sldChg>
      <pc:sldChg chg="addSp modSp add replId">
        <pc:chgData name="Christopher Haymaker" userId="S::chris.haymaker@wmed.edu::63642bad-0e59-49b6-90e3-c9f635af5e6c" providerId="AD" clId="Web-{41CCF294-EC98-46E5-BA68-2AAEBBE3794B}" dt="2023-08-11T14:29:04.069" v="46" actId="20577"/>
        <pc:sldMkLst>
          <pc:docMk/>
          <pc:sldMk cId="1417196727" sldId="262"/>
        </pc:sldMkLst>
        <pc:spChg chg="add mod">
          <ac:chgData name="Christopher Haymaker" userId="S::chris.haymaker@wmed.edu::63642bad-0e59-49b6-90e3-c9f635af5e6c" providerId="AD" clId="Web-{41CCF294-EC98-46E5-BA68-2AAEBBE3794B}" dt="2023-08-11T14:29:04.069" v="46" actId="20577"/>
          <ac:spMkLst>
            <pc:docMk/>
            <pc:sldMk cId="1417196727" sldId="262"/>
            <ac:spMk id="2" creationId="{FB385B26-EEA1-B040-74A3-B2F9E52E3D23}"/>
          </ac:spMkLst>
        </pc:spChg>
        <pc:spChg chg="mod">
          <ac:chgData name="Christopher Haymaker" userId="S::chris.haymaker@wmed.edu::63642bad-0e59-49b6-90e3-c9f635af5e6c" providerId="AD" clId="Web-{41CCF294-EC98-46E5-BA68-2AAEBBE3794B}" dt="2023-08-11T14:28:34.021" v="41" actId="20577"/>
          <ac:spMkLst>
            <pc:docMk/>
            <pc:sldMk cId="1417196727" sldId="262"/>
            <ac:spMk id="14" creationId="{8643D0FE-1B17-805B-E261-0BD215A5B662}"/>
          </ac:spMkLst>
        </pc:spChg>
      </pc:sldChg>
      <pc:sldChg chg="add replId">
        <pc:chgData name="Christopher Haymaker" userId="S::chris.haymaker@wmed.edu::63642bad-0e59-49b6-90e3-c9f635af5e6c" providerId="AD" clId="Web-{41CCF294-EC98-46E5-BA68-2AAEBBE3794B}" dt="2023-08-11T14:25:03.984" v="20"/>
        <pc:sldMkLst>
          <pc:docMk/>
          <pc:sldMk cId="2292144737" sldId="263"/>
        </pc:sldMkLst>
      </pc:sldChg>
      <pc:sldChg chg="modSp add replId">
        <pc:chgData name="Christopher Haymaker" userId="S::chris.haymaker@wmed.edu::63642bad-0e59-49b6-90e3-c9f635af5e6c" providerId="AD" clId="Web-{41CCF294-EC98-46E5-BA68-2AAEBBE3794B}" dt="2023-08-11T14:26:46.300" v="30" actId="20577"/>
        <pc:sldMkLst>
          <pc:docMk/>
          <pc:sldMk cId="2797923801" sldId="264"/>
        </pc:sldMkLst>
        <pc:spChg chg="mod">
          <ac:chgData name="Christopher Haymaker" userId="S::chris.haymaker@wmed.edu::63642bad-0e59-49b6-90e3-c9f635af5e6c" providerId="AD" clId="Web-{41CCF294-EC98-46E5-BA68-2AAEBBE3794B}" dt="2023-08-11T14:26:46.300" v="30" actId="20577"/>
          <ac:spMkLst>
            <pc:docMk/>
            <pc:sldMk cId="2797923801" sldId="264"/>
            <ac:spMk id="2" creationId="{46E016AF-889E-1653-03FA-F2CB89985077}"/>
          </ac:spMkLst>
        </pc:spChg>
      </pc:sldChg>
      <pc:sldChg chg="new del">
        <pc:chgData name="Christopher Haymaker" userId="S::chris.haymaker@wmed.edu::63642bad-0e59-49b6-90e3-c9f635af5e6c" providerId="AD" clId="Web-{41CCF294-EC98-46E5-BA68-2AAEBBE3794B}" dt="2023-08-11T14:26:33.221" v="25"/>
        <pc:sldMkLst>
          <pc:docMk/>
          <pc:sldMk cId="3797966716" sldId="264"/>
        </pc:sldMkLst>
      </pc:sldChg>
      <pc:sldChg chg="new del">
        <pc:chgData name="Christopher Haymaker" userId="S::chris.haymaker@wmed.edu::63642bad-0e59-49b6-90e3-c9f635af5e6c" providerId="AD" clId="Web-{41CCF294-EC98-46E5-BA68-2AAEBBE3794B}" dt="2023-08-11T14:26:33.221" v="26"/>
        <pc:sldMkLst>
          <pc:docMk/>
          <pc:sldMk cId="2186676154" sldId="265"/>
        </pc:sldMkLst>
      </pc:sldChg>
      <pc:sldChg chg="modSp add replId">
        <pc:chgData name="Christopher Haymaker" userId="S::chris.haymaker@wmed.edu::63642bad-0e59-49b6-90e3-c9f635af5e6c" providerId="AD" clId="Web-{41CCF294-EC98-46E5-BA68-2AAEBBE3794B}" dt="2023-08-11T14:27:05.206" v="34" actId="20577"/>
        <pc:sldMkLst>
          <pc:docMk/>
          <pc:sldMk cId="3370631225" sldId="265"/>
        </pc:sldMkLst>
        <pc:spChg chg="mod">
          <ac:chgData name="Christopher Haymaker" userId="S::chris.haymaker@wmed.edu::63642bad-0e59-49b6-90e3-c9f635af5e6c" providerId="AD" clId="Web-{41CCF294-EC98-46E5-BA68-2AAEBBE3794B}" dt="2023-08-11T14:27:05.206" v="34" actId="20577"/>
          <ac:spMkLst>
            <pc:docMk/>
            <pc:sldMk cId="3370631225" sldId="265"/>
            <ac:spMk id="2" creationId="{46E016AF-889E-1653-03FA-F2CB89985077}"/>
          </ac:spMkLst>
        </pc:spChg>
      </pc:sldChg>
      <pc:sldChg chg="addSp modSp add replId">
        <pc:chgData name="Christopher Haymaker" userId="S::chris.haymaker@wmed.edu::63642bad-0e59-49b6-90e3-c9f635af5e6c" providerId="AD" clId="Web-{41CCF294-EC98-46E5-BA68-2AAEBBE3794B}" dt="2023-08-11T14:33:19.639" v="85" actId="14100"/>
        <pc:sldMkLst>
          <pc:docMk/>
          <pc:sldMk cId="139559057" sldId="266"/>
        </pc:sldMkLst>
        <pc:spChg chg="add mod">
          <ac:chgData name="Christopher Haymaker" userId="S::chris.haymaker@wmed.edu::63642bad-0e59-49b6-90e3-c9f635af5e6c" providerId="AD" clId="Web-{41CCF294-EC98-46E5-BA68-2AAEBBE3794B}" dt="2023-08-11T14:33:19.639" v="85" actId="14100"/>
          <ac:spMkLst>
            <pc:docMk/>
            <pc:sldMk cId="139559057" sldId="266"/>
            <ac:spMk id="2" creationId="{25862CAE-B772-A204-2ED0-A505B0F675EF}"/>
          </ac:spMkLst>
        </pc:spChg>
      </pc:sldChg>
      <pc:sldChg chg="addSp modSp add replId">
        <pc:chgData name="Christopher Haymaker" userId="S::chris.haymaker@wmed.edu::63642bad-0e59-49b6-90e3-c9f635af5e6c" providerId="AD" clId="Web-{41CCF294-EC98-46E5-BA68-2AAEBBE3794B}" dt="2023-08-11T14:57:47.350" v="194" actId="20577"/>
        <pc:sldMkLst>
          <pc:docMk/>
          <pc:sldMk cId="1107258200" sldId="267"/>
        </pc:sldMkLst>
        <pc:spChg chg="add mod">
          <ac:chgData name="Christopher Haymaker" userId="S::chris.haymaker@wmed.edu::63642bad-0e59-49b6-90e3-c9f635af5e6c" providerId="AD" clId="Web-{41CCF294-EC98-46E5-BA68-2AAEBBE3794B}" dt="2023-08-11T14:57:47.350" v="194" actId="20577"/>
          <ac:spMkLst>
            <pc:docMk/>
            <pc:sldMk cId="1107258200" sldId="267"/>
            <ac:spMk id="2" creationId="{AF2DB2C1-3990-3583-1DBE-1F9B95FB51E7}"/>
          </ac:spMkLst>
        </pc:spChg>
        <pc:picChg chg="add mod">
          <ac:chgData name="Christopher Haymaker" userId="S::chris.haymaker@wmed.edu::63642bad-0e59-49b6-90e3-c9f635af5e6c" providerId="AD" clId="Web-{41CCF294-EC98-46E5-BA68-2AAEBBE3794B}" dt="2023-08-11T14:55:02.112" v="172" actId="14100"/>
          <ac:picMkLst>
            <pc:docMk/>
            <pc:sldMk cId="1107258200" sldId="267"/>
            <ac:picMk id="3" creationId="{6E22F9D9-7686-1FBC-1CD3-2DBA113F6229}"/>
          </ac:picMkLst>
        </pc:picChg>
        <pc:picChg chg="add mod">
          <ac:chgData name="Christopher Haymaker" userId="S::chris.haymaker@wmed.edu::63642bad-0e59-49b6-90e3-c9f635af5e6c" providerId="AD" clId="Web-{41CCF294-EC98-46E5-BA68-2AAEBBE3794B}" dt="2023-08-11T14:55:33.409" v="175" actId="1076"/>
          <ac:picMkLst>
            <pc:docMk/>
            <pc:sldMk cId="1107258200" sldId="267"/>
            <ac:picMk id="6" creationId="{A6052610-362A-9D74-751E-097F7DCA6462}"/>
          </ac:picMkLst>
        </pc:picChg>
        <pc:picChg chg="add mod">
          <ac:chgData name="Christopher Haymaker" userId="S::chris.haymaker@wmed.edu::63642bad-0e59-49b6-90e3-c9f635af5e6c" providerId="AD" clId="Web-{41CCF294-EC98-46E5-BA68-2AAEBBE3794B}" dt="2023-08-11T14:57:14.131" v="185" actId="1076"/>
          <ac:picMkLst>
            <pc:docMk/>
            <pc:sldMk cId="1107258200" sldId="267"/>
            <ac:picMk id="8" creationId="{A5B8B221-564E-D602-2397-07B593E7BBB9}"/>
          </ac:picMkLst>
        </pc:picChg>
      </pc:sldChg>
      <pc:sldChg chg="new del">
        <pc:chgData name="Christopher Haymaker" userId="S::chris.haymaker@wmed.edu::63642bad-0e59-49b6-90e3-c9f635af5e6c" providerId="AD" clId="Web-{41CCF294-EC98-46E5-BA68-2AAEBBE3794B}" dt="2023-08-11T14:30:00.539" v="48"/>
        <pc:sldMkLst>
          <pc:docMk/>
          <pc:sldMk cId="3731537523" sldId="267"/>
        </pc:sldMkLst>
      </pc:sldChg>
      <pc:sldChg chg="addSp modSp add replId">
        <pc:chgData name="Christopher Haymaker" userId="S::chris.haymaker@wmed.edu::63642bad-0e59-49b6-90e3-c9f635af5e6c" providerId="AD" clId="Web-{41CCF294-EC98-46E5-BA68-2AAEBBE3794B}" dt="2023-08-11T15:15:04.988" v="264" actId="14100"/>
        <pc:sldMkLst>
          <pc:docMk/>
          <pc:sldMk cId="4257073367" sldId="268"/>
        </pc:sldMkLst>
        <pc:spChg chg="add mod">
          <ac:chgData name="Christopher Haymaker" userId="S::chris.haymaker@wmed.edu::63642bad-0e59-49b6-90e3-c9f635af5e6c" providerId="AD" clId="Web-{41CCF294-EC98-46E5-BA68-2AAEBBE3794B}" dt="2023-08-11T15:15:04.988" v="264" actId="14100"/>
          <ac:spMkLst>
            <pc:docMk/>
            <pc:sldMk cId="4257073367" sldId="268"/>
            <ac:spMk id="2" creationId="{ECA07D35-8F82-768D-4D7C-4B829BAF077A}"/>
          </ac:spMkLst>
        </pc:spChg>
      </pc:sldChg>
      <pc:sldChg chg="addSp delSp modSp add mod replId setBg">
        <pc:chgData name="Christopher Haymaker" userId="S::chris.haymaker@wmed.edu::63642bad-0e59-49b6-90e3-c9f635af5e6c" providerId="AD" clId="Web-{41CCF294-EC98-46E5-BA68-2AAEBBE3794B}" dt="2023-08-11T15:14:09.237" v="262" actId="20577"/>
        <pc:sldMkLst>
          <pc:docMk/>
          <pc:sldMk cId="1862353475" sldId="269"/>
        </pc:sldMkLst>
        <pc:spChg chg="mod">
          <ac:chgData name="Christopher Haymaker" userId="S::chris.haymaker@wmed.edu::63642bad-0e59-49b6-90e3-c9f635af5e6c" providerId="AD" clId="Web-{41CCF294-EC98-46E5-BA68-2AAEBBE3794B}" dt="2023-08-11T15:14:09.237" v="262" actId="20577"/>
          <ac:spMkLst>
            <pc:docMk/>
            <pc:sldMk cId="1862353475" sldId="269"/>
            <ac:spMk id="2" creationId="{AF2DB2C1-3990-3583-1DBE-1F9B95FB51E7}"/>
          </ac:spMkLst>
        </pc:spChg>
        <pc:grpChg chg="add">
          <ac:chgData name="Christopher Haymaker" userId="S::chris.haymaker@wmed.edu::63642bad-0e59-49b6-90e3-c9f635af5e6c" providerId="AD" clId="Web-{41CCF294-EC98-46E5-BA68-2AAEBBE3794B}" dt="2023-08-11T15:10:17.746" v="240"/>
          <ac:grpSpMkLst>
            <pc:docMk/>
            <pc:sldMk cId="1862353475" sldId="269"/>
            <ac:grpSpMk id="25" creationId="{C3B8B4BE-922F-D979-9899-E87688C93105}"/>
          </ac:grpSpMkLst>
        </pc:grpChg>
        <pc:picChg chg="add del mod modCrop">
          <ac:chgData name="Christopher Haymaker" userId="S::chris.haymaker@wmed.edu::63642bad-0e59-49b6-90e3-c9f635af5e6c" providerId="AD" clId="Web-{41CCF294-EC98-46E5-BA68-2AAEBBE3794B}" dt="2023-08-11T15:02:10.873" v="200"/>
          <ac:picMkLst>
            <pc:docMk/>
            <pc:sldMk cId="1862353475" sldId="269"/>
            <ac:picMk id="3" creationId="{4302BD1F-AEB6-890B-3271-48BDC2D8BE1C}"/>
          </ac:picMkLst>
        </pc:picChg>
        <pc:picChg chg="add mod modCrop">
          <ac:chgData name="Christopher Haymaker" userId="S::chris.haymaker@wmed.edu::63642bad-0e59-49b6-90e3-c9f635af5e6c" providerId="AD" clId="Web-{41CCF294-EC98-46E5-BA68-2AAEBBE3794B}" dt="2023-08-11T15:05:08.034" v="215" actId="1076"/>
          <ac:picMkLst>
            <pc:docMk/>
            <pc:sldMk cId="1862353475" sldId="269"/>
            <ac:picMk id="6" creationId="{81CF1070-6D8D-7F23-3358-D399E9F1C47A}"/>
          </ac:picMkLst>
        </pc:picChg>
        <pc:picChg chg="add mod">
          <ac:chgData name="Christopher Haymaker" userId="S::chris.haymaker@wmed.edu::63642bad-0e59-49b6-90e3-c9f635af5e6c" providerId="AD" clId="Web-{41CCF294-EC98-46E5-BA68-2AAEBBE3794B}" dt="2023-08-11T15:06:14.849" v="221" actId="14100"/>
          <ac:picMkLst>
            <pc:docMk/>
            <pc:sldMk cId="1862353475" sldId="269"/>
            <ac:picMk id="8" creationId="{BDC209E6-6D57-3601-3110-C7DD954EE234}"/>
          </ac:picMkLst>
        </pc:picChg>
        <pc:inkChg chg="add del">
          <ac:chgData name="Christopher Haymaker" userId="S::chris.haymaker@wmed.edu::63642bad-0e59-49b6-90e3-c9f635af5e6c" providerId="AD" clId="Web-{41CCF294-EC98-46E5-BA68-2AAEBBE3794B}" dt="2023-08-11T15:06:11.802" v="220"/>
          <ac:inkMkLst>
            <pc:docMk/>
            <pc:sldMk cId="1862353475" sldId="269"/>
            <ac:inkMk id="9" creationId="{02FAB2A5-513F-E8C5-F5FE-C7B17F259D59}"/>
          </ac:inkMkLst>
        </pc:inkChg>
        <pc:inkChg chg="add del">
          <ac:chgData name="Christopher Haymaker" userId="S::chris.haymaker@wmed.edu::63642bad-0e59-49b6-90e3-c9f635af5e6c" providerId="AD" clId="Web-{41CCF294-EC98-46E5-BA68-2AAEBBE3794B}" dt="2023-08-11T15:06:10.833" v="219"/>
          <ac:inkMkLst>
            <pc:docMk/>
            <pc:sldMk cId="1862353475" sldId="269"/>
            <ac:inkMk id="10" creationId="{087CD068-9AEC-4A45-4CDF-CDC592EA9507}"/>
          </ac:inkMkLst>
        </pc:inkChg>
        <pc:inkChg chg="add del">
          <ac:chgData name="Christopher Haymaker" userId="S::chris.haymaker@wmed.edu::63642bad-0e59-49b6-90e3-c9f635af5e6c" providerId="AD" clId="Web-{41CCF294-EC98-46E5-BA68-2AAEBBE3794B}" dt="2023-08-11T15:06:27.958" v="223"/>
          <ac:inkMkLst>
            <pc:docMk/>
            <pc:sldMk cId="1862353475" sldId="269"/>
            <ac:inkMk id="11" creationId="{DECB76E8-6249-8815-D286-287F1928DF9A}"/>
          </ac:inkMkLst>
        </pc:inkChg>
        <pc:inkChg chg="add del">
          <ac:chgData name="Christopher Haymaker" userId="S::chris.haymaker@wmed.edu::63642bad-0e59-49b6-90e3-c9f635af5e6c" providerId="AD" clId="Web-{41CCF294-EC98-46E5-BA68-2AAEBBE3794B}" dt="2023-08-11T15:06:49.068" v="225"/>
          <ac:inkMkLst>
            <pc:docMk/>
            <pc:sldMk cId="1862353475" sldId="269"/>
            <ac:inkMk id="12" creationId="{D674630C-9910-66C1-7E14-563915D9DCBD}"/>
          </ac:inkMkLst>
        </pc:inkChg>
        <pc:inkChg chg="add">
          <ac:chgData name="Christopher Haymaker" userId="S::chris.haymaker@wmed.edu::63642bad-0e59-49b6-90e3-c9f635af5e6c" providerId="AD" clId="Web-{41CCF294-EC98-46E5-BA68-2AAEBBE3794B}" dt="2023-08-11T15:07:00.788" v="226"/>
          <ac:inkMkLst>
            <pc:docMk/>
            <pc:sldMk cId="1862353475" sldId="269"/>
            <ac:inkMk id="15" creationId="{CD33559B-20D4-1763-C9EC-6FB7C33FFD50}"/>
          </ac:inkMkLst>
        </pc:inkChg>
        <pc:inkChg chg="add del">
          <ac:chgData name="Christopher Haymaker" userId="S::chris.haymaker@wmed.edu::63642bad-0e59-49b6-90e3-c9f635af5e6c" providerId="AD" clId="Web-{41CCF294-EC98-46E5-BA68-2AAEBBE3794B}" dt="2023-08-11T15:07:11.804" v="228"/>
          <ac:inkMkLst>
            <pc:docMk/>
            <pc:sldMk cId="1862353475" sldId="269"/>
            <ac:inkMk id="16" creationId="{976D511E-4615-54DC-ECA1-3D0A5F83B78C}"/>
          </ac:inkMkLst>
        </pc:inkChg>
        <pc:inkChg chg="add">
          <ac:chgData name="Christopher Haymaker" userId="S::chris.haymaker@wmed.edu::63642bad-0e59-49b6-90e3-c9f635af5e6c" providerId="AD" clId="Web-{41CCF294-EC98-46E5-BA68-2AAEBBE3794B}" dt="2023-08-11T15:07:22.179" v="229"/>
          <ac:inkMkLst>
            <pc:docMk/>
            <pc:sldMk cId="1862353475" sldId="269"/>
            <ac:inkMk id="17" creationId="{DE15AE4C-1203-BD95-B97A-ACC3926B721C}"/>
          </ac:inkMkLst>
        </pc:inkChg>
        <pc:inkChg chg="add">
          <ac:chgData name="Christopher Haymaker" userId="S::chris.haymaker@wmed.edu::63642bad-0e59-49b6-90e3-c9f635af5e6c" providerId="AD" clId="Web-{41CCF294-EC98-46E5-BA68-2AAEBBE3794B}" dt="2023-08-11T15:07:46.476" v="230"/>
          <ac:inkMkLst>
            <pc:docMk/>
            <pc:sldMk cId="1862353475" sldId="269"/>
            <ac:inkMk id="18" creationId="{D9809531-BD0C-B51E-1C75-7C852A306FF6}"/>
          </ac:inkMkLst>
        </pc:inkChg>
        <pc:inkChg chg="add del">
          <ac:chgData name="Christopher Haymaker" userId="S::chris.haymaker@wmed.edu::63642bad-0e59-49b6-90e3-c9f635af5e6c" providerId="AD" clId="Web-{41CCF294-EC98-46E5-BA68-2AAEBBE3794B}" dt="2023-08-11T15:07:55.336" v="232"/>
          <ac:inkMkLst>
            <pc:docMk/>
            <pc:sldMk cId="1862353475" sldId="269"/>
            <ac:inkMk id="19" creationId="{E9F9D783-B150-3B47-D0E1-80AE9ED9012D}"/>
          </ac:inkMkLst>
        </pc:inkChg>
        <pc:inkChg chg="add">
          <ac:chgData name="Christopher Haymaker" userId="S::chris.haymaker@wmed.edu::63642bad-0e59-49b6-90e3-c9f635af5e6c" providerId="AD" clId="Web-{41CCF294-EC98-46E5-BA68-2AAEBBE3794B}" dt="2023-08-11T15:08:02.367" v="233"/>
          <ac:inkMkLst>
            <pc:docMk/>
            <pc:sldMk cId="1862353475" sldId="269"/>
            <ac:inkMk id="20" creationId="{5DE09FD6-FC63-AF21-741D-5FBCBD56FBA9}"/>
          </ac:inkMkLst>
        </pc:inkChg>
        <pc:inkChg chg="add del">
          <ac:chgData name="Christopher Haymaker" userId="S::chris.haymaker@wmed.edu::63642bad-0e59-49b6-90e3-c9f635af5e6c" providerId="AD" clId="Web-{41CCF294-EC98-46E5-BA68-2AAEBBE3794B}" dt="2023-08-11T15:08:18.055" v="235"/>
          <ac:inkMkLst>
            <pc:docMk/>
            <pc:sldMk cId="1862353475" sldId="269"/>
            <ac:inkMk id="21" creationId="{5384917C-1FC9-5898-65F3-F18F4DDC9C1F}"/>
          </ac:inkMkLst>
        </pc:inkChg>
        <pc:inkChg chg="add">
          <ac:chgData name="Christopher Haymaker" userId="S::chris.haymaker@wmed.edu::63642bad-0e59-49b6-90e3-c9f635af5e6c" providerId="AD" clId="Web-{41CCF294-EC98-46E5-BA68-2AAEBBE3794B}" dt="2023-08-11T15:08:32.743" v="236"/>
          <ac:inkMkLst>
            <pc:docMk/>
            <pc:sldMk cId="1862353475" sldId="269"/>
            <ac:inkMk id="22" creationId="{5C4C058B-0EB9-4B2E-AA63-83CCF869E28D}"/>
          </ac:inkMkLst>
        </pc:inkChg>
        <pc:inkChg chg="add del">
          <ac:chgData name="Christopher Haymaker" userId="S::chris.haymaker@wmed.edu::63642bad-0e59-49b6-90e3-c9f635af5e6c" providerId="AD" clId="Web-{41CCF294-EC98-46E5-BA68-2AAEBBE3794B}" dt="2023-08-11T15:08:40.634" v="238"/>
          <ac:inkMkLst>
            <pc:docMk/>
            <pc:sldMk cId="1862353475" sldId="269"/>
            <ac:inkMk id="23" creationId="{B7B596E9-6249-7C3D-B340-5D7166ABC282}"/>
          </ac:inkMkLst>
        </pc:inkChg>
        <pc:inkChg chg="add">
          <ac:chgData name="Christopher Haymaker" userId="S::chris.haymaker@wmed.edu::63642bad-0e59-49b6-90e3-c9f635af5e6c" providerId="AD" clId="Web-{41CCF294-EC98-46E5-BA68-2AAEBBE3794B}" dt="2023-08-11T15:08:48.212" v="239"/>
          <ac:inkMkLst>
            <pc:docMk/>
            <pc:sldMk cId="1862353475" sldId="269"/>
            <ac:inkMk id="24" creationId="{886D352C-A2FF-D479-A9C4-A62DD8791407}"/>
          </ac:inkMkLst>
        </pc:inkChg>
        <pc:inkChg chg="add">
          <ac:chgData name="Christopher Haymaker" userId="S::chris.haymaker@wmed.edu::63642bad-0e59-49b6-90e3-c9f635af5e6c" providerId="AD" clId="Web-{41CCF294-EC98-46E5-BA68-2AAEBBE3794B}" dt="2023-08-11T15:10:49.216" v="241"/>
          <ac:inkMkLst>
            <pc:docMk/>
            <pc:sldMk cId="1862353475" sldId="269"/>
            <ac:inkMk id="26" creationId="{F37F0C6C-B1EB-01E0-AF61-C189A1C56870}"/>
          </ac:inkMkLst>
        </pc:inkChg>
        <pc:inkChg chg="add del">
          <ac:chgData name="Christopher Haymaker" userId="S::chris.haymaker@wmed.edu::63642bad-0e59-49b6-90e3-c9f635af5e6c" providerId="AD" clId="Web-{41CCF294-EC98-46E5-BA68-2AAEBBE3794B}" dt="2023-08-11T15:11:00.107" v="243"/>
          <ac:inkMkLst>
            <pc:docMk/>
            <pc:sldMk cId="1862353475" sldId="269"/>
            <ac:inkMk id="27" creationId="{72070B2F-145D-436B-43C9-AE25C846AA17}"/>
          </ac:inkMkLst>
        </pc:inkChg>
        <pc:inkChg chg="add">
          <ac:chgData name="Christopher Haymaker" userId="S::chris.haymaker@wmed.edu::63642bad-0e59-49b6-90e3-c9f635af5e6c" providerId="AD" clId="Web-{41CCF294-EC98-46E5-BA68-2AAEBBE3794B}" dt="2023-08-11T15:11:10.341" v="244"/>
          <ac:inkMkLst>
            <pc:docMk/>
            <pc:sldMk cId="1862353475" sldId="269"/>
            <ac:inkMk id="28" creationId="{D30C9AAE-7FF7-4B20-8F5B-68FF94068861}"/>
          </ac:inkMkLst>
        </pc:inkChg>
        <pc:inkChg chg="add">
          <ac:chgData name="Christopher Haymaker" userId="S::chris.haymaker@wmed.edu::63642bad-0e59-49b6-90e3-c9f635af5e6c" providerId="AD" clId="Web-{41CCF294-EC98-46E5-BA68-2AAEBBE3794B}" dt="2023-08-11T15:11:23.498" v="245"/>
          <ac:inkMkLst>
            <pc:docMk/>
            <pc:sldMk cId="1862353475" sldId="269"/>
            <ac:inkMk id="29" creationId="{E4A44F61-D03A-2075-2FCC-0A740DA6D8FF}"/>
          </ac:inkMkLst>
        </pc:inkChg>
        <pc:inkChg chg="add">
          <ac:chgData name="Christopher Haymaker" userId="S::chris.haymaker@wmed.edu::63642bad-0e59-49b6-90e3-c9f635af5e6c" providerId="AD" clId="Web-{41CCF294-EC98-46E5-BA68-2AAEBBE3794B}" dt="2023-08-11T15:11:30.842" v="246"/>
          <ac:inkMkLst>
            <pc:docMk/>
            <pc:sldMk cId="1862353475" sldId="269"/>
            <ac:inkMk id="30" creationId="{F76665EC-21F2-1955-7C61-F7981FD4415F}"/>
          </ac:inkMkLst>
        </pc:inkChg>
        <pc:inkChg chg="add del">
          <ac:chgData name="Christopher Haymaker" userId="S::chris.haymaker@wmed.edu::63642bad-0e59-49b6-90e3-c9f635af5e6c" providerId="AD" clId="Web-{41CCF294-EC98-46E5-BA68-2AAEBBE3794B}" dt="2023-08-11T15:11:34.498" v="248"/>
          <ac:inkMkLst>
            <pc:docMk/>
            <pc:sldMk cId="1862353475" sldId="269"/>
            <ac:inkMk id="31" creationId="{DB4A59A0-4F67-D914-1AAD-5CF65A8EF2B9}"/>
          </ac:inkMkLst>
        </pc:inkChg>
        <pc:inkChg chg="add del">
          <ac:chgData name="Christopher Haymaker" userId="S::chris.haymaker@wmed.edu::63642bad-0e59-49b6-90e3-c9f635af5e6c" providerId="AD" clId="Web-{41CCF294-EC98-46E5-BA68-2AAEBBE3794B}" dt="2023-08-11T15:11:59.624" v="252"/>
          <ac:inkMkLst>
            <pc:docMk/>
            <pc:sldMk cId="1862353475" sldId="269"/>
            <ac:inkMk id="32" creationId="{E12D7078-012C-A0C9-BE66-3A3E436A9EC8}"/>
          </ac:inkMkLst>
        </pc:inkChg>
        <pc:inkChg chg="add del">
          <ac:chgData name="Christopher Haymaker" userId="S::chris.haymaker@wmed.edu::63642bad-0e59-49b6-90e3-c9f635af5e6c" providerId="AD" clId="Web-{41CCF294-EC98-46E5-BA68-2AAEBBE3794B}" dt="2023-08-11T15:11:56.624" v="251"/>
          <ac:inkMkLst>
            <pc:docMk/>
            <pc:sldMk cId="1862353475" sldId="269"/>
            <ac:inkMk id="33" creationId="{3F7B6324-C627-0BAB-33A6-3C5955B7B9E0}"/>
          </ac:inkMkLst>
        </pc:inkChg>
        <pc:inkChg chg="add del">
          <ac:chgData name="Christopher Haymaker" userId="S::chris.haymaker@wmed.edu::63642bad-0e59-49b6-90e3-c9f635af5e6c" providerId="AD" clId="Web-{41CCF294-EC98-46E5-BA68-2AAEBBE3794B}" dt="2023-08-11T15:12:03.499" v="254"/>
          <ac:inkMkLst>
            <pc:docMk/>
            <pc:sldMk cId="1862353475" sldId="269"/>
            <ac:inkMk id="34" creationId="{B8C539B4-E119-8AC6-29BC-3765BB701A06}"/>
          </ac:inkMkLst>
        </pc:inkChg>
        <pc:inkChg chg="add del">
          <ac:chgData name="Christopher Haymaker" userId="S::chris.haymaker@wmed.edu::63642bad-0e59-49b6-90e3-c9f635af5e6c" providerId="AD" clId="Web-{41CCF294-EC98-46E5-BA68-2AAEBBE3794B}" dt="2023-08-11T15:12:11.718" v="256"/>
          <ac:inkMkLst>
            <pc:docMk/>
            <pc:sldMk cId="1862353475" sldId="269"/>
            <ac:inkMk id="35" creationId="{310EA13A-F1E2-C312-183B-66B08FD5166A}"/>
          </ac:inkMkLst>
        </pc:inkChg>
      </pc:sldChg>
      <pc:sldChg chg="addSp delSp modSp add replId">
        <pc:chgData name="Christopher Haymaker" userId="S::chris.haymaker@wmed.edu::63642bad-0e59-49b6-90e3-c9f635af5e6c" providerId="AD" clId="Web-{41CCF294-EC98-46E5-BA68-2AAEBBE3794B}" dt="2023-08-11T15:22:40.907" v="343" actId="1076"/>
        <pc:sldMkLst>
          <pc:docMk/>
          <pc:sldMk cId="2095963987" sldId="270"/>
        </pc:sldMkLst>
        <pc:spChg chg="add mod">
          <ac:chgData name="Christopher Haymaker" userId="S::chris.haymaker@wmed.edu::63642bad-0e59-49b6-90e3-c9f635af5e6c" providerId="AD" clId="Web-{41CCF294-EC98-46E5-BA68-2AAEBBE3794B}" dt="2023-08-11T15:20:28.950" v="316" actId="1076"/>
          <ac:spMkLst>
            <pc:docMk/>
            <pc:sldMk cId="2095963987" sldId="270"/>
            <ac:spMk id="2" creationId="{7F91A955-BEFC-E3D0-3B6B-BE60083D12FD}"/>
          </ac:spMkLst>
        </pc:spChg>
        <pc:spChg chg="add mod ord">
          <ac:chgData name="Christopher Haymaker" userId="S::chris.haymaker@wmed.edu::63642bad-0e59-49b6-90e3-c9f635af5e6c" providerId="AD" clId="Web-{41CCF294-EC98-46E5-BA68-2AAEBBE3794B}" dt="2023-08-11T15:21:13.686" v="321" actId="1076"/>
          <ac:spMkLst>
            <pc:docMk/>
            <pc:sldMk cId="2095963987" sldId="270"/>
            <ac:spMk id="3" creationId="{9BDF0ED5-8E37-DB32-6764-AA75BB543EE0}"/>
          </ac:spMkLst>
        </pc:spChg>
        <pc:spChg chg="add del mod">
          <ac:chgData name="Christopher Haymaker" userId="S::chris.haymaker@wmed.edu::63642bad-0e59-49b6-90e3-c9f635af5e6c" providerId="AD" clId="Web-{41CCF294-EC98-46E5-BA68-2AAEBBE3794B}" dt="2023-08-11T15:22:23.547" v="339"/>
          <ac:spMkLst>
            <pc:docMk/>
            <pc:sldMk cId="2095963987" sldId="270"/>
            <ac:spMk id="6" creationId="{83A19903-762C-22A1-D859-C93C207830FD}"/>
          </ac:spMkLst>
        </pc:spChg>
        <pc:spChg chg="add mod">
          <ac:chgData name="Christopher Haymaker" userId="S::chris.haymaker@wmed.edu::63642bad-0e59-49b6-90e3-c9f635af5e6c" providerId="AD" clId="Web-{41CCF294-EC98-46E5-BA68-2AAEBBE3794B}" dt="2023-08-11T15:21:56.421" v="332" actId="14100"/>
          <ac:spMkLst>
            <pc:docMk/>
            <pc:sldMk cId="2095963987" sldId="270"/>
            <ac:spMk id="8" creationId="{C99D246C-7C5F-8D05-9197-60AF3A033473}"/>
          </ac:spMkLst>
        </pc:spChg>
        <pc:spChg chg="add mod">
          <ac:chgData name="Christopher Haymaker" userId="S::chris.haymaker@wmed.edu::63642bad-0e59-49b6-90e3-c9f635af5e6c" providerId="AD" clId="Web-{41CCF294-EC98-46E5-BA68-2AAEBBE3794B}" dt="2023-08-11T15:22:40.907" v="343" actId="1076"/>
          <ac:spMkLst>
            <pc:docMk/>
            <pc:sldMk cId="2095963987" sldId="270"/>
            <ac:spMk id="9" creationId="{C7ACC8E2-7610-30A4-B11B-B44C22257542}"/>
          </ac:spMkLst>
        </pc:spChg>
        <pc:spChg chg="add mod">
          <ac:chgData name="Christopher Haymaker" userId="S::chris.haymaker@wmed.edu::63642bad-0e59-49b6-90e3-c9f635af5e6c" providerId="AD" clId="Web-{41CCF294-EC98-46E5-BA68-2AAEBBE3794B}" dt="2023-08-11T15:22:11.719" v="336" actId="14100"/>
          <ac:spMkLst>
            <pc:docMk/>
            <pc:sldMk cId="2095963987" sldId="270"/>
            <ac:spMk id="10" creationId="{173F9153-C396-2E68-494A-35597F7E5AC9}"/>
          </ac:spMkLst>
        </pc:spChg>
        <pc:spChg chg="add mod">
          <ac:chgData name="Christopher Haymaker" userId="S::chris.haymaker@wmed.edu::63642bad-0e59-49b6-90e3-c9f635af5e6c" providerId="AD" clId="Web-{41CCF294-EC98-46E5-BA68-2AAEBBE3794B}" dt="2023-08-11T15:22:31.032" v="341" actId="1076"/>
          <ac:spMkLst>
            <pc:docMk/>
            <pc:sldMk cId="2095963987" sldId="270"/>
            <ac:spMk id="11" creationId="{F39CA2F2-F8F1-B0C0-FDF4-8CC819FDDA15}"/>
          </ac:spMkLst>
        </pc:spChg>
      </pc:sldChg>
      <pc:sldChg chg="add replId">
        <pc:chgData name="Christopher Haymaker" userId="S::chris.haymaker@wmed.edu::63642bad-0e59-49b6-90e3-c9f635af5e6c" providerId="AD" clId="Web-{41CCF294-EC98-46E5-BA68-2AAEBBE3794B}" dt="2023-08-11T14:33:30.967" v="86"/>
        <pc:sldMkLst>
          <pc:docMk/>
          <pc:sldMk cId="64939659" sldId="271"/>
        </pc:sldMkLst>
      </pc:sldChg>
      <pc:sldChg chg="addSp delSp modSp add replId addAnim">
        <pc:chgData name="Christopher Haymaker" userId="S::chris.haymaker@wmed.edu::63642bad-0e59-49b6-90e3-c9f635af5e6c" providerId="AD" clId="Web-{41CCF294-EC98-46E5-BA68-2AAEBBE3794B}" dt="2023-08-11T14:48:49.351" v="164"/>
        <pc:sldMkLst>
          <pc:docMk/>
          <pc:sldMk cId="969236226" sldId="272"/>
        </pc:sldMkLst>
        <pc:spChg chg="add del mod">
          <ac:chgData name="Christopher Haymaker" userId="S::chris.haymaker@wmed.edu::63642bad-0e59-49b6-90e3-c9f635af5e6c" providerId="AD" clId="Web-{41CCF294-EC98-46E5-BA68-2AAEBBE3794B}" dt="2023-08-11T14:48:19.163" v="162"/>
          <ac:spMkLst>
            <pc:docMk/>
            <pc:sldMk cId="969236226" sldId="272"/>
            <ac:spMk id="3" creationId="{EF5BA353-2160-A36B-56C6-E4FCDF1071C0}"/>
          </ac:spMkLst>
        </pc:spChg>
        <pc:spChg chg="add mod">
          <ac:chgData name="Christopher Haymaker" userId="S::chris.haymaker@wmed.edu::63642bad-0e59-49b6-90e3-c9f635af5e6c" providerId="AD" clId="Web-{41CCF294-EC98-46E5-BA68-2AAEBBE3794B}" dt="2023-08-11T14:48:26.210" v="163" actId="1076"/>
          <ac:spMkLst>
            <pc:docMk/>
            <pc:sldMk cId="969236226" sldId="272"/>
            <ac:spMk id="8" creationId="{4A14D1BE-1EA1-FD51-9669-F171CDE33FF6}"/>
          </ac:spMkLst>
        </pc:spChg>
        <pc:picChg chg="add mod modCrop">
          <ac:chgData name="Christopher Haymaker" userId="S::chris.haymaker@wmed.edu::63642bad-0e59-49b6-90e3-c9f635af5e6c" providerId="AD" clId="Web-{41CCF294-EC98-46E5-BA68-2AAEBBE3794B}" dt="2023-08-11T14:37:19.020" v="113" actId="1076"/>
          <ac:picMkLst>
            <pc:docMk/>
            <pc:sldMk cId="969236226" sldId="272"/>
            <ac:picMk id="2" creationId="{C28475CF-6219-20FF-088E-3B166A75FC64}"/>
          </ac:picMkLst>
        </pc:picChg>
      </pc:sldChg>
      <pc:sldChg chg="addSp delSp modSp add replId modTransition">
        <pc:chgData name="Christopher Haymaker" userId="S::chris.haymaker@wmed.edu::63642bad-0e59-49b6-90e3-c9f635af5e6c" providerId="AD" clId="Web-{41CCF294-EC98-46E5-BA68-2AAEBBE3794B}" dt="2023-08-11T14:48:11.382" v="160" actId="1076"/>
        <pc:sldMkLst>
          <pc:docMk/>
          <pc:sldMk cId="1705534403" sldId="273"/>
        </pc:sldMkLst>
        <pc:spChg chg="add del mod">
          <ac:chgData name="Christopher Haymaker" userId="S::chris.haymaker@wmed.edu::63642bad-0e59-49b6-90e3-c9f635af5e6c" providerId="AD" clId="Web-{41CCF294-EC98-46E5-BA68-2AAEBBE3794B}" dt="2023-08-11T14:48:04.225" v="159"/>
          <ac:spMkLst>
            <pc:docMk/>
            <pc:sldMk cId="1705534403" sldId="273"/>
            <ac:spMk id="6" creationId="{972AA1DB-A9B9-D404-250B-9E3A97D72837}"/>
          </ac:spMkLst>
        </pc:spChg>
        <pc:spChg chg="add mod">
          <ac:chgData name="Christopher Haymaker" userId="S::chris.haymaker@wmed.edu::63642bad-0e59-49b6-90e3-c9f635af5e6c" providerId="AD" clId="Web-{41CCF294-EC98-46E5-BA68-2AAEBBE3794B}" dt="2023-08-11T14:48:11.382" v="160" actId="1076"/>
          <ac:spMkLst>
            <pc:docMk/>
            <pc:sldMk cId="1705534403" sldId="273"/>
            <ac:spMk id="9" creationId="{9DF21C25-55E1-9F09-E3F0-25F605C7F0BE}"/>
          </ac:spMkLst>
        </pc:spChg>
        <pc:picChg chg="mod modCrop">
          <ac:chgData name="Christopher Haymaker" userId="S::chris.haymaker@wmed.edu::63642bad-0e59-49b6-90e3-c9f635af5e6c" providerId="AD" clId="Web-{41CCF294-EC98-46E5-BA68-2AAEBBE3794B}" dt="2023-08-11T14:39:02.304" v="123" actId="1076"/>
          <ac:picMkLst>
            <pc:docMk/>
            <pc:sldMk cId="1705534403" sldId="273"/>
            <ac:picMk id="2" creationId="{C28475CF-6219-20FF-088E-3B166A75FC64}"/>
          </ac:picMkLst>
        </pc:picChg>
      </pc:sldChg>
      <pc:sldChg chg="addSp modSp add replId modTransition">
        <pc:chgData name="Christopher Haymaker" userId="S::chris.haymaker@wmed.edu::63642bad-0e59-49b6-90e3-c9f635af5e6c" providerId="AD" clId="Web-{41CCF294-EC98-46E5-BA68-2AAEBBE3794B}" dt="2023-08-11T14:47:50.881" v="157"/>
        <pc:sldMkLst>
          <pc:docMk/>
          <pc:sldMk cId="2225565096" sldId="274"/>
        </pc:sldMkLst>
        <pc:spChg chg="add mod">
          <ac:chgData name="Christopher Haymaker" userId="S::chris.haymaker@wmed.edu::63642bad-0e59-49b6-90e3-c9f635af5e6c" providerId="AD" clId="Web-{41CCF294-EC98-46E5-BA68-2AAEBBE3794B}" dt="2023-08-11T14:47:50.881" v="157"/>
          <ac:spMkLst>
            <pc:docMk/>
            <pc:sldMk cId="2225565096" sldId="274"/>
            <ac:spMk id="6" creationId="{825717D4-D36D-19FA-8B93-0570FE0E108E}"/>
          </ac:spMkLst>
        </pc:spChg>
        <pc:picChg chg="mod modCrop">
          <ac:chgData name="Christopher Haymaker" userId="S::chris.haymaker@wmed.edu::63642bad-0e59-49b6-90e3-c9f635af5e6c" providerId="AD" clId="Web-{41CCF294-EC98-46E5-BA68-2AAEBBE3794B}" dt="2023-08-11T14:39:39.305" v="126"/>
          <ac:picMkLst>
            <pc:docMk/>
            <pc:sldMk cId="2225565096" sldId="274"/>
            <ac:picMk id="2" creationId="{C28475CF-6219-20FF-088E-3B166A75FC64}"/>
          </ac:picMkLst>
        </pc:picChg>
      </pc:sldChg>
      <pc:sldChg chg="addSp modSp add ord replId">
        <pc:chgData name="Christopher Haymaker" userId="S::chris.haymaker@wmed.edu::63642bad-0e59-49b6-90e3-c9f635af5e6c" providerId="AD" clId="Web-{41CCF294-EC98-46E5-BA68-2AAEBBE3794B}" dt="2023-08-11T15:19:07.886" v="304" actId="20577"/>
        <pc:sldMkLst>
          <pc:docMk/>
          <pc:sldMk cId="2675158444" sldId="275"/>
        </pc:sldMkLst>
        <pc:spChg chg="add mod">
          <ac:chgData name="Christopher Haymaker" userId="S::chris.haymaker@wmed.edu::63642bad-0e59-49b6-90e3-c9f635af5e6c" providerId="AD" clId="Web-{41CCF294-EC98-46E5-BA68-2AAEBBE3794B}" dt="2023-08-11T15:19:07.886" v="304" actId="20577"/>
          <ac:spMkLst>
            <pc:docMk/>
            <pc:sldMk cId="2675158444" sldId="275"/>
            <ac:spMk id="2" creationId="{30E9A2A6-4FA3-111D-8F26-A2BE7A94B37F}"/>
          </ac:spMkLst>
        </pc:spChg>
      </pc:sldChg>
    </pc:docChg>
  </pc:docChgLst>
  <pc:docChgLst>
    <pc:chgData name="Christopher Haymaker" userId="S::chris.haymaker@wmed.edu::63642bad-0e59-49b6-90e3-c9f635af5e6c" providerId="AD" clId="Web-{E9FCC7E7-798A-420E-8F2C-E0F5C8DE6C3D}"/>
    <pc:docChg chg="modSld">
      <pc:chgData name="Christopher Haymaker" userId="S::chris.haymaker@wmed.edu::63642bad-0e59-49b6-90e3-c9f635af5e6c" providerId="AD" clId="Web-{E9FCC7E7-798A-420E-8F2C-E0F5C8DE6C3D}" dt="2023-08-11T13:46:17.965" v="60" actId="20577"/>
      <pc:docMkLst>
        <pc:docMk/>
      </pc:docMkLst>
      <pc:sldChg chg="modSp">
        <pc:chgData name="Christopher Haymaker" userId="S::chris.haymaker@wmed.edu::63642bad-0e59-49b6-90e3-c9f635af5e6c" providerId="AD" clId="Web-{E9FCC7E7-798A-420E-8F2C-E0F5C8DE6C3D}" dt="2023-08-11T13:44:04.565" v="17" actId="20577"/>
        <pc:sldMkLst>
          <pc:docMk/>
          <pc:sldMk cId="1151114718" sldId="256"/>
        </pc:sldMkLst>
        <pc:spChg chg="mod">
          <ac:chgData name="Christopher Haymaker" userId="S::chris.haymaker@wmed.edu::63642bad-0e59-49b6-90e3-c9f635af5e6c" providerId="AD" clId="Web-{E9FCC7E7-798A-420E-8F2C-E0F5C8DE6C3D}" dt="2023-08-11T13:43:24.624" v="0" actId="20577"/>
          <ac:spMkLst>
            <pc:docMk/>
            <pc:sldMk cId="1151114718" sldId="256"/>
            <ac:spMk id="2" creationId="{EEB8019C-2EBF-D46D-A9AD-6858CE6227BD}"/>
          </ac:spMkLst>
        </pc:spChg>
        <pc:spChg chg="mod">
          <ac:chgData name="Christopher Haymaker" userId="S::chris.haymaker@wmed.edu::63642bad-0e59-49b6-90e3-c9f635af5e6c" providerId="AD" clId="Web-{E9FCC7E7-798A-420E-8F2C-E0F5C8DE6C3D}" dt="2023-08-11T13:44:04.565" v="17" actId="20577"/>
          <ac:spMkLst>
            <pc:docMk/>
            <pc:sldMk cId="1151114718" sldId="256"/>
            <ac:spMk id="3" creationId="{1B3DA649-8E84-8CB1-285E-1DE69FDED234}"/>
          </ac:spMkLst>
        </pc:spChg>
      </pc:sldChg>
      <pc:sldChg chg="modSp">
        <pc:chgData name="Christopher Haymaker" userId="S::chris.haymaker@wmed.edu::63642bad-0e59-49b6-90e3-c9f635af5e6c" providerId="AD" clId="Web-{E9FCC7E7-798A-420E-8F2C-E0F5C8DE6C3D}" dt="2023-08-11T13:44:37.942" v="34" actId="20577"/>
        <pc:sldMkLst>
          <pc:docMk/>
          <pc:sldMk cId="4180876509" sldId="258"/>
        </pc:sldMkLst>
        <pc:spChg chg="mod">
          <ac:chgData name="Christopher Haymaker" userId="S::chris.haymaker@wmed.edu::63642bad-0e59-49b6-90e3-c9f635af5e6c" providerId="AD" clId="Web-{E9FCC7E7-798A-420E-8F2C-E0F5C8DE6C3D}" dt="2023-08-11T13:44:37.942" v="34" actId="20577"/>
          <ac:spMkLst>
            <pc:docMk/>
            <pc:sldMk cId="4180876509" sldId="258"/>
            <ac:spMk id="8" creationId="{65F9FB0C-D7B6-6DAA-A408-0A0589172081}"/>
          </ac:spMkLst>
        </pc:spChg>
      </pc:sldChg>
      <pc:sldChg chg="modSp">
        <pc:chgData name="Christopher Haymaker" userId="S::chris.haymaker@wmed.edu::63642bad-0e59-49b6-90e3-c9f635af5e6c" providerId="AD" clId="Web-{E9FCC7E7-798A-420E-8F2C-E0F5C8DE6C3D}" dt="2023-08-11T13:46:17.965" v="60" actId="20577"/>
        <pc:sldMkLst>
          <pc:docMk/>
          <pc:sldMk cId="3482881658" sldId="259"/>
        </pc:sldMkLst>
        <pc:spChg chg="mod">
          <ac:chgData name="Christopher Haymaker" userId="S::chris.haymaker@wmed.edu::63642bad-0e59-49b6-90e3-c9f635af5e6c" providerId="AD" clId="Web-{E9FCC7E7-798A-420E-8F2C-E0F5C8DE6C3D}" dt="2023-08-11T13:46:17.965" v="60" actId="20577"/>
          <ac:spMkLst>
            <pc:docMk/>
            <pc:sldMk cId="3482881658" sldId="259"/>
            <ac:spMk id="8" creationId="{65F9FB0C-D7B6-6DAA-A408-0A0589172081}"/>
          </ac:spMkLst>
        </pc:spChg>
      </pc:sldChg>
    </pc:docChg>
  </pc:docChgLst>
  <pc:docChgLst>
    <pc:chgData name="Christopher Haymaker" userId="S::chris.haymaker@wmed.edu::63642bad-0e59-49b6-90e3-c9f635af5e6c" providerId="AD" clId="Web-{7E3B716C-1750-4150-8F12-6B6C8896C908}"/>
    <pc:docChg chg="modSld">
      <pc:chgData name="Christopher Haymaker" userId="S::chris.haymaker@wmed.edu::63642bad-0e59-49b6-90e3-c9f635af5e6c" providerId="AD" clId="Web-{7E3B716C-1750-4150-8F12-6B6C8896C908}" dt="2023-08-17T20:43:07.464" v="5" actId="20577"/>
      <pc:docMkLst>
        <pc:docMk/>
      </pc:docMkLst>
      <pc:sldChg chg="modSp">
        <pc:chgData name="Christopher Haymaker" userId="S::chris.haymaker@wmed.edu::63642bad-0e59-49b6-90e3-c9f635af5e6c" providerId="AD" clId="Web-{7E3B716C-1750-4150-8F12-6B6C8896C908}" dt="2023-08-17T20:43:07.464" v="5" actId="20577"/>
        <pc:sldMkLst>
          <pc:docMk/>
          <pc:sldMk cId="3482881658" sldId="259"/>
        </pc:sldMkLst>
        <pc:spChg chg="mod">
          <ac:chgData name="Christopher Haymaker" userId="S::chris.haymaker@wmed.edu::63642bad-0e59-49b6-90e3-c9f635af5e6c" providerId="AD" clId="Web-{7E3B716C-1750-4150-8F12-6B6C8896C908}" dt="2023-08-17T20:43:07.464" v="5" actId="20577"/>
          <ac:spMkLst>
            <pc:docMk/>
            <pc:sldMk cId="3482881658" sldId="259"/>
            <ac:spMk id="8" creationId="{65F9FB0C-D7B6-6DAA-A408-0A0589172081}"/>
          </ac:spMkLst>
        </pc:spChg>
      </pc:sldChg>
    </pc:docChg>
  </pc:docChgLst>
  <pc:docChgLst>
    <pc:chgData name="Amber L Cadick" userId="S::acadick_uhhg.org#ext#@medwmich.onmicrosoft.com::2a68101c-2d58-4c11-80c1-0b2368d746e5" providerId="AD" clId="Web-{E242E733-CD93-4792-989F-151E50AEC947}"/>
    <pc:docChg chg="modSld sldOrd">
      <pc:chgData name="Amber L Cadick" userId="S::acadick_uhhg.org#ext#@medwmich.onmicrosoft.com::2a68101c-2d58-4c11-80c1-0b2368d746e5" providerId="AD" clId="Web-{E242E733-CD93-4792-989F-151E50AEC947}" dt="2023-08-18T13:27:32.996" v="19" actId="20577"/>
      <pc:docMkLst>
        <pc:docMk/>
      </pc:docMkLst>
      <pc:sldChg chg="ord">
        <pc:chgData name="Amber L Cadick" userId="S::acadick_uhhg.org#ext#@medwmich.onmicrosoft.com::2a68101c-2d58-4c11-80c1-0b2368d746e5" providerId="AD" clId="Web-{E242E733-CD93-4792-989F-151E50AEC947}" dt="2023-08-18T13:25:47.821" v="2"/>
        <pc:sldMkLst>
          <pc:docMk/>
          <pc:sldMk cId="1417196727" sldId="262"/>
        </pc:sldMkLst>
      </pc:sldChg>
      <pc:sldChg chg="addSp modSp mod modClrScheme chgLayout">
        <pc:chgData name="Amber L Cadick" userId="S::acadick_uhhg.org#ext#@medwmich.onmicrosoft.com::2a68101c-2d58-4c11-80c1-0b2368d746e5" providerId="AD" clId="Web-{E242E733-CD93-4792-989F-151E50AEC947}" dt="2023-08-18T13:27:32.996" v="19" actId="20577"/>
        <pc:sldMkLst>
          <pc:docMk/>
          <pc:sldMk cId="4257073367" sldId="268"/>
        </pc:sldMkLst>
        <pc:spChg chg="add mod ord">
          <ac:chgData name="Amber L Cadick" userId="S::acadick_uhhg.org#ext#@medwmich.onmicrosoft.com::2a68101c-2d58-4c11-80c1-0b2368d746e5" providerId="AD" clId="Web-{E242E733-CD93-4792-989F-151E50AEC947}" dt="2023-08-18T13:27:25.074" v="3"/>
          <ac:spMkLst>
            <pc:docMk/>
            <pc:sldMk cId="4257073367" sldId="268"/>
            <ac:spMk id="3" creationId="{89AE4A31-24FF-632E-AAA7-864BEA6C9796}"/>
          </ac:spMkLst>
        </pc:spChg>
        <pc:spChg chg="mod ord">
          <ac:chgData name="Amber L Cadick" userId="S::acadick_uhhg.org#ext#@medwmich.onmicrosoft.com::2a68101c-2d58-4c11-80c1-0b2368d746e5" providerId="AD" clId="Web-{E242E733-CD93-4792-989F-151E50AEC947}" dt="2023-08-18T13:27:25.074" v="3"/>
          <ac:spMkLst>
            <pc:docMk/>
            <pc:sldMk cId="4257073367" sldId="268"/>
            <ac:spMk id="4" creationId="{7643541D-E239-8EF1-D191-BB9026C08A28}"/>
          </ac:spMkLst>
        </pc:spChg>
        <pc:spChg chg="mod ord">
          <ac:chgData name="Amber L Cadick" userId="S::acadick_uhhg.org#ext#@medwmich.onmicrosoft.com::2a68101c-2d58-4c11-80c1-0b2368d746e5" providerId="AD" clId="Web-{E242E733-CD93-4792-989F-151E50AEC947}" dt="2023-08-18T13:27:25.074" v="3"/>
          <ac:spMkLst>
            <pc:docMk/>
            <pc:sldMk cId="4257073367" sldId="268"/>
            <ac:spMk id="5" creationId="{3C7CC904-EC01-5B14-D0B1-445C0CDBFF7C}"/>
          </ac:spMkLst>
        </pc:spChg>
        <pc:spChg chg="add mod ord">
          <ac:chgData name="Amber L Cadick" userId="S::acadick_uhhg.org#ext#@medwmich.onmicrosoft.com::2a68101c-2d58-4c11-80c1-0b2368d746e5" providerId="AD" clId="Web-{E242E733-CD93-4792-989F-151E50AEC947}" dt="2023-08-18T13:27:32.996" v="19" actId="20577"/>
          <ac:spMkLst>
            <pc:docMk/>
            <pc:sldMk cId="4257073367" sldId="268"/>
            <ac:spMk id="6" creationId="{75B1B577-D981-73CD-9B95-8660CC02AC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6BCAA-3F14-249C-2F29-43AE2D7D74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The 44th Forum for Behavioral Science in Family Medicine</a:t>
            </a:r>
          </a:p>
        </p:txBody>
      </p:sp>
      <p:sp>
        <p:nvSpPr>
          <p:cNvPr id="3" name="Date Placeholder 2">
            <a:extLst>
              <a:ext uri="{FF2B5EF4-FFF2-40B4-BE49-F238E27FC236}">
                <a16:creationId xmlns:a16="http://schemas.microsoft.com/office/drawing/2014/main" id="{9AAF7885-969A-566E-97A3-8840C09828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860A61-9E8B-4F78-ACC8-4A9FA698772F}" type="datetimeFigureOut">
              <a:rPr lang="en-US" smtClean="0"/>
              <a:t>9/5/23</a:t>
            </a:fld>
            <a:endParaRPr lang="en-US"/>
          </a:p>
        </p:txBody>
      </p:sp>
      <p:sp>
        <p:nvSpPr>
          <p:cNvPr id="4" name="Footer Placeholder 3">
            <a:extLst>
              <a:ext uri="{FF2B5EF4-FFF2-40B4-BE49-F238E27FC236}">
                <a16:creationId xmlns:a16="http://schemas.microsoft.com/office/drawing/2014/main" id="{2BE1299C-9346-58C6-DC20-4AED1CC52D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Sponsored by the Medical College of Wisconsin</a:t>
            </a:r>
          </a:p>
        </p:txBody>
      </p:sp>
      <p:sp>
        <p:nvSpPr>
          <p:cNvPr id="5" name="Slide Number Placeholder 4">
            <a:extLst>
              <a:ext uri="{FF2B5EF4-FFF2-40B4-BE49-F238E27FC236}">
                <a16:creationId xmlns:a16="http://schemas.microsoft.com/office/drawing/2014/main" id="{FF408007-4C50-532E-B929-649F8D91ED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D6F970-8F60-4FE6-ADB7-CFFDF9235849}" type="slidenum">
              <a:rPr lang="en-US" smtClean="0"/>
              <a:t>‹#›</a:t>
            </a:fld>
            <a:endParaRPr lang="en-US"/>
          </a:p>
        </p:txBody>
      </p:sp>
    </p:spTree>
    <p:extLst>
      <p:ext uri="{BB962C8B-B14F-4D97-AF65-F5344CB8AC3E}">
        <p14:creationId xmlns:p14="http://schemas.microsoft.com/office/powerpoint/2010/main" val="3715685887"/>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1T15:23:29.792"/>
    </inkml:context>
    <inkml:brush xml:id="br0">
      <inkml:brushProperty name="width" value="0.1" units="cm"/>
      <inkml:brushProperty name="height" value="0.1" units="cm"/>
    </inkml:brush>
  </inkml:definitions>
  <inkml:trace contextRef="#ctx0" brushRef="#br0">33239 21843 16383 0 0,'5311'-5568'0'0'0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1T15:23:29.791"/>
    </inkml:context>
    <inkml:brush xml:id="br0">
      <inkml:brushProperty name="width" value="0.1" units="cm"/>
      <inkml:brushProperty name="height" value="0.1" units="cm"/>
    </inkml:brush>
  </inkml:definitions>
  <inkml:trace contextRef="#ctx0" brushRef="#br0">4741 27489 16383 0 0,'18012'-8'0'0'0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1T15:23:29.793"/>
    </inkml:context>
    <inkml:brush xml:id="br0">
      <inkml:brushProperty name="width" value="0.1" units="cm"/>
      <inkml:brushProperty name="height" value="0.1" units="cm"/>
    </inkml:brush>
  </inkml:definitions>
  <inkml:trace contextRef="#ctx0" brushRef="#br0">33259 15330 16383 0 0,'5278'-2138'0'0'0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1T15:23:29.794"/>
    </inkml:context>
    <inkml:brush xml:id="br0">
      <inkml:brushProperty name="width" value="0.1" units="cm"/>
      <inkml:brushProperty name="height" value="0.1" units="cm"/>
    </inkml:brush>
  </inkml:definitions>
  <inkml:trace contextRef="#ctx0" brushRef="#br0">6849 15293 16383 0 0,'21621'-2131'0'0'0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1T15:23:29.795"/>
    </inkml:context>
    <inkml:brush xml:id="br0">
      <inkml:brushProperty name="width" value="0.1" units="cm"/>
      <inkml:brushProperty name="height" value="0.1" units="cm"/>
    </inkml:brush>
  </inkml:definitions>
  <inkml:trace contextRef="#ctx0" brushRef="#br0">38479 13141 16383 0 0,'1726'32'0'0'0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1T15:23:29.796"/>
    </inkml:context>
    <inkml:brush xml:id="br0">
      <inkml:brushProperty name="width" value="0.1" units="cm"/>
      <inkml:brushProperty name="height" value="0.1" units="cm"/>
    </inkml:brush>
  </inkml:definitions>
  <inkml:trace contextRef="#ctx0" brushRef="#br0">6886 16245 16383 0 0,'18012'55'0'0'0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1T15:23:29.797"/>
    </inkml:context>
    <inkml:brush xml:id="br0">
      <inkml:brushProperty name="width" value="0.1" units="cm"/>
      <inkml:brushProperty name="height" value="0.1" units="cm"/>
    </inkml:brush>
  </inkml:definitions>
  <inkml:trace contextRef="#ctx0" brushRef="#br0">33273 16346 16383 0 0,'-14'5470'0'0'0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1T15:23:29.788"/>
    </inkml:context>
    <inkml:brush xml:id="br0">
      <inkml:brushProperty name="width" value="0.1" units="cm"/>
      <inkml:brushProperty name="height" value="0.1" units="cm"/>
    </inkml:brush>
  </inkml:definitions>
  <inkml:trace contextRef="#ctx0" brushRef="#br0">41020 13190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1T15:23:29.789"/>
    </inkml:context>
    <inkml:brush xml:id="br0">
      <inkml:brushProperty name="width" value="0.1" units="cm"/>
      <inkml:brushProperty name="height" value="0.1" units="cm"/>
    </inkml:brush>
  </inkml:definitions>
  <inkml:trace contextRef="#ctx0" brushRef="#br0">47220 11738 16383 0 0,'10'2054'0'0'0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1T15:23:29.790"/>
    </inkml:context>
    <inkml:brush xml:id="br0">
      <inkml:brushProperty name="width" value="0.1" units="cm"/>
      <inkml:brushProperty name="height" value="0.1" units="cm"/>
    </inkml:brush>
  </inkml:definitions>
  <inkml:trace contextRef="#ctx0" brushRef="#br0">4763 16035 16383 0 0,'-15'5559'0'0'0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The 44th Forum for Behavioral Science in Family Medicine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A5443-EF8B-4C6A-8AE7-E6013C03E34E}" type="datetimeFigureOut">
              <a:rPr lang="en-US" smtClean="0"/>
              <a:t>9/5/23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Sponsored by the Medical College of Wisconsin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F1BD7-1AA4-47F5-9A90-E877963D879E}" type="slidenum">
              <a:rPr lang="en-US" smtClean="0"/>
              <a:t>‹#›</a:t>
            </a:fld>
            <a:endParaRPr lang="en-US"/>
          </a:p>
        </p:txBody>
      </p:sp>
    </p:spTree>
    <p:extLst>
      <p:ext uri="{BB962C8B-B14F-4D97-AF65-F5344CB8AC3E}">
        <p14:creationId xmlns:p14="http://schemas.microsoft.com/office/powerpoint/2010/main" val="91773623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a:t>
            </a:fld>
            <a:endParaRPr lang="en-US"/>
          </a:p>
        </p:txBody>
      </p:sp>
    </p:spTree>
    <p:extLst>
      <p:ext uri="{BB962C8B-B14F-4D97-AF65-F5344CB8AC3E}">
        <p14:creationId xmlns:p14="http://schemas.microsoft.com/office/powerpoint/2010/main" val="352069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8:25</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11</a:t>
            </a:fld>
            <a:endParaRPr lang="en-US"/>
          </a:p>
        </p:txBody>
      </p:sp>
    </p:spTree>
    <p:extLst>
      <p:ext uri="{BB962C8B-B14F-4D97-AF65-F5344CB8AC3E}">
        <p14:creationId xmlns:p14="http://schemas.microsoft.com/office/powerpoint/2010/main" val="2795478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8:26</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12</a:t>
            </a:fld>
            <a:endParaRPr lang="en-US"/>
          </a:p>
        </p:txBody>
      </p:sp>
    </p:spTree>
    <p:extLst>
      <p:ext uri="{BB962C8B-B14F-4D97-AF65-F5344CB8AC3E}">
        <p14:creationId xmlns:p14="http://schemas.microsoft.com/office/powerpoint/2010/main" val="349370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8:33</a:t>
            </a:r>
            <a:endParaRPr lang="en-US" dirty="0"/>
          </a:p>
          <a:p>
            <a:r>
              <a:rPr lang="en-US" dirty="0">
                <a:cs typeface="Calibri"/>
              </a:rPr>
              <a:t>Not sure which article content, but...</a:t>
            </a:r>
            <a:endParaRPr lang="en-US" dirty="0"/>
          </a:p>
          <a:p>
            <a:r>
              <a:rPr lang="en-US" dirty="0">
                <a:cs typeface="Calibri"/>
              </a:rPr>
              <a:t>Formal faculty development around bias</a:t>
            </a:r>
          </a:p>
          <a:p>
            <a:r>
              <a:rPr lang="en-US" dirty="0">
                <a:cs typeface="Calibri"/>
              </a:rPr>
              <a:t>Using agentic language versus communal language (skill based versus niceness based)</a:t>
            </a:r>
            <a:endParaRPr lang="en-US" dirty="0"/>
          </a:p>
          <a:p>
            <a:r>
              <a:rPr lang="en-US" dirty="0">
                <a:cs typeface="Calibri"/>
              </a:rPr>
              <a:t>Faculty development around feedback</a:t>
            </a:r>
          </a:p>
          <a:p>
            <a:r>
              <a:rPr lang="en-US" dirty="0">
                <a:cs typeface="Calibri"/>
              </a:rPr>
              <a:t>Assigning time to discuss: How could bias be operating with this learner?</a:t>
            </a:r>
          </a:p>
          <a:p>
            <a:r>
              <a:rPr lang="en-US" dirty="0">
                <a:cs typeface="Calibri"/>
              </a:rPr>
              <a:t>Explicitly assigning someone to speak up about bias (this could be tricky...)</a:t>
            </a:r>
          </a:p>
          <a:p>
            <a:r>
              <a:rPr lang="en-US" dirty="0">
                <a:cs typeface="Calibri"/>
              </a:rPr>
              <a:t>Building time in the resident assessment process to build relationships and understand context, especially when remediation is being considered</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13</a:t>
            </a:fld>
            <a:endParaRPr lang="en-US"/>
          </a:p>
        </p:txBody>
      </p:sp>
    </p:spTree>
    <p:extLst>
      <p:ext uri="{BB962C8B-B14F-4D97-AF65-F5344CB8AC3E}">
        <p14:creationId xmlns:p14="http://schemas.microsoft.com/office/powerpoint/2010/main" val="1883501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836</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14</a:t>
            </a:fld>
            <a:endParaRPr lang="en-US"/>
          </a:p>
        </p:txBody>
      </p:sp>
    </p:spTree>
    <p:extLst>
      <p:ext uri="{BB962C8B-B14F-4D97-AF65-F5344CB8AC3E}">
        <p14:creationId xmlns:p14="http://schemas.microsoft.com/office/powerpoint/2010/main" val="101858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8:37</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15</a:t>
            </a:fld>
            <a:endParaRPr lang="en-US"/>
          </a:p>
        </p:txBody>
      </p:sp>
    </p:spTree>
    <p:extLst>
      <p:ext uri="{BB962C8B-B14F-4D97-AF65-F5344CB8AC3E}">
        <p14:creationId xmlns:p14="http://schemas.microsoft.com/office/powerpoint/2010/main" val="356305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8:39</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16</a:t>
            </a:fld>
            <a:endParaRPr lang="en-US"/>
          </a:p>
        </p:txBody>
      </p:sp>
    </p:spTree>
    <p:extLst>
      <p:ext uri="{BB962C8B-B14F-4D97-AF65-F5344CB8AC3E}">
        <p14:creationId xmlns:p14="http://schemas.microsoft.com/office/powerpoint/2010/main" val="1385003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8:41</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17</a:t>
            </a:fld>
            <a:endParaRPr lang="en-US"/>
          </a:p>
        </p:txBody>
      </p:sp>
    </p:spTree>
    <p:extLst>
      <p:ext uri="{BB962C8B-B14F-4D97-AF65-F5344CB8AC3E}">
        <p14:creationId xmlns:p14="http://schemas.microsoft.com/office/powerpoint/2010/main" val="2493465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8:43</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18</a:t>
            </a:fld>
            <a:endParaRPr lang="en-US"/>
          </a:p>
        </p:txBody>
      </p:sp>
    </p:spTree>
    <p:extLst>
      <p:ext uri="{BB962C8B-B14F-4D97-AF65-F5344CB8AC3E}">
        <p14:creationId xmlns:p14="http://schemas.microsoft.com/office/powerpoint/2010/main" val="3881676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8:47</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19</a:t>
            </a:fld>
            <a:endParaRPr lang="en-US"/>
          </a:p>
        </p:txBody>
      </p:sp>
    </p:spTree>
    <p:extLst>
      <p:ext uri="{BB962C8B-B14F-4D97-AF65-F5344CB8AC3E}">
        <p14:creationId xmlns:p14="http://schemas.microsoft.com/office/powerpoint/2010/main" val="296838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8:50</a:t>
            </a:r>
            <a:endParaRPr lang="en-US" dirty="0">
              <a:cs typeface="Calibri"/>
            </a:endParaRP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20</a:t>
            </a:fld>
            <a:endParaRPr lang="en-US"/>
          </a:p>
        </p:txBody>
      </p:sp>
    </p:spTree>
    <p:extLst>
      <p:ext uri="{BB962C8B-B14F-4D97-AF65-F5344CB8AC3E}">
        <p14:creationId xmlns:p14="http://schemas.microsoft.com/office/powerpoint/2010/main" val="65356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801</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a:t>
            </a:fld>
            <a:endParaRPr lang="en-US"/>
          </a:p>
        </p:txBody>
      </p:sp>
    </p:spTree>
    <p:extLst>
      <p:ext uri="{BB962C8B-B14F-4D97-AF65-F5344CB8AC3E}">
        <p14:creationId xmlns:p14="http://schemas.microsoft.com/office/powerpoint/2010/main" val="323696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803</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4</a:t>
            </a:fld>
            <a:endParaRPr lang="en-US"/>
          </a:p>
        </p:txBody>
      </p:sp>
    </p:spTree>
    <p:extLst>
      <p:ext uri="{BB962C8B-B14F-4D97-AF65-F5344CB8AC3E}">
        <p14:creationId xmlns:p14="http://schemas.microsoft.com/office/powerpoint/2010/main" val="333673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806: When Amber and I were considering presenting at the Forum this year, I had been doing some reflection on how my personal reactions might influence my teaching. I have an example, and just to be clear, I also have issues. Over the course of the last year, our clinic has undergone some remodeling and at one point faculty and residents were all crammed into the same room for precepting and work and everything. We were pretty much elbow to elbow. It was a little warm because In the winter there's always a battle between folks about whether there should be a space heater. Also, many of us were masked. As I was trying to get a little work done in between direct observations, the resident to my right unmasks and pulls a wooden cutting board out of his backpack. He carefully sets an apple on the cutting board, methodically unstows his pocket knife and cuts the apple into neat chunks. Although I wasn't thinking about it at the time, this resident reminds me powerfully of a colleague from early in graduate school. Both had mustaches, in fact. My early colleague used to pull his chair up behind me as I was trying to write my master's thesis. He would often eat cheese or hot dish and read- almost silently- over my shoulder. While the resident next to me in the precepting room was not reading over my shoulder, I felt this loathing grow in me as he ate his apple, with some relish. So I didn't write much more in the precepting room that day, instead I jammed my headphones on and turned up the volume for whatever clinical encounter there was at the time (and stewed). Later, I </a:t>
            </a:r>
            <a:r>
              <a:rPr lang="en-US" dirty="0" err="1">
                <a:cs typeface="Calibri"/>
              </a:rPr>
              <a:t>sorta</a:t>
            </a:r>
            <a:r>
              <a:rPr lang="en-US" dirty="0">
                <a:cs typeface="Calibri"/>
              </a:rPr>
              <a:t> wondered how it might affect me if I needed to precept this particular resident, or what would happen if he showed up for a behavioral science rotation. Would this powerful dislike that I had developed affect the way I interacted with him? Am I that shallow? Perhaps....</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5</a:t>
            </a:fld>
            <a:endParaRPr lang="en-US"/>
          </a:p>
        </p:txBody>
      </p:sp>
    </p:spTree>
    <p:extLst>
      <p:ext uri="{BB962C8B-B14F-4D97-AF65-F5344CB8AC3E}">
        <p14:creationId xmlns:p14="http://schemas.microsoft.com/office/powerpoint/2010/main" val="28571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812:</a:t>
            </a:r>
          </a:p>
          <a:p>
            <a:r>
              <a:rPr lang="en-US" dirty="0"/>
              <a:t>[Reminders from the past activity]</a:t>
            </a:r>
          </a:p>
          <a:p>
            <a:r>
              <a:rPr lang="en-US" dirty="0"/>
              <a:t>Quick think: Think of a learner/resident who you liked or disliked; Consider a significant person, from your past, they remind you of. It can be someone consequential, like a family member, or someone less consequential but memorable. Choose something that you’d be willing to share with someone nearby.                                                                                     2 minutes</a:t>
            </a:r>
            <a:endParaRPr lang="en-US" dirty="0">
              <a:cs typeface="Calibri"/>
            </a:endParaRPr>
          </a:p>
          <a:p>
            <a:r>
              <a:rPr lang="en-US" dirty="0"/>
              <a:t>Pair and share: What were the commonalities between the two people? How many connections / reminders were there?             2 minutes</a:t>
            </a:r>
            <a:endParaRPr lang="en-US" dirty="0">
              <a:cs typeface="Calibri"/>
            </a:endParaRPr>
          </a:p>
          <a:p>
            <a:r>
              <a:rPr lang="en-US" dirty="0"/>
              <a:t>[Group debrief]                                                                                               2 minutes</a:t>
            </a:r>
            <a:endParaRPr lang="en-US" dirty="0">
              <a:cs typeface="Calibri"/>
            </a:endParaRP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6</a:t>
            </a:fld>
            <a:endParaRPr lang="en-US"/>
          </a:p>
        </p:txBody>
      </p:sp>
    </p:spTree>
    <p:extLst>
      <p:ext uri="{BB962C8B-B14F-4D97-AF65-F5344CB8AC3E}">
        <p14:creationId xmlns:p14="http://schemas.microsoft.com/office/powerpoint/2010/main" val="131287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815: I think this one might lend itself nicely to a flip chart activity...</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7</a:t>
            </a:fld>
            <a:endParaRPr lang="en-US"/>
          </a:p>
        </p:txBody>
      </p:sp>
    </p:spTree>
    <p:extLst>
      <p:ext uri="{BB962C8B-B14F-4D97-AF65-F5344CB8AC3E}">
        <p14:creationId xmlns:p14="http://schemas.microsoft.com/office/powerpoint/2010/main" val="376392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8:20</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8</a:t>
            </a:fld>
            <a:endParaRPr lang="en-US"/>
          </a:p>
        </p:txBody>
      </p:sp>
    </p:spTree>
    <p:extLst>
      <p:ext uri="{BB962C8B-B14F-4D97-AF65-F5344CB8AC3E}">
        <p14:creationId xmlns:p14="http://schemas.microsoft.com/office/powerpoint/2010/main" val="604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7 minutes for next 4 slides: Brief overview of implicit bias here: We all know some things, at this point, about implicit bias. Biases are normal- we all have them. Biases are developed from past experiences, and related to efficiencies that our brains </a:t>
            </a:r>
            <a:r>
              <a:rPr lang="en-US" err="1">
                <a:cs typeface="Calibri"/>
              </a:rPr>
              <a:t>achive</a:t>
            </a:r>
            <a:r>
              <a:rPr lang="en-US">
                <a:cs typeface="Calibri"/>
              </a:rPr>
              <a:t> through automatic processing. Problems arise when biases are driven by systems of inequity, and result in harmful stereotypes and unjust distribution of resources. We can definitely check our own biases when we're aware of them by utilizing controlled, intentional processing. Alternatively, there are ways to reduce bias when we change processes to reduce the likelihood that bias will affect outcomes. </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9</a:t>
            </a:fld>
            <a:endParaRPr lang="en-US"/>
          </a:p>
        </p:txBody>
      </p:sp>
    </p:spTree>
    <p:extLst>
      <p:ext uri="{BB962C8B-B14F-4D97-AF65-F5344CB8AC3E}">
        <p14:creationId xmlns:p14="http://schemas.microsoft.com/office/powerpoint/2010/main" val="56589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8:23</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10</a:t>
            </a:fld>
            <a:endParaRPr lang="en-US"/>
          </a:p>
        </p:txBody>
      </p:sp>
    </p:spTree>
    <p:extLst>
      <p:ext uri="{BB962C8B-B14F-4D97-AF65-F5344CB8AC3E}">
        <p14:creationId xmlns:p14="http://schemas.microsoft.com/office/powerpoint/2010/main" val="319871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2E1788-63EB-49BC-BB6C-A3125F8C3DC0}" type="datetime1">
              <a:rPr lang="en-US" smtClean="0"/>
              <a:t>9/5/23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192872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8AF153-F7E0-4FF4-A593-BEAFA7B0C5D9}" type="datetime1">
              <a:rPr lang="en-US" smtClean="0"/>
              <a:t>9/5/23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378822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F66B0-FDC5-481F-B2B0-CE8207F89D4B}" type="datetime1">
              <a:rPr lang="en-US" smtClean="0"/>
              <a:t>9/5/23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14840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0677E-9F87-40B1-80D4-0498BA67C6FB}" type="datetime1">
              <a:rPr lang="en-US" smtClean="0"/>
              <a:t>9/5/23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81303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30C2DA-1C71-43B5-B031-2BD40C6E0FB7}" type="datetime1">
              <a:rPr lang="en-US" smtClean="0"/>
              <a:t>9/5/23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162480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494275-75F1-4785-A15A-960149B35D6A}" type="datetime1">
              <a:rPr lang="en-US" smtClean="0"/>
              <a:t>9/5/23</a:t>
            </a:fld>
            <a:endParaRPr lang="en-US"/>
          </a:p>
        </p:txBody>
      </p:sp>
      <p:sp>
        <p:nvSpPr>
          <p:cNvPr id="6" name="Footer Placeholder 5"/>
          <p:cNvSpPr>
            <a:spLocks noGrp="1"/>
          </p:cNvSpPr>
          <p:nvPr>
            <p:ph type="ftr" sz="quarter" idx="11"/>
          </p:nvPr>
        </p:nvSpPr>
        <p:spPr/>
        <p:txBody>
          <a:bodyPr/>
          <a:lstStyle/>
          <a:p>
            <a:r>
              <a:rPr lang="en-US"/>
              <a:t>Sponsored by the Medical College of Wisconsin</a:t>
            </a:r>
          </a:p>
        </p:txBody>
      </p:sp>
      <p:sp>
        <p:nvSpPr>
          <p:cNvPr id="7" name="Slide Number Placeholder 6"/>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60681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B40384-4B76-453E-9F69-64E4D3C8E87D}" type="datetime1">
              <a:rPr lang="en-US" smtClean="0"/>
              <a:t>9/5/23</a:t>
            </a:fld>
            <a:endParaRPr lang="en-US"/>
          </a:p>
        </p:txBody>
      </p:sp>
      <p:sp>
        <p:nvSpPr>
          <p:cNvPr id="8" name="Footer Placeholder 7"/>
          <p:cNvSpPr>
            <a:spLocks noGrp="1"/>
          </p:cNvSpPr>
          <p:nvPr>
            <p:ph type="ftr" sz="quarter" idx="11"/>
          </p:nvPr>
        </p:nvSpPr>
        <p:spPr/>
        <p:txBody>
          <a:bodyPr/>
          <a:lstStyle/>
          <a:p>
            <a:r>
              <a:rPr lang="en-US"/>
              <a:t>Sponsored by the Medical College of Wisconsin</a:t>
            </a:r>
          </a:p>
        </p:txBody>
      </p:sp>
      <p:sp>
        <p:nvSpPr>
          <p:cNvPr id="9" name="Slide Number Placeholder 8"/>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391410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EEC354-08DA-4401-95E1-86500632CECA}" type="datetime1">
              <a:rPr lang="en-US" smtClean="0"/>
              <a:t>9/5/23</a:t>
            </a:fld>
            <a:endParaRPr lang="en-US"/>
          </a:p>
        </p:txBody>
      </p:sp>
      <p:sp>
        <p:nvSpPr>
          <p:cNvPr id="4" name="Footer Placeholder 3"/>
          <p:cNvSpPr>
            <a:spLocks noGrp="1"/>
          </p:cNvSpPr>
          <p:nvPr>
            <p:ph type="ftr" sz="quarter" idx="11"/>
          </p:nvPr>
        </p:nvSpPr>
        <p:spPr/>
        <p:txBody>
          <a:bodyPr/>
          <a:lstStyle/>
          <a:p>
            <a:r>
              <a:rPr lang="en-US"/>
              <a:t>Sponsored by the Medical College of Wisconsin</a:t>
            </a:r>
          </a:p>
        </p:txBody>
      </p:sp>
      <p:sp>
        <p:nvSpPr>
          <p:cNvPr id="5" name="Slide Number Placeholder 4"/>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157652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26CB3-8C82-4E2E-B51A-BE538A6A0C43}" type="datetime1">
              <a:rPr lang="en-US" smtClean="0"/>
              <a:t>9/5/23</a:t>
            </a:fld>
            <a:endParaRPr lang="en-US"/>
          </a:p>
        </p:txBody>
      </p:sp>
      <p:sp>
        <p:nvSpPr>
          <p:cNvPr id="3" name="Footer Placeholder 2"/>
          <p:cNvSpPr>
            <a:spLocks noGrp="1"/>
          </p:cNvSpPr>
          <p:nvPr>
            <p:ph type="ftr" sz="quarter" idx="11"/>
          </p:nvPr>
        </p:nvSpPr>
        <p:spPr/>
        <p:txBody>
          <a:bodyPr/>
          <a:lstStyle/>
          <a:p>
            <a:r>
              <a:rPr lang="en-US"/>
              <a:t>Sponsored by the Medical College of Wisconsin</a:t>
            </a:r>
          </a:p>
        </p:txBody>
      </p:sp>
      <p:sp>
        <p:nvSpPr>
          <p:cNvPr id="4" name="Slide Number Placeholder 3"/>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34212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125B9A-EB4F-490E-A63A-ED209670165D}" type="datetime1">
              <a:rPr lang="en-US" smtClean="0"/>
              <a:t>9/5/23</a:t>
            </a:fld>
            <a:endParaRPr lang="en-US"/>
          </a:p>
        </p:txBody>
      </p:sp>
      <p:sp>
        <p:nvSpPr>
          <p:cNvPr id="6" name="Footer Placeholder 5"/>
          <p:cNvSpPr>
            <a:spLocks noGrp="1"/>
          </p:cNvSpPr>
          <p:nvPr>
            <p:ph type="ftr" sz="quarter" idx="11"/>
          </p:nvPr>
        </p:nvSpPr>
        <p:spPr/>
        <p:txBody>
          <a:bodyPr/>
          <a:lstStyle/>
          <a:p>
            <a:r>
              <a:rPr lang="en-US"/>
              <a:t>Sponsored by the Medical College of Wisconsin</a:t>
            </a:r>
          </a:p>
        </p:txBody>
      </p:sp>
      <p:sp>
        <p:nvSpPr>
          <p:cNvPr id="7" name="Slide Number Placeholder 6"/>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225517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6371F-1E6D-4418-BB79-6080A2FD6A69}" type="datetime1">
              <a:rPr lang="en-US" smtClean="0"/>
              <a:t>9/5/23</a:t>
            </a:fld>
            <a:endParaRPr lang="en-US"/>
          </a:p>
        </p:txBody>
      </p:sp>
      <p:sp>
        <p:nvSpPr>
          <p:cNvPr id="6" name="Footer Placeholder 5"/>
          <p:cNvSpPr>
            <a:spLocks noGrp="1"/>
          </p:cNvSpPr>
          <p:nvPr>
            <p:ph type="ftr" sz="quarter" idx="11"/>
          </p:nvPr>
        </p:nvSpPr>
        <p:spPr/>
        <p:txBody>
          <a:bodyPr/>
          <a:lstStyle/>
          <a:p>
            <a:r>
              <a:rPr lang="en-US"/>
              <a:t>Sponsored by the Medical College of Wisconsin</a:t>
            </a:r>
          </a:p>
        </p:txBody>
      </p:sp>
      <p:sp>
        <p:nvSpPr>
          <p:cNvPr id="7" name="Slide Number Placeholder 6"/>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397601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C5040-1416-430C-97D1-B592A8B75E3A}" type="datetime1">
              <a:rPr lang="en-US" smtClean="0"/>
              <a:t>9/5/23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Sponsored by the Medical College of Wisconsin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9E361-724C-4C2E-B24B-94022B32CB8E}" type="slidenum">
              <a:rPr lang="en-US" smtClean="0"/>
              <a:t>‹#›</a:t>
            </a:fld>
            <a:endParaRPr lang="en-US"/>
          </a:p>
        </p:txBody>
      </p:sp>
    </p:spTree>
    <p:extLst>
      <p:ext uri="{BB962C8B-B14F-4D97-AF65-F5344CB8AC3E}">
        <p14:creationId xmlns:p14="http://schemas.microsoft.com/office/powerpoint/2010/main" val="1997687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5.png"/><Relationship Id="rId18" Type="http://schemas.openxmlformats.org/officeDocument/2006/relationships/customXml" Target="../ink/ink7.xml"/><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customXml" Target="../ink/ink4.xml"/><Relationship Id="rId17" Type="http://schemas.openxmlformats.org/officeDocument/2006/relationships/image" Target="../media/image17.png"/><Relationship Id="rId25" Type="http://schemas.openxmlformats.org/officeDocument/2006/relationships/image" Target="../media/image21.png"/><Relationship Id="rId2" Type="http://schemas.openxmlformats.org/officeDocument/2006/relationships/notesSlide" Target="../notesSlides/notesSlide11.xml"/><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14.png"/><Relationship Id="rId24" Type="http://schemas.openxmlformats.org/officeDocument/2006/relationships/customXml" Target="../ink/ink10.xml"/><Relationship Id="rId5" Type="http://schemas.openxmlformats.org/officeDocument/2006/relationships/image" Target="../media/image11.png"/><Relationship Id="rId15" Type="http://schemas.openxmlformats.org/officeDocument/2006/relationships/image" Target="../media/image16.png"/><Relationship Id="rId23" Type="http://schemas.openxmlformats.org/officeDocument/2006/relationships/image" Target="../media/image20.png"/><Relationship Id="rId10" Type="http://schemas.openxmlformats.org/officeDocument/2006/relationships/customXml" Target="../ink/ink3.xml"/><Relationship Id="rId19" Type="http://schemas.openxmlformats.org/officeDocument/2006/relationships/image" Target="../media/image18.png"/><Relationship Id="rId4" Type="http://schemas.openxmlformats.org/officeDocument/2006/relationships/image" Target="../media/image2.jpeg"/><Relationship Id="rId9" Type="http://schemas.openxmlformats.org/officeDocument/2006/relationships/image" Target="../media/image13.png"/><Relationship Id="rId14" Type="http://schemas.openxmlformats.org/officeDocument/2006/relationships/customXml" Target="../ink/ink5.xml"/><Relationship Id="rId22" Type="http://schemas.openxmlformats.org/officeDocument/2006/relationships/customXml" Target="../ink/ink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mcwisc.co1.qualtrics.com/jfe/form/SV_5AsiRN6fZQjzKh8" TargetMode="Externa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hyperlink" Target="https://doi.org/10.1080/14739879.2017.1362665" TargetMode="External"/><Relationship Id="rId3" Type="http://schemas.openxmlformats.org/officeDocument/2006/relationships/image" Target="../media/image2.jpeg"/><Relationship Id="rId7" Type="http://schemas.openxmlformats.org/officeDocument/2006/relationships/hyperlink" Target="https://doi.org/10.1007/s40037-017-0385-6"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oi.org/10.3389/FPSYG.2022.825036" TargetMode="External"/><Relationship Id="rId5" Type="http://schemas.openxmlformats.org/officeDocument/2006/relationships/hyperlink" Target="https://doi.org/10.3122/JABFM.2015.01.130323" TargetMode="External"/><Relationship Id="rId4" Type="http://schemas.openxmlformats.org/officeDocument/2006/relationships/hyperlink" Target="https://doi.org/10.1097/ACM.0000000000004664" TargetMode="External"/><Relationship Id="rId9" Type="http://schemas.openxmlformats.org/officeDocument/2006/relationships/hyperlink" Target="https://doi.org/10.2147/PRBM.S36929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crookedbrains.net/2017/07/best-cutting-boards-for-your-kitchen.html" TargetMode="External"/><Relationship Id="rId5" Type="http://schemas.openxmlformats.org/officeDocument/2006/relationships/image" Target="../media/image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s://ufl.pb.unizin.org/integratingveterinarymedicinewithsheltersystems/chapter/social-justice-diversity-equity-and-inclusion-in-animal-shel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019C-2EBF-D46D-A9AD-6858CE6227BD}"/>
              </a:ext>
            </a:extLst>
          </p:cNvPr>
          <p:cNvSpPr>
            <a:spLocks noGrp="1"/>
          </p:cNvSpPr>
          <p:nvPr>
            <p:ph type="ctrTitle"/>
          </p:nvPr>
        </p:nvSpPr>
        <p:spPr/>
        <p:txBody>
          <a:bodyPr>
            <a:normAutofit/>
          </a:bodyPr>
          <a:lstStyle/>
          <a:p>
            <a:r>
              <a:rPr lang="en-US" sz="4400">
                <a:latin typeface="Times"/>
                <a:cs typeface="Times"/>
              </a:rPr>
              <a:t>Working with medical residents that trigger dislike: A professional guide</a:t>
            </a:r>
          </a:p>
        </p:txBody>
      </p:sp>
      <p:sp>
        <p:nvSpPr>
          <p:cNvPr id="3" name="Subtitle 2">
            <a:extLst>
              <a:ext uri="{FF2B5EF4-FFF2-40B4-BE49-F238E27FC236}">
                <a16:creationId xmlns:a16="http://schemas.microsoft.com/office/drawing/2014/main" id="{1B3DA649-8E84-8CB1-285E-1DE69FDED234}"/>
              </a:ext>
            </a:extLst>
          </p:cNvPr>
          <p:cNvSpPr>
            <a:spLocks noGrp="1"/>
          </p:cNvSpPr>
          <p:nvPr>
            <p:ph type="subTitle" idx="1"/>
          </p:nvPr>
        </p:nvSpPr>
        <p:spPr/>
        <p:txBody>
          <a:bodyPr vert="horz" lIns="91440" tIns="45720" rIns="91440" bIns="45720" rtlCol="0" anchor="t">
            <a:normAutofit/>
          </a:bodyPr>
          <a:lstStyle/>
          <a:p>
            <a:r>
              <a:rPr lang="en-US">
                <a:cs typeface="Calibri"/>
              </a:rPr>
              <a:t>Christopher M Haymaker, PhD</a:t>
            </a:r>
          </a:p>
          <a:p>
            <a:r>
              <a:rPr lang="en-US">
                <a:cs typeface="Calibri"/>
              </a:rPr>
              <a:t>Amber </a:t>
            </a:r>
            <a:r>
              <a:rPr lang="en-US" err="1">
                <a:cs typeface="Calibri"/>
              </a:rPr>
              <a:t>Cadick</a:t>
            </a:r>
            <a:r>
              <a:rPr lang="en-US">
                <a:cs typeface="Calibri"/>
              </a:rPr>
              <a:t>, PhD</a:t>
            </a:r>
          </a:p>
        </p:txBody>
      </p:sp>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1" y="6356350"/>
            <a:ext cx="12191999"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i="1">
                <a:solidFill>
                  <a:schemeClr val="tx1"/>
                </a:solidFill>
                <a:latin typeface="Franklin Gothic Book" panose="020B0503020102020204" pitchFamily="34" charset="0"/>
              </a:rPr>
              <a:t>Sponsored by the </a:t>
            </a:r>
            <a:r>
              <a:rPr lang="en-US" sz="1600" b="1" i="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115111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0C654F-2491-0723-4960-12B1BBE2DDB3}"/>
              </a:ext>
            </a:extLst>
          </p:cNvPr>
          <p:cNvSpPr>
            <a:spLocks noGrp="1"/>
          </p:cNvSpPr>
          <p:nvPr>
            <p:ph type="title"/>
          </p:nvPr>
        </p:nvSpPr>
        <p:spPr>
          <a:xfrm>
            <a:off x="838200" y="988580"/>
            <a:ext cx="10515600" cy="1325563"/>
          </a:xfrm>
        </p:spPr>
        <p:txBody>
          <a:bodyPr>
            <a:noAutofit/>
          </a:bodyPr>
          <a:lstStyle/>
          <a:p>
            <a:r>
              <a:rPr lang="en-US" sz="3600">
                <a:ea typeface="+mj-lt"/>
                <a:cs typeface="+mj-lt"/>
              </a:rPr>
              <a:t>When learners are disliked, what are the consequences for our learners, our programs and ourselves? </a:t>
            </a:r>
          </a:p>
        </p:txBody>
      </p:sp>
      <p:sp>
        <p:nvSpPr>
          <p:cNvPr id="6" name="Content Placeholder 5">
            <a:extLst>
              <a:ext uri="{FF2B5EF4-FFF2-40B4-BE49-F238E27FC236}">
                <a16:creationId xmlns:a16="http://schemas.microsoft.com/office/drawing/2014/main" id="{FD2E3226-F75F-537E-C8CE-3FD8698B00D1}"/>
              </a:ext>
            </a:extLst>
          </p:cNvPr>
          <p:cNvSpPr>
            <a:spLocks noGrp="1"/>
          </p:cNvSpPr>
          <p:nvPr>
            <p:ph idx="1"/>
          </p:nvPr>
        </p:nvSpPr>
        <p:spPr>
          <a:xfrm>
            <a:off x="788720" y="2221469"/>
            <a:ext cx="10515600" cy="4351338"/>
          </a:xfrm>
        </p:spPr>
        <p:txBody>
          <a:bodyPr vert="horz" lIns="91440" tIns="45720" rIns="91440" bIns="45720" rtlCol="0" anchor="b">
            <a:normAutofit/>
          </a:bodyPr>
          <a:lstStyle/>
          <a:p>
            <a:pPr marL="0" indent="0">
              <a:buNone/>
            </a:pPr>
            <a:r>
              <a:rPr lang="en-US" sz="1800" i="1">
                <a:ea typeface="+mn-lt"/>
                <a:cs typeface="+mn-lt"/>
              </a:rPr>
              <a:t>Perceptions of teacher support predict connection to the learning environment (Graham et al., 2022)</a:t>
            </a:r>
            <a:endParaRPr lang="en-US" sz="1800" i="1">
              <a:cs typeface="Calibri"/>
            </a:endParaRPr>
          </a:p>
          <a:p>
            <a:endParaRPr lang="en-US">
              <a:cs typeface="Calibri"/>
            </a:endParaRPr>
          </a:p>
        </p:txBody>
      </p:sp>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10</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279792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11</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extBox 1">
            <a:extLst>
              <a:ext uri="{FF2B5EF4-FFF2-40B4-BE49-F238E27FC236}">
                <a16:creationId xmlns:a16="http://schemas.microsoft.com/office/drawing/2014/main" id="{AF2DB2C1-3990-3583-1DBE-1F9B95FB51E7}"/>
              </a:ext>
            </a:extLst>
          </p:cNvPr>
          <p:cNvSpPr txBox="1"/>
          <p:nvPr/>
        </p:nvSpPr>
        <p:spPr>
          <a:xfrm>
            <a:off x="2913836" y="1025118"/>
            <a:ext cx="357032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Bahnschrift"/>
              </a:rPr>
              <a:t>How does this affect the milestones?</a:t>
            </a:r>
            <a:endParaRPr lang="en-US" sz="1600" b="1">
              <a:latin typeface="Bahnschrift"/>
              <a:cs typeface="Times"/>
            </a:endParaRPr>
          </a:p>
        </p:txBody>
      </p:sp>
      <p:pic>
        <p:nvPicPr>
          <p:cNvPr id="3" name="Picture 2" descr="A smiley face with a halo&#10;&#10;Description automatically generated">
            <a:extLst>
              <a:ext uri="{FF2B5EF4-FFF2-40B4-BE49-F238E27FC236}">
                <a16:creationId xmlns:a16="http://schemas.microsoft.com/office/drawing/2014/main" id="{6E22F9D9-7686-1FBC-1CD3-2DBA113F6229}"/>
              </a:ext>
            </a:extLst>
          </p:cNvPr>
          <p:cNvPicPr>
            <a:picLocks noChangeAspect="1"/>
          </p:cNvPicPr>
          <p:nvPr/>
        </p:nvPicPr>
        <p:blipFill>
          <a:blip r:embed="rId5"/>
          <a:stretch>
            <a:fillRect/>
          </a:stretch>
        </p:blipFill>
        <p:spPr>
          <a:xfrm>
            <a:off x="431881" y="1438112"/>
            <a:ext cx="2522904" cy="2516391"/>
          </a:xfrm>
          <a:prstGeom prst="rect">
            <a:avLst/>
          </a:prstGeom>
        </p:spPr>
      </p:pic>
      <p:pic>
        <p:nvPicPr>
          <p:cNvPr id="6" name="Picture 5" descr="A red devil with a trident&#10;&#10;Description automatically generated">
            <a:extLst>
              <a:ext uri="{FF2B5EF4-FFF2-40B4-BE49-F238E27FC236}">
                <a16:creationId xmlns:a16="http://schemas.microsoft.com/office/drawing/2014/main" id="{A6052610-362A-9D74-751E-097F7DCA6462}"/>
              </a:ext>
            </a:extLst>
          </p:cNvPr>
          <p:cNvPicPr>
            <a:picLocks noChangeAspect="1"/>
          </p:cNvPicPr>
          <p:nvPr/>
        </p:nvPicPr>
        <p:blipFill>
          <a:blip r:embed="rId6"/>
          <a:stretch>
            <a:fillRect/>
          </a:stretch>
        </p:blipFill>
        <p:spPr>
          <a:xfrm>
            <a:off x="10195170" y="3291559"/>
            <a:ext cx="2091918" cy="2912574"/>
          </a:xfrm>
          <a:prstGeom prst="rect">
            <a:avLst/>
          </a:prstGeom>
        </p:spPr>
      </p:pic>
      <p:pic>
        <p:nvPicPr>
          <p:cNvPr id="8" name="Picture 7" descr="A blue and purple scale&#10;&#10;Description automatically generated">
            <a:extLst>
              <a:ext uri="{FF2B5EF4-FFF2-40B4-BE49-F238E27FC236}">
                <a16:creationId xmlns:a16="http://schemas.microsoft.com/office/drawing/2014/main" id="{A5B8B221-564E-D602-2397-07B593E7BBB9}"/>
              </a:ext>
            </a:extLst>
          </p:cNvPr>
          <p:cNvPicPr>
            <a:picLocks noChangeAspect="1"/>
          </p:cNvPicPr>
          <p:nvPr/>
        </p:nvPicPr>
        <p:blipFill>
          <a:blip r:embed="rId7"/>
          <a:stretch>
            <a:fillRect/>
          </a:stretch>
        </p:blipFill>
        <p:spPr>
          <a:xfrm>
            <a:off x="4236507" y="1819113"/>
            <a:ext cx="3712471" cy="3213263"/>
          </a:xfrm>
          <a:prstGeom prst="rect">
            <a:avLst/>
          </a:prstGeom>
        </p:spPr>
      </p:pic>
    </p:spTree>
    <p:extLst>
      <p:ext uri="{BB962C8B-B14F-4D97-AF65-F5344CB8AC3E}">
        <p14:creationId xmlns:p14="http://schemas.microsoft.com/office/powerpoint/2010/main" val="110725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12</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extBox 1">
            <a:extLst>
              <a:ext uri="{FF2B5EF4-FFF2-40B4-BE49-F238E27FC236}">
                <a16:creationId xmlns:a16="http://schemas.microsoft.com/office/drawing/2014/main" id="{AF2DB2C1-3990-3583-1DBE-1F9B95FB51E7}"/>
              </a:ext>
            </a:extLst>
          </p:cNvPr>
          <p:cNvSpPr txBox="1"/>
          <p:nvPr/>
        </p:nvSpPr>
        <p:spPr>
          <a:xfrm>
            <a:off x="784144" y="1285631"/>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latin typeface="Bahnschrift SemiCondensed"/>
              </a:rPr>
              <a:t>How does this affect feedback?</a:t>
            </a:r>
          </a:p>
        </p:txBody>
      </p:sp>
      <p:pic>
        <p:nvPicPr>
          <p:cNvPr id="6" name="Picture 5">
            <a:extLst>
              <a:ext uri="{FF2B5EF4-FFF2-40B4-BE49-F238E27FC236}">
                <a16:creationId xmlns:a16="http://schemas.microsoft.com/office/drawing/2014/main" id="{81CF1070-6D8D-7F23-3358-D399E9F1C47A}"/>
              </a:ext>
            </a:extLst>
          </p:cNvPr>
          <p:cNvPicPr>
            <a:picLocks noChangeAspect="1"/>
          </p:cNvPicPr>
          <p:nvPr/>
        </p:nvPicPr>
        <p:blipFill rotWithShape="1">
          <a:blip r:embed="rId5"/>
          <a:srcRect t="33446" r="-324" b="53758"/>
          <a:stretch/>
        </p:blipFill>
        <p:spPr>
          <a:xfrm>
            <a:off x="1480406" y="3429650"/>
            <a:ext cx="6534892" cy="1993603"/>
          </a:xfrm>
          <a:prstGeom prst="rect">
            <a:avLst/>
          </a:prstGeom>
        </p:spPr>
      </p:pic>
      <p:pic>
        <p:nvPicPr>
          <p:cNvPr id="8" name="Picture 7">
            <a:extLst>
              <a:ext uri="{FF2B5EF4-FFF2-40B4-BE49-F238E27FC236}">
                <a16:creationId xmlns:a16="http://schemas.microsoft.com/office/drawing/2014/main" id="{BDC209E6-6D57-3601-3110-C7DD954EE234}"/>
              </a:ext>
            </a:extLst>
          </p:cNvPr>
          <p:cNvPicPr>
            <a:picLocks noChangeAspect="1"/>
          </p:cNvPicPr>
          <p:nvPr/>
        </p:nvPicPr>
        <p:blipFill>
          <a:blip r:embed="rId5"/>
          <a:stretch>
            <a:fillRect/>
          </a:stretch>
        </p:blipFill>
        <p:spPr>
          <a:xfrm>
            <a:off x="9894970" y="857087"/>
            <a:ext cx="2295034" cy="5502030"/>
          </a:xfrm>
          <a:prstGeom prst="rect">
            <a:avLst/>
          </a:prstGeom>
        </p:spPr>
      </p:pic>
      <p:grpSp>
        <p:nvGrpSpPr>
          <p:cNvPr id="25" name="Group 24">
            <a:extLst>
              <a:ext uri="{FF2B5EF4-FFF2-40B4-BE49-F238E27FC236}">
                <a16:creationId xmlns:a16="http://schemas.microsoft.com/office/drawing/2014/main" id="{C3B8B4BE-922F-D979-9899-E87688C93105}"/>
              </a:ext>
            </a:extLst>
          </p:cNvPr>
          <p:cNvGrpSpPr/>
          <p:nvPr/>
        </p:nvGrpSpPr>
        <p:grpSpPr>
          <a:xfrm>
            <a:off x="1503443" y="2654992"/>
            <a:ext cx="8408201" cy="2775885"/>
            <a:chOff x="1503443" y="2654992"/>
            <a:chExt cx="8408201" cy="2775885"/>
          </a:xfrm>
        </p:grpSpPr>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CD33559B-20D4-1763-C9EC-6FB7C33FFD50}"/>
                    </a:ext>
                  </a:extLst>
                </p14:cNvPr>
                <p14:cNvContentPartPr/>
                <p14:nvPr/>
              </p14:nvContentPartPr>
              <p14:xfrm>
                <a:off x="7999474" y="3426504"/>
                <a:ext cx="1912170" cy="2004373"/>
              </p14:xfrm>
            </p:contentPart>
          </mc:Choice>
          <mc:Fallback xmlns="">
            <p:pic>
              <p:nvPicPr>
                <p:cNvPr id="15" name="Ink 14">
                  <a:extLst>
                    <a:ext uri="{FF2B5EF4-FFF2-40B4-BE49-F238E27FC236}">
                      <a16:creationId xmlns:a16="http://schemas.microsoft.com/office/drawing/2014/main" id="{CD33559B-20D4-1763-C9EC-6FB7C33FFD50}"/>
                    </a:ext>
                  </a:extLst>
                </p:cNvPr>
                <p:cNvPicPr/>
                <p:nvPr/>
              </p:nvPicPr>
              <p:blipFill>
                <a:blip r:embed="rId7"/>
                <a:stretch>
                  <a:fillRect/>
                </a:stretch>
              </p:blipFill>
              <p:spPr>
                <a:xfrm>
                  <a:off x="7981475" y="3408508"/>
                  <a:ext cx="1947807" cy="204000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DE15AE4C-1203-BD95-B97A-ACC3926B721C}"/>
                    </a:ext>
                  </a:extLst>
                </p14:cNvPr>
                <p14:cNvContentPartPr/>
                <p14:nvPr/>
              </p14:nvContentPartPr>
              <p14:xfrm>
                <a:off x="8004561" y="2667626"/>
                <a:ext cx="1900111" cy="769819"/>
              </p14:xfrm>
            </p:contentPart>
          </mc:Choice>
          <mc:Fallback xmlns="">
            <p:pic>
              <p:nvPicPr>
                <p:cNvPr id="17" name="Ink 16">
                  <a:extLst>
                    <a:ext uri="{FF2B5EF4-FFF2-40B4-BE49-F238E27FC236}">
                      <a16:creationId xmlns:a16="http://schemas.microsoft.com/office/drawing/2014/main" id="{DE15AE4C-1203-BD95-B97A-ACC3926B721C}"/>
                    </a:ext>
                  </a:extLst>
                </p:cNvPr>
                <p:cNvPicPr/>
                <p:nvPr/>
              </p:nvPicPr>
              <p:blipFill>
                <a:blip r:embed="rId9"/>
                <a:stretch>
                  <a:fillRect/>
                </a:stretch>
              </p:blipFill>
              <p:spPr>
                <a:xfrm>
                  <a:off x="7986564" y="2649631"/>
                  <a:ext cx="1935745" cy="80544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D9809531-BD0C-B51E-1C75-7C852A306FF6}"/>
                    </a:ext>
                  </a:extLst>
                </p14:cNvPr>
                <p14:cNvContentPartPr/>
                <p14:nvPr/>
              </p14:nvContentPartPr>
              <p14:xfrm>
                <a:off x="1503443" y="2660346"/>
                <a:ext cx="7783699" cy="766821"/>
              </p14:xfrm>
            </p:contentPart>
          </mc:Choice>
          <mc:Fallback xmlns="">
            <p:pic>
              <p:nvPicPr>
                <p:cNvPr id="18" name="Ink 17">
                  <a:extLst>
                    <a:ext uri="{FF2B5EF4-FFF2-40B4-BE49-F238E27FC236}">
                      <a16:creationId xmlns:a16="http://schemas.microsoft.com/office/drawing/2014/main" id="{D9809531-BD0C-B51E-1C75-7C852A306FF6}"/>
                    </a:ext>
                  </a:extLst>
                </p:cNvPr>
                <p:cNvPicPr/>
                <p:nvPr/>
              </p:nvPicPr>
              <p:blipFill>
                <a:blip r:embed="rId11"/>
                <a:stretch>
                  <a:fillRect/>
                </a:stretch>
              </p:blipFill>
              <p:spPr>
                <a:xfrm>
                  <a:off x="1485444" y="2642362"/>
                  <a:ext cx="7819338" cy="80242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5DE09FD6-FC63-AF21-741D-5FBCBD56FBA9}"/>
                    </a:ext>
                  </a:extLst>
                </p14:cNvPr>
                <p14:cNvContentPartPr/>
                <p14:nvPr/>
              </p14:nvContentPartPr>
              <p14:xfrm>
                <a:off x="9289419" y="2654992"/>
                <a:ext cx="621404" cy="11632"/>
              </p14:xfrm>
            </p:contentPart>
          </mc:Choice>
          <mc:Fallback xmlns="">
            <p:pic>
              <p:nvPicPr>
                <p:cNvPr id="20" name="Ink 19">
                  <a:extLst>
                    <a:ext uri="{FF2B5EF4-FFF2-40B4-BE49-F238E27FC236}">
                      <a16:creationId xmlns:a16="http://schemas.microsoft.com/office/drawing/2014/main" id="{5DE09FD6-FC63-AF21-741D-5FBCBD56FBA9}"/>
                    </a:ext>
                  </a:extLst>
                </p:cNvPr>
                <p:cNvPicPr/>
                <p:nvPr/>
              </p:nvPicPr>
              <p:blipFill>
                <a:blip r:embed="rId13"/>
                <a:stretch>
                  <a:fillRect/>
                </a:stretch>
              </p:blipFill>
              <p:spPr>
                <a:xfrm>
                  <a:off x="9271428" y="2637368"/>
                  <a:ext cx="657026" cy="4652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5C4C058B-0EB9-4B2E-AA63-83CCF869E28D}"/>
                    </a:ext>
                  </a:extLst>
                </p14:cNvPr>
                <p14:cNvContentPartPr/>
                <p14:nvPr/>
              </p14:nvContentPartPr>
              <p14:xfrm>
                <a:off x="1512703" y="3419230"/>
                <a:ext cx="6484167" cy="19549"/>
              </p14:xfrm>
            </p:contentPart>
          </mc:Choice>
          <mc:Fallback xmlns="">
            <p:pic>
              <p:nvPicPr>
                <p:cNvPr id="22" name="Ink 21">
                  <a:extLst>
                    <a:ext uri="{FF2B5EF4-FFF2-40B4-BE49-F238E27FC236}">
                      <a16:creationId xmlns:a16="http://schemas.microsoft.com/office/drawing/2014/main" id="{5C4C058B-0EB9-4B2E-AA63-83CCF869E28D}"/>
                    </a:ext>
                  </a:extLst>
                </p:cNvPr>
                <p:cNvPicPr/>
                <p:nvPr/>
              </p:nvPicPr>
              <p:blipFill>
                <a:blip r:embed="rId15"/>
                <a:stretch>
                  <a:fillRect/>
                </a:stretch>
              </p:blipFill>
              <p:spPr>
                <a:xfrm>
                  <a:off x="1494704" y="3401776"/>
                  <a:ext cx="6519804" cy="5410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886D352C-A2FF-D479-A9C4-A62DD8791407}"/>
                    </a:ext>
                  </a:extLst>
                </p14:cNvPr>
                <p14:cNvContentPartPr/>
                <p14:nvPr/>
              </p14:nvContentPartPr>
              <p14:xfrm>
                <a:off x="8004400" y="3444061"/>
                <a:ext cx="6512" cy="1969182"/>
              </p14:xfrm>
            </p:contentPart>
          </mc:Choice>
          <mc:Fallback xmlns="">
            <p:pic>
              <p:nvPicPr>
                <p:cNvPr id="24" name="Ink 23">
                  <a:extLst>
                    <a:ext uri="{FF2B5EF4-FFF2-40B4-BE49-F238E27FC236}">
                      <a16:creationId xmlns:a16="http://schemas.microsoft.com/office/drawing/2014/main" id="{886D352C-A2FF-D479-A9C4-A62DD8791407}"/>
                    </a:ext>
                  </a:extLst>
                </p:cNvPr>
                <p:cNvPicPr/>
                <p:nvPr/>
              </p:nvPicPr>
              <p:blipFill>
                <a:blip r:embed="rId17"/>
                <a:stretch>
                  <a:fillRect/>
                </a:stretch>
              </p:blipFill>
              <p:spPr>
                <a:xfrm>
                  <a:off x="7982693" y="3426064"/>
                  <a:ext cx="49491" cy="200481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F37F0C6C-B1EB-01E0-AF61-C189A1C56870}"/>
                  </a:ext>
                </a:extLst>
              </p14:cNvPr>
              <p14:cNvContentPartPr/>
              <p14:nvPr/>
            </p14:nvContentPartPr>
            <p14:xfrm>
              <a:off x="9914853" y="2667203"/>
              <a:ext cx="6512" cy="6512"/>
            </p14:xfrm>
          </p:contentPart>
        </mc:Choice>
        <mc:Fallback xmlns="">
          <p:pic>
            <p:nvPicPr>
              <p:cNvPr id="26" name="Ink 25">
                <a:extLst>
                  <a:ext uri="{FF2B5EF4-FFF2-40B4-BE49-F238E27FC236}">
                    <a16:creationId xmlns:a16="http://schemas.microsoft.com/office/drawing/2014/main" id="{F37F0C6C-B1EB-01E0-AF61-C189A1C56870}"/>
                  </a:ext>
                </a:extLst>
              </p:cNvPr>
              <p:cNvPicPr/>
              <p:nvPr/>
            </p:nvPicPr>
            <p:blipFill>
              <a:blip r:embed="rId19"/>
              <a:stretch>
                <a:fillRect/>
              </a:stretch>
            </p:blipFill>
            <p:spPr>
              <a:xfrm>
                <a:off x="9589253" y="2341603"/>
                <a:ext cx="651200" cy="65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a:extLst>
                  <a:ext uri="{FF2B5EF4-FFF2-40B4-BE49-F238E27FC236}">
                    <a16:creationId xmlns:a16="http://schemas.microsoft.com/office/drawing/2014/main" id="{D30C9AAE-7FF7-4B20-8F5B-68FF94068861}"/>
                  </a:ext>
                </a:extLst>
              </p14:cNvPr>
              <p14:cNvContentPartPr/>
              <p14:nvPr/>
            </p14:nvContentPartPr>
            <p14:xfrm>
              <a:off x="9918483" y="2676813"/>
              <a:ext cx="4618" cy="739727"/>
            </p14:xfrm>
          </p:contentPart>
        </mc:Choice>
        <mc:Fallback xmlns="">
          <p:pic>
            <p:nvPicPr>
              <p:cNvPr id="28" name="Ink 27">
                <a:extLst>
                  <a:ext uri="{FF2B5EF4-FFF2-40B4-BE49-F238E27FC236}">
                    <a16:creationId xmlns:a16="http://schemas.microsoft.com/office/drawing/2014/main" id="{D30C9AAE-7FF7-4B20-8F5B-68FF94068861}"/>
                  </a:ext>
                </a:extLst>
              </p:cNvPr>
              <p:cNvPicPr/>
              <p:nvPr/>
            </p:nvPicPr>
            <p:blipFill>
              <a:blip r:embed="rId21"/>
              <a:stretch>
                <a:fillRect/>
              </a:stretch>
            </p:blipFill>
            <p:spPr>
              <a:xfrm>
                <a:off x="9897492" y="2658815"/>
                <a:ext cx="46180" cy="77536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E4A44F61-D03A-2075-2FCC-0A740DA6D8FF}"/>
                  </a:ext>
                </a:extLst>
              </p14:cNvPr>
              <p14:cNvContentPartPr/>
              <p14:nvPr/>
            </p14:nvContentPartPr>
            <p14:xfrm>
              <a:off x="1493739" y="3426907"/>
              <a:ext cx="5293" cy="2001128"/>
            </p14:xfrm>
          </p:contentPart>
        </mc:Choice>
        <mc:Fallback xmlns="">
          <p:pic>
            <p:nvPicPr>
              <p:cNvPr id="29" name="Ink 28">
                <a:extLst>
                  <a:ext uri="{FF2B5EF4-FFF2-40B4-BE49-F238E27FC236}">
                    <a16:creationId xmlns:a16="http://schemas.microsoft.com/office/drawing/2014/main" id="{E4A44F61-D03A-2075-2FCC-0A740DA6D8FF}"/>
                  </a:ext>
                </a:extLst>
              </p:cNvPr>
              <p:cNvPicPr/>
              <p:nvPr/>
            </p:nvPicPr>
            <p:blipFill>
              <a:blip r:embed="rId23"/>
              <a:stretch>
                <a:fillRect/>
              </a:stretch>
            </p:blipFill>
            <p:spPr>
              <a:xfrm>
                <a:off x="1477198" y="3408911"/>
                <a:ext cx="38043" cy="2036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F76665EC-21F2-1955-7C61-F7981FD4415F}"/>
                  </a:ext>
                </a:extLst>
              </p14:cNvPr>
              <p14:cNvContentPartPr/>
              <p14:nvPr/>
            </p14:nvContentPartPr>
            <p14:xfrm>
              <a:off x="1492538" y="5424812"/>
              <a:ext cx="6484464" cy="4618"/>
            </p14:xfrm>
          </p:contentPart>
        </mc:Choice>
        <mc:Fallback xmlns="">
          <p:pic>
            <p:nvPicPr>
              <p:cNvPr id="30" name="Ink 29">
                <a:extLst>
                  <a:ext uri="{FF2B5EF4-FFF2-40B4-BE49-F238E27FC236}">
                    <a16:creationId xmlns:a16="http://schemas.microsoft.com/office/drawing/2014/main" id="{F76665EC-21F2-1955-7C61-F7981FD4415F}"/>
                  </a:ext>
                </a:extLst>
              </p:cNvPr>
              <p:cNvPicPr/>
              <p:nvPr/>
            </p:nvPicPr>
            <p:blipFill>
              <a:blip r:embed="rId25"/>
              <a:stretch>
                <a:fillRect/>
              </a:stretch>
            </p:blipFill>
            <p:spPr>
              <a:xfrm>
                <a:off x="1474539" y="5399156"/>
                <a:ext cx="6520103" cy="55416"/>
              </a:xfrm>
              <a:prstGeom prst="rect">
                <a:avLst/>
              </a:prstGeom>
            </p:spPr>
          </p:pic>
        </mc:Fallback>
      </mc:AlternateContent>
    </p:spTree>
    <p:extLst>
      <p:ext uri="{BB962C8B-B14F-4D97-AF65-F5344CB8AC3E}">
        <p14:creationId xmlns:p14="http://schemas.microsoft.com/office/powerpoint/2010/main" val="186235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5B1B577-D981-73CD-9B95-8660CC02ACDE}"/>
              </a:ext>
            </a:extLst>
          </p:cNvPr>
          <p:cNvSpPr>
            <a:spLocks noGrp="1"/>
          </p:cNvSpPr>
          <p:nvPr>
            <p:ph idx="1"/>
          </p:nvPr>
        </p:nvSpPr>
        <p:spPr>
          <a:xfrm>
            <a:off x="838200" y="3505488"/>
            <a:ext cx="10524259" cy="2671475"/>
          </a:xfrm>
        </p:spPr>
        <p:txBody>
          <a:bodyPr vert="horz" lIns="91440" tIns="45720" rIns="91440" bIns="45720" rtlCol="0" anchor="t">
            <a:noAutofit/>
          </a:bodyPr>
          <a:lstStyle/>
          <a:p>
            <a:pPr marL="0" indent="0">
              <a:buNone/>
            </a:pPr>
            <a:r>
              <a:rPr lang="en-US" sz="2400" dirty="0">
                <a:cs typeface="Calibri" panose="020F0502020204030204"/>
              </a:rPr>
              <a:t>Formal bias Faculty Dev.</a:t>
            </a:r>
          </a:p>
          <a:p>
            <a:pPr marL="0" indent="0">
              <a:buNone/>
            </a:pPr>
            <a:r>
              <a:rPr lang="en-US" sz="2400" dirty="0">
                <a:cs typeface="Calibri" panose="020F0502020204030204"/>
              </a:rPr>
              <a:t>Agentic language and skill based precepting</a:t>
            </a:r>
          </a:p>
          <a:p>
            <a:pPr marL="0" indent="0">
              <a:buNone/>
            </a:pPr>
            <a:r>
              <a:rPr lang="en-US" sz="2400" dirty="0">
                <a:cs typeface="Calibri" panose="020F0502020204030204"/>
              </a:rPr>
              <a:t>Faculty development around feedback</a:t>
            </a:r>
          </a:p>
          <a:p>
            <a:pPr marL="0" indent="0">
              <a:buNone/>
            </a:pPr>
            <a:r>
              <a:rPr lang="en-US" sz="2400" dirty="0">
                <a:cs typeface="Calibri" panose="020F0502020204030204"/>
              </a:rPr>
              <a:t>Assigning a time to discuss: How could bias be operating here?</a:t>
            </a:r>
          </a:p>
          <a:p>
            <a:pPr marL="0" indent="0">
              <a:buNone/>
            </a:pPr>
            <a:r>
              <a:rPr lang="en-US" sz="2400" dirty="0">
                <a:cs typeface="Calibri" panose="020F0502020204030204"/>
              </a:rPr>
              <a:t>Building time to explore resident context (esp. with regard to remediation)</a:t>
            </a:r>
          </a:p>
          <a:p>
            <a:pPr marL="0" indent="0">
              <a:buNone/>
            </a:pPr>
            <a:r>
              <a:rPr lang="en-US" sz="2400" dirty="0">
                <a:cs typeface="Calibri" panose="020F0502020204030204"/>
              </a:rPr>
              <a:t>Assigning someone to do bias checks at CCC? </a:t>
            </a:r>
            <a:r>
              <a:rPr lang="en-US" sz="2400" dirty="0">
                <a:ea typeface="+mn-lt"/>
                <a:cs typeface="+mn-lt"/>
              </a:rPr>
              <a:t>(</a:t>
            </a:r>
            <a:r>
              <a:rPr lang="en-US" sz="2400" i="1" dirty="0">
                <a:ea typeface="+mn-lt"/>
                <a:cs typeface="+mn-lt"/>
              </a:rPr>
              <a:t>caveats galore</a:t>
            </a:r>
            <a:r>
              <a:rPr lang="en-US" sz="2400" dirty="0">
                <a:ea typeface="+mn-lt"/>
                <a:cs typeface="+mn-lt"/>
              </a:rPr>
              <a:t>)</a:t>
            </a:r>
          </a:p>
          <a:p>
            <a:pPr marL="0" indent="0">
              <a:buNone/>
            </a:pPr>
            <a:endParaRPr lang="en-US" sz="2400">
              <a:cs typeface="Calibri" panose="020F0502020204030204"/>
            </a:endParaRPr>
          </a:p>
        </p:txBody>
      </p:sp>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13</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extBox 1">
            <a:extLst>
              <a:ext uri="{FF2B5EF4-FFF2-40B4-BE49-F238E27FC236}">
                <a16:creationId xmlns:a16="http://schemas.microsoft.com/office/drawing/2014/main" id="{ECA07D35-8F82-768D-4D7C-4B829BAF077A}"/>
              </a:ext>
            </a:extLst>
          </p:cNvPr>
          <p:cNvSpPr txBox="1"/>
          <p:nvPr/>
        </p:nvSpPr>
        <p:spPr>
          <a:xfrm>
            <a:off x="836468" y="966355"/>
            <a:ext cx="1052772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latin typeface="Aharoni"/>
                <a:cs typeface="Aharoni"/>
              </a:rPr>
              <a:t>Allyship and teaching in the residency curriculum. </a:t>
            </a:r>
            <a:endParaRPr lang="en-US" sz="5400">
              <a:cs typeface="Calibri"/>
            </a:endParaRPr>
          </a:p>
          <a:p>
            <a:r>
              <a:rPr lang="en-US" sz="3200" b="1">
                <a:latin typeface="Aharoni"/>
                <a:cs typeface="Aharoni"/>
              </a:rPr>
              <a:t>(Can we be systematic about challenging bias?)</a:t>
            </a:r>
            <a:endParaRPr lang="en-US" sz="3200">
              <a:cs typeface="Calibri"/>
            </a:endParaRPr>
          </a:p>
        </p:txBody>
      </p:sp>
    </p:spTree>
    <p:extLst>
      <p:ext uri="{BB962C8B-B14F-4D97-AF65-F5344CB8AC3E}">
        <p14:creationId xmlns:p14="http://schemas.microsoft.com/office/powerpoint/2010/main" val="425707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BDF0ED5-8E37-DB32-6764-AA75BB543EE0}"/>
              </a:ext>
            </a:extLst>
          </p:cNvPr>
          <p:cNvSpPr/>
          <p:nvPr/>
        </p:nvSpPr>
        <p:spPr>
          <a:xfrm>
            <a:off x="3809999" y="2199409"/>
            <a:ext cx="4580659" cy="2450522"/>
          </a:xfrm>
          <a:prstGeom prst="clou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14</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extBox 1">
            <a:extLst>
              <a:ext uri="{FF2B5EF4-FFF2-40B4-BE49-F238E27FC236}">
                <a16:creationId xmlns:a16="http://schemas.microsoft.com/office/drawing/2014/main" id="{7F91A955-BEFC-E3D0-3B6B-BE60083D12FD}"/>
              </a:ext>
            </a:extLst>
          </p:cNvPr>
          <p:cNvSpPr txBox="1"/>
          <p:nvPr/>
        </p:nvSpPr>
        <p:spPr>
          <a:xfrm>
            <a:off x="5287241" y="3165764"/>
            <a:ext cx="16261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Bahnschrift SemiCondensed"/>
              </a:rPr>
              <a:t>Thoughts?</a:t>
            </a:r>
          </a:p>
        </p:txBody>
      </p:sp>
      <p:sp>
        <p:nvSpPr>
          <p:cNvPr id="8" name="Oval 7">
            <a:extLst>
              <a:ext uri="{FF2B5EF4-FFF2-40B4-BE49-F238E27FC236}">
                <a16:creationId xmlns:a16="http://schemas.microsoft.com/office/drawing/2014/main" id="{C99D246C-7C5F-8D05-9197-60AF3A033473}"/>
              </a:ext>
            </a:extLst>
          </p:cNvPr>
          <p:cNvSpPr/>
          <p:nvPr/>
        </p:nvSpPr>
        <p:spPr>
          <a:xfrm>
            <a:off x="6823362" y="4537362"/>
            <a:ext cx="355022" cy="31172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7ACC8E2-7610-30A4-B11B-B44C22257542}"/>
              </a:ext>
            </a:extLst>
          </p:cNvPr>
          <p:cNvSpPr/>
          <p:nvPr/>
        </p:nvSpPr>
        <p:spPr>
          <a:xfrm>
            <a:off x="7801840" y="5446568"/>
            <a:ext cx="129886" cy="112568"/>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73F9153-C396-2E68-494A-35597F7E5AC9}"/>
              </a:ext>
            </a:extLst>
          </p:cNvPr>
          <p:cNvSpPr/>
          <p:nvPr/>
        </p:nvSpPr>
        <p:spPr>
          <a:xfrm>
            <a:off x="7126431" y="4961658"/>
            <a:ext cx="285749" cy="24245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39CA2F2-F8F1-B0C0-FDF4-8CC819FDDA15}"/>
              </a:ext>
            </a:extLst>
          </p:cNvPr>
          <p:cNvSpPr/>
          <p:nvPr/>
        </p:nvSpPr>
        <p:spPr>
          <a:xfrm>
            <a:off x="7481453" y="5256067"/>
            <a:ext cx="199159" cy="17318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963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15</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extBox 1">
            <a:extLst>
              <a:ext uri="{FF2B5EF4-FFF2-40B4-BE49-F238E27FC236}">
                <a16:creationId xmlns:a16="http://schemas.microsoft.com/office/drawing/2014/main" id="{C22F55F9-EA29-7978-91CA-DF642E7DD443}"/>
              </a:ext>
            </a:extLst>
          </p:cNvPr>
          <p:cNvSpPr txBox="1"/>
          <p:nvPr/>
        </p:nvSpPr>
        <p:spPr>
          <a:xfrm>
            <a:off x="900545" y="2987386"/>
            <a:ext cx="103649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Aharoni"/>
                <a:cs typeface="Calibri"/>
              </a:rPr>
              <a:t>Maybe we could borrow from our strategies for challenging bias in patient care?</a:t>
            </a:r>
            <a:endParaRPr lang="en-US" sz="3600" b="1">
              <a:latin typeface="Aharoni"/>
              <a:cs typeface="Aharoni"/>
            </a:endParaRPr>
          </a:p>
        </p:txBody>
      </p:sp>
    </p:spTree>
    <p:extLst>
      <p:ext uri="{BB962C8B-B14F-4D97-AF65-F5344CB8AC3E}">
        <p14:creationId xmlns:p14="http://schemas.microsoft.com/office/powerpoint/2010/main" val="6493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dirty="0" smtClean="0"/>
              <a:t>16</a:t>
            </a:fld>
            <a:endParaRPr lang="en-US" dirty="0"/>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pic>
        <p:nvPicPr>
          <p:cNvPr id="2" name="Picture 1" descr="A screenshot of a medical procedure&#10;&#10;Description automatically generated">
            <a:extLst>
              <a:ext uri="{FF2B5EF4-FFF2-40B4-BE49-F238E27FC236}">
                <a16:creationId xmlns:a16="http://schemas.microsoft.com/office/drawing/2014/main" id="{C28475CF-6219-20FF-088E-3B166A75FC64}"/>
              </a:ext>
            </a:extLst>
          </p:cNvPr>
          <p:cNvPicPr>
            <a:picLocks noChangeAspect="1"/>
          </p:cNvPicPr>
          <p:nvPr/>
        </p:nvPicPr>
        <p:blipFill rotWithShape="1">
          <a:blip r:embed="rId5"/>
          <a:srcRect r="395" b="77848"/>
          <a:stretch/>
        </p:blipFill>
        <p:spPr>
          <a:xfrm>
            <a:off x="1121398" y="840390"/>
            <a:ext cx="9944490" cy="5517946"/>
          </a:xfrm>
          <a:prstGeom prst="rect">
            <a:avLst/>
          </a:prstGeom>
        </p:spPr>
      </p:pic>
      <p:sp>
        <p:nvSpPr>
          <p:cNvPr id="8" name="TextBox 7">
            <a:extLst>
              <a:ext uri="{FF2B5EF4-FFF2-40B4-BE49-F238E27FC236}">
                <a16:creationId xmlns:a16="http://schemas.microsoft.com/office/drawing/2014/main" id="{4A14D1BE-1EA1-FD51-9669-F171CDE33FF6}"/>
              </a:ext>
            </a:extLst>
          </p:cNvPr>
          <p:cNvSpPr txBox="1"/>
          <p:nvPr/>
        </p:nvSpPr>
        <p:spPr>
          <a:xfrm>
            <a:off x="5608054" y="5801895"/>
            <a:ext cx="1323472" cy="430887"/>
          </a:xfrm>
          <a:prstGeom prst="rect">
            <a:avLst/>
          </a:prstGeom>
          <a:solidFill>
            <a:srgbClr val="A0D69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b="1">
                <a:latin typeface="Bahnschrift"/>
                <a:cs typeface="Calibri"/>
              </a:rPr>
              <a:t>Resident</a:t>
            </a:r>
            <a:endParaRPr lang="en-US" sz="2200" b="1">
              <a:latin typeface="Bahnschrift"/>
            </a:endParaRPr>
          </a:p>
        </p:txBody>
      </p:sp>
    </p:spTree>
    <p:extLst>
      <p:ext uri="{BB962C8B-B14F-4D97-AF65-F5344CB8AC3E}">
        <p14:creationId xmlns:p14="http://schemas.microsoft.com/office/powerpoint/2010/main" val="9692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17</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pic>
        <p:nvPicPr>
          <p:cNvPr id="2" name="Picture 1" descr="A screenshot of a medical procedure&#10;&#10;Description automatically generated">
            <a:extLst>
              <a:ext uri="{FF2B5EF4-FFF2-40B4-BE49-F238E27FC236}">
                <a16:creationId xmlns:a16="http://schemas.microsoft.com/office/drawing/2014/main" id="{C28475CF-6219-20FF-088E-3B166A75FC64}"/>
              </a:ext>
            </a:extLst>
          </p:cNvPr>
          <p:cNvPicPr>
            <a:picLocks noChangeAspect="1"/>
          </p:cNvPicPr>
          <p:nvPr/>
        </p:nvPicPr>
        <p:blipFill rotWithShape="1">
          <a:blip r:embed="rId5"/>
          <a:srcRect l="262" t="22659" r="131" b="37769"/>
          <a:stretch/>
        </p:blipFill>
        <p:spPr>
          <a:xfrm>
            <a:off x="3309706" y="838728"/>
            <a:ext cx="5574457" cy="5519600"/>
          </a:xfrm>
          <a:prstGeom prst="rect">
            <a:avLst/>
          </a:prstGeom>
        </p:spPr>
      </p:pic>
      <p:sp>
        <p:nvSpPr>
          <p:cNvPr id="9" name="TextBox 8">
            <a:extLst>
              <a:ext uri="{FF2B5EF4-FFF2-40B4-BE49-F238E27FC236}">
                <a16:creationId xmlns:a16="http://schemas.microsoft.com/office/drawing/2014/main" id="{9DF21C25-55E1-9F09-E3F0-25F605C7F0BE}"/>
              </a:ext>
            </a:extLst>
          </p:cNvPr>
          <p:cNvSpPr txBox="1"/>
          <p:nvPr/>
        </p:nvSpPr>
        <p:spPr>
          <a:xfrm>
            <a:off x="6477001" y="1323474"/>
            <a:ext cx="1323472" cy="430887"/>
          </a:xfrm>
          <a:prstGeom prst="rect">
            <a:avLst/>
          </a:prstGeom>
          <a:solidFill>
            <a:srgbClr val="A0D69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b="1">
                <a:latin typeface="Bahnschrift"/>
                <a:cs typeface="Calibri"/>
              </a:rPr>
              <a:t>Resident</a:t>
            </a:r>
            <a:endParaRPr lang="en-US" sz="2200" b="1">
              <a:latin typeface="Bahnschrift"/>
            </a:endParaRPr>
          </a:p>
        </p:txBody>
      </p:sp>
    </p:spTree>
    <p:extLst>
      <p:ext uri="{BB962C8B-B14F-4D97-AF65-F5344CB8AC3E}">
        <p14:creationId xmlns:p14="http://schemas.microsoft.com/office/powerpoint/2010/main" val="1705534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18</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pic>
        <p:nvPicPr>
          <p:cNvPr id="2" name="Picture 1" descr="A screenshot of a medical procedure&#10;&#10;Description automatically generated">
            <a:extLst>
              <a:ext uri="{FF2B5EF4-FFF2-40B4-BE49-F238E27FC236}">
                <a16:creationId xmlns:a16="http://schemas.microsoft.com/office/drawing/2014/main" id="{C28475CF-6219-20FF-088E-3B166A75FC64}"/>
              </a:ext>
            </a:extLst>
          </p:cNvPr>
          <p:cNvPicPr>
            <a:picLocks noChangeAspect="1"/>
          </p:cNvPicPr>
          <p:nvPr/>
        </p:nvPicPr>
        <p:blipFill rotWithShape="1">
          <a:blip r:embed="rId5"/>
          <a:srcRect l="116" t="60579" r="349" b="-140"/>
          <a:stretch/>
        </p:blipFill>
        <p:spPr>
          <a:xfrm>
            <a:off x="3309706" y="838728"/>
            <a:ext cx="5570427" cy="5518080"/>
          </a:xfrm>
          <a:prstGeom prst="rect">
            <a:avLst/>
          </a:prstGeom>
        </p:spPr>
      </p:pic>
      <p:sp>
        <p:nvSpPr>
          <p:cNvPr id="6" name="TextBox 5">
            <a:extLst>
              <a:ext uri="{FF2B5EF4-FFF2-40B4-BE49-F238E27FC236}">
                <a16:creationId xmlns:a16="http://schemas.microsoft.com/office/drawing/2014/main" id="{825717D4-D36D-19FA-8B93-0570FE0E108E}"/>
              </a:ext>
            </a:extLst>
          </p:cNvPr>
          <p:cNvSpPr txBox="1"/>
          <p:nvPr/>
        </p:nvSpPr>
        <p:spPr>
          <a:xfrm>
            <a:off x="7305843" y="4531895"/>
            <a:ext cx="1323472" cy="430887"/>
          </a:xfrm>
          <a:prstGeom prst="rect">
            <a:avLst/>
          </a:prstGeom>
          <a:solidFill>
            <a:srgbClr val="A0D69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b="1">
                <a:latin typeface="Bahnschrift"/>
                <a:cs typeface="Calibri"/>
              </a:rPr>
              <a:t>Resident</a:t>
            </a:r>
            <a:endParaRPr lang="en-US" sz="2200" b="1">
              <a:latin typeface="Bahnschrift"/>
            </a:endParaRPr>
          </a:p>
        </p:txBody>
      </p:sp>
    </p:spTree>
    <p:extLst>
      <p:ext uri="{BB962C8B-B14F-4D97-AF65-F5344CB8AC3E}">
        <p14:creationId xmlns:p14="http://schemas.microsoft.com/office/powerpoint/2010/main" val="2225565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A0FAC2-B31F-FE14-7D84-C86F173C099E}"/>
              </a:ext>
            </a:extLst>
          </p:cNvPr>
          <p:cNvSpPr>
            <a:spLocks noGrp="1"/>
          </p:cNvSpPr>
          <p:nvPr>
            <p:ph type="ftr" sz="quarter" idx="11"/>
          </p:nvPr>
        </p:nvSpPr>
        <p:spPr/>
        <p:txBody>
          <a:bodyPr/>
          <a:lstStyle/>
          <a:p>
            <a:r>
              <a:rPr lang="en-US"/>
              <a:t>Sponsored by the Medical College of Wisconsin</a:t>
            </a:r>
          </a:p>
        </p:txBody>
      </p:sp>
      <p:sp>
        <p:nvSpPr>
          <p:cNvPr id="5" name="Slide Number Placeholder 4">
            <a:extLst>
              <a:ext uri="{FF2B5EF4-FFF2-40B4-BE49-F238E27FC236}">
                <a16:creationId xmlns:a16="http://schemas.microsoft.com/office/drawing/2014/main" id="{897EF311-C791-C7B9-4E2C-F1D0CE41843D}"/>
              </a:ext>
            </a:extLst>
          </p:cNvPr>
          <p:cNvSpPr>
            <a:spLocks noGrp="1"/>
          </p:cNvSpPr>
          <p:nvPr>
            <p:ph type="sldNum" sz="quarter" idx="12"/>
          </p:nvPr>
        </p:nvSpPr>
        <p:spPr/>
        <p:txBody>
          <a:bodyPr/>
          <a:lstStyle/>
          <a:p>
            <a:fld id="{4D89E361-724C-4C2E-B24B-94022B32CB8E}" type="slidenum">
              <a:rPr lang="en-US" smtClean="0"/>
              <a:t>19</a:t>
            </a:fld>
            <a:endParaRPr lang="en-US"/>
          </a:p>
        </p:txBody>
      </p:sp>
      <p:sp>
        <p:nvSpPr>
          <p:cNvPr id="6" name="TextBox 5">
            <a:extLst>
              <a:ext uri="{FF2B5EF4-FFF2-40B4-BE49-F238E27FC236}">
                <a16:creationId xmlns:a16="http://schemas.microsoft.com/office/drawing/2014/main" id="{D1E73090-3900-9105-C5A9-E6AEB846F2FA}"/>
              </a:ext>
            </a:extLst>
          </p:cNvPr>
          <p:cNvSpPr txBox="1"/>
          <p:nvPr/>
        </p:nvSpPr>
        <p:spPr>
          <a:xfrm>
            <a:off x="2780393" y="2644321"/>
            <a:ext cx="6631214" cy="1569660"/>
          </a:xfrm>
          <a:prstGeom prst="rect">
            <a:avLst/>
          </a:prstGeom>
          <a:solidFill>
            <a:schemeClr val="accent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solidFill>
                  <a:schemeClr val="bg1"/>
                </a:solidFill>
                <a:latin typeface="Aharoni"/>
                <a:cs typeface="Calibri"/>
              </a:rPr>
              <a:t>Debrief</a:t>
            </a:r>
            <a:endParaRPr lang="en-US" sz="9600" b="1">
              <a:solidFill>
                <a:schemeClr val="bg1"/>
              </a:solidFill>
              <a:latin typeface="Aharoni"/>
              <a:cs typeface="Aharoni"/>
            </a:endParaRPr>
          </a:p>
        </p:txBody>
      </p:sp>
    </p:spTree>
    <p:extLst>
      <p:ext uri="{BB962C8B-B14F-4D97-AF65-F5344CB8AC3E}">
        <p14:creationId xmlns:p14="http://schemas.microsoft.com/office/powerpoint/2010/main" val="330707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979715"/>
            <a:ext cx="4068147" cy="1077218"/>
          </a:xfrm>
          <a:prstGeom prst="rect">
            <a:avLst/>
          </a:prstGeom>
          <a:noFill/>
        </p:spPr>
        <p:txBody>
          <a:bodyPr wrap="square" rtlCol="0">
            <a:spAutoFit/>
          </a:bodyPr>
          <a:lstStyle/>
          <a:p>
            <a:r>
              <a:rPr lang="en-US" sz="3200" b="1">
                <a:latin typeface="Franklin Gothic Book" panose="020B0503020102020204" pitchFamily="34" charset="0"/>
              </a:rPr>
              <a:t>Please check-in to this session</a:t>
            </a:r>
          </a:p>
        </p:txBody>
      </p:sp>
      <p:sp>
        <p:nvSpPr>
          <p:cNvPr id="8" name="TextBox 7">
            <a:extLst>
              <a:ext uri="{FF2B5EF4-FFF2-40B4-BE49-F238E27FC236}">
                <a16:creationId xmlns:a16="http://schemas.microsoft.com/office/drawing/2014/main" id="{65F9FB0C-D7B6-6DAA-A408-0A0589172081}"/>
              </a:ext>
            </a:extLst>
          </p:cNvPr>
          <p:cNvSpPr txBox="1"/>
          <p:nvPr/>
        </p:nvSpPr>
        <p:spPr>
          <a:xfrm>
            <a:off x="793102" y="2048999"/>
            <a:ext cx="4147867" cy="3785652"/>
          </a:xfrm>
          <a:prstGeom prst="rect">
            <a:avLst/>
          </a:prstGeom>
          <a:noFill/>
        </p:spPr>
        <p:txBody>
          <a:bodyPr wrap="square" rtlCol="0">
            <a:spAutoFit/>
          </a:bodyPr>
          <a:lstStyle/>
          <a:p>
            <a:r>
              <a:rPr lang="en-US" sz="2000">
                <a:latin typeface="Franklin Gothic Book" panose="020B0503020102020204" pitchFamily="34" charset="0"/>
              </a:rPr>
              <a:t>You can use the QR code to the right which should also be available in written form at the entrance to the room.</a:t>
            </a:r>
          </a:p>
          <a:p>
            <a:endParaRPr lang="en-US" sz="2000">
              <a:latin typeface="Franklin Gothic Book" panose="020B0503020102020204" pitchFamily="34" charset="0"/>
            </a:endParaRPr>
          </a:p>
          <a:p>
            <a:r>
              <a:rPr lang="en-US" sz="2000">
                <a:latin typeface="Franklin Gothic Book" panose="020B0503020102020204" pitchFamily="34" charset="0"/>
              </a:rPr>
              <a:t>You can also use this code in your app.</a:t>
            </a:r>
          </a:p>
          <a:p>
            <a:endParaRPr lang="en-US" sz="2000">
              <a:latin typeface="Franklin Gothic Book" panose="020B0503020102020204" pitchFamily="34" charset="0"/>
            </a:endParaRPr>
          </a:p>
          <a:p>
            <a:r>
              <a:rPr lang="en-US" sz="1600" i="1">
                <a:solidFill>
                  <a:srgbClr val="FF0000"/>
                </a:solidFill>
                <a:latin typeface="Franklin Gothic Book" panose="020B0503020102020204" pitchFamily="34" charset="0"/>
              </a:rPr>
              <a:t>Presenters, please insert the QR code picture to the right (in speaker portal – session files).</a:t>
            </a:r>
          </a:p>
          <a:p>
            <a:r>
              <a:rPr lang="en-US" sz="1600" i="1">
                <a:solidFill>
                  <a:srgbClr val="FF0000"/>
                </a:solidFill>
                <a:latin typeface="Franklin Gothic Book" panose="020B0503020102020204" pitchFamily="34" charset="0"/>
              </a:rPr>
              <a:t>Also, type here the Self Check-In Code (5-letter-number combination; in speaker portal – session description).</a:t>
            </a:r>
          </a:p>
        </p:txBody>
      </p:sp>
      <p:pic>
        <p:nvPicPr>
          <p:cNvPr id="2" name="Picture 2">
            <a:extLst>
              <a:ext uri="{FF2B5EF4-FFF2-40B4-BE49-F238E27FC236}">
                <a16:creationId xmlns:a16="http://schemas.microsoft.com/office/drawing/2014/main" id="{EB236109-25DB-9E1B-A73E-CEC286107E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27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20</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1169324"/>
            <a:ext cx="5302898" cy="646331"/>
          </a:xfrm>
          <a:prstGeom prst="rect">
            <a:avLst/>
          </a:prstGeom>
          <a:noFill/>
        </p:spPr>
        <p:txBody>
          <a:bodyPr wrap="square" rtlCol="0">
            <a:spAutoFit/>
          </a:bodyPr>
          <a:lstStyle/>
          <a:p>
            <a:r>
              <a:rPr lang="en-US" sz="3600" b="1">
                <a:latin typeface="Franklin Gothic Book" panose="020B0503020102020204" pitchFamily="34" charset="0"/>
              </a:rPr>
              <a:t>Session Evaluation Link</a:t>
            </a:r>
          </a:p>
        </p:txBody>
      </p:sp>
      <p:sp>
        <p:nvSpPr>
          <p:cNvPr id="8" name="TextBox 7">
            <a:extLst>
              <a:ext uri="{FF2B5EF4-FFF2-40B4-BE49-F238E27FC236}">
                <a16:creationId xmlns:a16="http://schemas.microsoft.com/office/drawing/2014/main" id="{65F9FB0C-D7B6-6DAA-A408-0A0589172081}"/>
              </a:ext>
            </a:extLst>
          </p:cNvPr>
          <p:cNvSpPr txBox="1"/>
          <p:nvPr/>
        </p:nvSpPr>
        <p:spPr>
          <a:xfrm>
            <a:off x="793102" y="2313497"/>
            <a:ext cx="4869467" cy="2369880"/>
          </a:xfrm>
          <a:prstGeom prst="rect">
            <a:avLst/>
          </a:prstGeom>
          <a:noFill/>
        </p:spPr>
        <p:txBody>
          <a:bodyPr wrap="square" rtlCol="0">
            <a:spAutoFit/>
          </a:bodyPr>
          <a:lstStyle/>
          <a:p>
            <a:pPr marL="342900" indent="-342900">
              <a:buFont typeface="Arial" panose="020B0604020202020204" pitchFamily="34" charset="0"/>
              <a:buChar char="•"/>
            </a:pPr>
            <a:r>
              <a:rPr lang="en-US" sz="2800" b="1" i="1">
                <a:latin typeface="Franklin Gothic Book" panose="020B0503020102020204" pitchFamily="34" charset="0"/>
                <a:hlinkClick r:id="rId5"/>
              </a:rPr>
              <a:t>Session Evaluation Link</a:t>
            </a:r>
            <a:endParaRPr lang="en-US" sz="2800" b="1" i="1">
              <a:latin typeface="Franklin Gothic Book" panose="020B0503020102020204" pitchFamily="34" charset="0"/>
            </a:endParaRPr>
          </a:p>
          <a:p>
            <a:endParaRPr lang="en-US" sz="2400">
              <a:latin typeface="Franklin Gothic Book" panose="020B0503020102020204" pitchFamily="34" charset="0"/>
            </a:endParaRPr>
          </a:p>
          <a:p>
            <a:pPr marL="342900" indent="-342900">
              <a:buFont typeface="Arial" panose="020B0604020202020204" pitchFamily="34" charset="0"/>
              <a:buChar char="•"/>
            </a:pPr>
            <a:r>
              <a:rPr lang="en-US" sz="2400">
                <a:latin typeface="Franklin Gothic Book" panose="020B0503020102020204" pitchFamily="34" charset="0"/>
              </a:rPr>
              <a:t>Please complete an evaluation of this session.  There is a direct link in your conference app.  You can also use this QR code.</a:t>
            </a:r>
          </a:p>
        </p:txBody>
      </p:sp>
      <p:pic>
        <p:nvPicPr>
          <p:cNvPr id="3" name="Picture 2" descr="A qr code on a white background&#10;&#10;Description automatically generated">
            <a:extLst>
              <a:ext uri="{FF2B5EF4-FFF2-40B4-BE49-F238E27FC236}">
                <a16:creationId xmlns:a16="http://schemas.microsoft.com/office/drawing/2014/main" id="{94029A79-26AF-CBA4-7396-6E8185F71E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9349" y="1047749"/>
            <a:ext cx="4751840" cy="4751840"/>
          </a:xfrm>
          <a:prstGeom prst="rect">
            <a:avLst/>
          </a:prstGeom>
        </p:spPr>
      </p:pic>
    </p:spTree>
    <p:extLst>
      <p:ext uri="{BB962C8B-B14F-4D97-AF65-F5344CB8AC3E}">
        <p14:creationId xmlns:p14="http://schemas.microsoft.com/office/powerpoint/2010/main" val="1427567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21</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extBox 1">
            <a:extLst>
              <a:ext uri="{FF2B5EF4-FFF2-40B4-BE49-F238E27FC236}">
                <a16:creationId xmlns:a16="http://schemas.microsoft.com/office/drawing/2014/main" id="{30E9A2A6-4FA3-111D-8F26-A2BE7A94B37F}"/>
              </a:ext>
            </a:extLst>
          </p:cNvPr>
          <p:cNvSpPr txBox="1"/>
          <p:nvPr/>
        </p:nvSpPr>
        <p:spPr>
          <a:xfrm>
            <a:off x="406976" y="1030431"/>
            <a:ext cx="1137804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Times"/>
                <a:cs typeface="Times"/>
              </a:rPr>
              <a:t>References</a:t>
            </a:r>
            <a:endParaRPr lang="en-US" u="sng">
              <a:latin typeface="Times"/>
              <a:cs typeface="Calibri" panose="020F0502020204030204"/>
            </a:endParaRPr>
          </a:p>
          <a:p>
            <a:pPr marL="457200" indent="-457200"/>
            <a:r>
              <a:rPr lang="en-US">
                <a:latin typeface="Times"/>
                <a:cs typeface="Times"/>
              </a:rPr>
              <a:t>Blanchard, A. K., Blanchard, J. C., Suah, A., Dade, A., Burnett, A., &amp; McDade, W. (2022). Reflect and Reset: Black Academic Voices Call the Graduate Medical Education Community to Action. </a:t>
            </a:r>
            <a:r>
              <a:rPr lang="en-US" i="1">
                <a:latin typeface="Times"/>
                <a:cs typeface="Times"/>
              </a:rPr>
              <a:t>Academic Medicine</a:t>
            </a:r>
            <a:r>
              <a:rPr lang="en-US">
                <a:latin typeface="Times"/>
                <a:cs typeface="Times"/>
              </a:rPr>
              <a:t>, </a:t>
            </a:r>
            <a:r>
              <a:rPr lang="en-US" i="1">
                <a:latin typeface="Times"/>
                <a:cs typeface="Times"/>
              </a:rPr>
              <a:t>97</a:t>
            </a:r>
            <a:r>
              <a:rPr lang="en-US">
                <a:latin typeface="Times"/>
                <a:cs typeface="Times"/>
              </a:rPr>
              <a:t>(7), 967. </a:t>
            </a:r>
            <a:r>
              <a:rPr lang="en-US">
                <a:latin typeface="Times"/>
                <a:cs typeface="Times"/>
                <a:hlinkClick r:id="rId4"/>
              </a:rPr>
              <a:t>https://doi.org/10.1097/ACM.0000000000004664</a:t>
            </a:r>
            <a:endParaRPr lang="en-US">
              <a:latin typeface="Times"/>
              <a:cs typeface="Calibri"/>
            </a:endParaRPr>
          </a:p>
          <a:p>
            <a:pPr marL="457200" indent="-457200"/>
            <a:r>
              <a:rPr lang="en-US" err="1">
                <a:latin typeface="Times"/>
                <a:cs typeface="Times"/>
              </a:rPr>
              <a:t>Edgoose</a:t>
            </a:r>
            <a:r>
              <a:rPr lang="en-US">
                <a:latin typeface="Times"/>
                <a:cs typeface="Times"/>
              </a:rPr>
              <a:t>, J. Y. C., Regner, C. J., &amp; </a:t>
            </a:r>
            <a:r>
              <a:rPr lang="en-US" err="1">
                <a:latin typeface="Times"/>
                <a:cs typeface="Times"/>
              </a:rPr>
              <a:t>Zakletskaia</a:t>
            </a:r>
            <a:r>
              <a:rPr lang="en-US">
                <a:latin typeface="Times"/>
                <a:cs typeface="Times"/>
              </a:rPr>
              <a:t>, L. I. (2015). BREATHE OUT: a randomized controlled trial of a structured intervention to improve clinician satisfaction with “difficult” visits. </a:t>
            </a:r>
            <a:r>
              <a:rPr lang="en-US" i="1">
                <a:latin typeface="Times"/>
                <a:cs typeface="Times"/>
              </a:rPr>
              <a:t>Journal of the American Board of Family Medicine</a:t>
            </a:r>
            <a:r>
              <a:rPr lang="en-US" i="1">
                <a:latin typeface="Times"/>
                <a:cs typeface="Times New Roman"/>
              </a:rPr>
              <a:t> </a:t>
            </a:r>
            <a:r>
              <a:rPr lang="en-US" i="1">
                <a:latin typeface="Times"/>
                <a:cs typeface="Times"/>
              </a:rPr>
              <a:t>: JABFM</a:t>
            </a:r>
            <a:r>
              <a:rPr lang="en-US">
                <a:latin typeface="Times"/>
                <a:cs typeface="Times"/>
              </a:rPr>
              <a:t>, </a:t>
            </a:r>
            <a:r>
              <a:rPr lang="en-US" i="1">
                <a:latin typeface="Times"/>
                <a:cs typeface="Times"/>
              </a:rPr>
              <a:t>28</a:t>
            </a:r>
            <a:r>
              <a:rPr lang="en-US">
                <a:latin typeface="Times"/>
                <a:cs typeface="Times"/>
              </a:rPr>
              <a:t>(1), 13–20. </a:t>
            </a:r>
            <a:r>
              <a:rPr lang="en-US">
                <a:latin typeface="Times"/>
                <a:cs typeface="Times"/>
                <a:hlinkClick r:id="rId5"/>
              </a:rPr>
              <a:t>https://doi.org/10.3122/JABFM.2015.01.130323</a:t>
            </a:r>
            <a:endParaRPr lang="en-US">
              <a:latin typeface="Times"/>
              <a:cs typeface="Calibri" panose="020F0502020204030204"/>
            </a:endParaRPr>
          </a:p>
          <a:p>
            <a:pPr marL="457200" indent="-457200"/>
            <a:r>
              <a:rPr lang="en-US">
                <a:latin typeface="Times"/>
                <a:cs typeface="Times"/>
              </a:rPr>
              <a:t>Graham, L. J., Gillett-Swan, J., Killingly, C., &amp; Van Bergen, P. (2022). Does It Matter If Students (Dis)like School? Associations Between School Liking, Teacher and School Connectedness, and Exclusionary Discipline. </a:t>
            </a:r>
            <a:r>
              <a:rPr lang="en-US" i="1">
                <a:latin typeface="Times"/>
                <a:cs typeface="Times"/>
              </a:rPr>
              <a:t>Frontiers in Psychology</a:t>
            </a:r>
            <a:r>
              <a:rPr lang="en-US">
                <a:latin typeface="Times"/>
                <a:cs typeface="Times"/>
              </a:rPr>
              <a:t>, </a:t>
            </a:r>
            <a:r>
              <a:rPr lang="en-US" i="1">
                <a:latin typeface="Times"/>
                <a:cs typeface="Times"/>
              </a:rPr>
              <a:t>13</a:t>
            </a:r>
            <a:r>
              <a:rPr lang="en-US">
                <a:latin typeface="Times"/>
                <a:cs typeface="Times"/>
              </a:rPr>
              <a:t>. </a:t>
            </a:r>
            <a:r>
              <a:rPr lang="en-US">
                <a:latin typeface="Times"/>
                <a:cs typeface="Times"/>
                <a:hlinkClick r:id="rId6"/>
              </a:rPr>
              <a:t>https://doi.org/10.3389/FPSYG.2022.825036</a:t>
            </a:r>
            <a:endParaRPr lang="en-US">
              <a:latin typeface="Times"/>
              <a:cs typeface="Calibri" panose="020F0502020204030204"/>
            </a:endParaRPr>
          </a:p>
          <a:p>
            <a:pPr marL="457200" indent="-457200"/>
            <a:r>
              <a:rPr lang="en-US">
                <a:latin typeface="Times"/>
                <a:cs typeface="Times"/>
              </a:rPr>
              <a:t>Kalet, A., Chou, C. L., &amp; </a:t>
            </a:r>
            <a:r>
              <a:rPr lang="en-US" err="1">
                <a:latin typeface="Times"/>
                <a:cs typeface="Times"/>
              </a:rPr>
              <a:t>Ellaway</a:t>
            </a:r>
            <a:r>
              <a:rPr lang="en-US">
                <a:latin typeface="Times"/>
                <a:cs typeface="Times"/>
              </a:rPr>
              <a:t>, R. H. (2017). To fail is human: remediating remediation in medical education. </a:t>
            </a:r>
            <a:r>
              <a:rPr lang="en-US" i="1">
                <a:latin typeface="Times"/>
                <a:cs typeface="Times"/>
              </a:rPr>
              <a:t>Perspectives on Medical Education</a:t>
            </a:r>
            <a:r>
              <a:rPr lang="en-US">
                <a:latin typeface="Times"/>
                <a:cs typeface="Times"/>
              </a:rPr>
              <a:t>, </a:t>
            </a:r>
            <a:r>
              <a:rPr lang="en-US" i="1">
                <a:latin typeface="Times"/>
                <a:cs typeface="Times"/>
              </a:rPr>
              <a:t>6</a:t>
            </a:r>
            <a:r>
              <a:rPr lang="en-US">
                <a:latin typeface="Times"/>
                <a:cs typeface="Times"/>
              </a:rPr>
              <a:t>(6), 418–424. </a:t>
            </a:r>
            <a:r>
              <a:rPr lang="en-US">
                <a:latin typeface="Times"/>
                <a:cs typeface="Times"/>
                <a:hlinkClick r:id="rId7"/>
              </a:rPr>
              <a:t>https://doi.org/10.1007/s40037-017-0385-6</a:t>
            </a:r>
            <a:endParaRPr lang="en-US">
              <a:latin typeface="Times"/>
              <a:cs typeface="Calibri" panose="020F0502020204030204"/>
            </a:endParaRPr>
          </a:p>
          <a:p>
            <a:pPr marL="457200" indent="-457200"/>
            <a:r>
              <a:rPr lang="en-US">
                <a:latin typeface="Times"/>
                <a:cs typeface="Times"/>
              </a:rPr>
              <a:t>Loeppky, C., Babenko, O., &amp; Ross, S. (2017). Examining gender bias in the feedback shared with family medicine residents*. </a:t>
            </a:r>
            <a:r>
              <a:rPr lang="en-US" i="1">
                <a:latin typeface="Times"/>
                <a:cs typeface="Times"/>
              </a:rPr>
              <a:t>Education for Primary Care</a:t>
            </a:r>
            <a:r>
              <a:rPr lang="en-US">
                <a:latin typeface="Times"/>
                <a:cs typeface="Times"/>
              </a:rPr>
              <a:t>, </a:t>
            </a:r>
            <a:r>
              <a:rPr lang="en-US" i="1">
                <a:latin typeface="Times"/>
                <a:cs typeface="Times"/>
              </a:rPr>
              <a:t>28</a:t>
            </a:r>
            <a:r>
              <a:rPr lang="en-US">
                <a:latin typeface="Times"/>
                <a:cs typeface="Times"/>
              </a:rPr>
              <a:t>(6), 319–324. </a:t>
            </a:r>
            <a:r>
              <a:rPr lang="en-US">
                <a:latin typeface="Times"/>
                <a:cs typeface="Times"/>
                <a:hlinkClick r:id="rId8"/>
              </a:rPr>
              <a:t>https://doi.org/10.1080/14739879.2017.1362665</a:t>
            </a:r>
            <a:endParaRPr lang="en-US">
              <a:latin typeface="Times"/>
              <a:cs typeface="Calibri"/>
            </a:endParaRPr>
          </a:p>
          <a:p>
            <a:pPr marL="457200" indent="-457200"/>
            <a:r>
              <a:rPr lang="en-US" err="1">
                <a:latin typeface="Times"/>
                <a:cs typeface="Times"/>
              </a:rPr>
              <a:t>Prasko</a:t>
            </a:r>
            <a:r>
              <a:rPr lang="en-US">
                <a:latin typeface="Times"/>
                <a:cs typeface="Times"/>
              </a:rPr>
              <a:t>, J., </a:t>
            </a:r>
            <a:r>
              <a:rPr lang="en-US" err="1">
                <a:latin typeface="Times"/>
                <a:cs typeface="Times"/>
              </a:rPr>
              <a:t>Ociskova</a:t>
            </a:r>
            <a:r>
              <a:rPr lang="en-US">
                <a:latin typeface="Times"/>
                <a:cs typeface="Times"/>
              </a:rPr>
              <a:t>, M., Vanek, J., </a:t>
            </a:r>
            <a:r>
              <a:rPr lang="en-US" err="1">
                <a:latin typeface="Times"/>
                <a:cs typeface="Times"/>
              </a:rPr>
              <a:t>Burkauskas</a:t>
            </a:r>
            <a:r>
              <a:rPr lang="en-US">
                <a:latin typeface="Times"/>
                <a:cs typeface="Times"/>
              </a:rPr>
              <a:t>, J., </a:t>
            </a:r>
            <a:r>
              <a:rPr lang="en-US" err="1">
                <a:latin typeface="Times"/>
                <a:cs typeface="Times"/>
              </a:rPr>
              <a:t>Slepecky</a:t>
            </a:r>
            <a:r>
              <a:rPr lang="en-US">
                <a:latin typeface="Times"/>
                <a:cs typeface="Times"/>
              </a:rPr>
              <a:t>, M., Bite, I., Krone, I., Sollar, T., &amp; </a:t>
            </a:r>
            <a:r>
              <a:rPr lang="en-US" err="1">
                <a:latin typeface="Times"/>
                <a:cs typeface="Times"/>
              </a:rPr>
              <a:t>Juskiene</a:t>
            </a:r>
            <a:r>
              <a:rPr lang="en-US">
                <a:latin typeface="Times"/>
                <a:cs typeface="Times"/>
              </a:rPr>
              <a:t>, A. (2022). Managing Transference and Countertransference in Cognitive Behavioral Supervision: Theoretical Framework and Clinical Application. </a:t>
            </a:r>
            <a:r>
              <a:rPr lang="en-US" i="1">
                <a:latin typeface="Times"/>
                <a:cs typeface="Times"/>
              </a:rPr>
              <a:t>Psychology Research and Behavior Management</a:t>
            </a:r>
            <a:r>
              <a:rPr lang="en-US">
                <a:latin typeface="Times"/>
                <a:cs typeface="Times"/>
              </a:rPr>
              <a:t>, </a:t>
            </a:r>
            <a:r>
              <a:rPr lang="en-US" i="1">
                <a:latin typeface="Times"/>
                <a:cs typeface="Times"/>
              </a:rPr>
              <a:t>15</a:t>
            </a:r>
            <a:r>
              <a:rPr lang="en-US">
                <a:latin typeface="Times"/>
                <a:cs typeface="Times"/>
              </a:rPr>
              <a:t>, 2129. </a:t>
            </a:r>
            <a:r>
              <a:rPr lang="en-US">
                <a:latin typeface="Times"/>
                <a:cs typeface="Times"/>
                <a:hlinkClick r:id="rId9"/>
              </a:rPr>
              <a:t>https://doi.org/10.2147/PRBM.S369294</a:t>
            </a:r>
            <a:endParaRPr lang="en-US">
              <a:latin typeface="Times"/>
              <a:cs typeface="Calibri" panose="020F0502020204030204"/>
            </a:endParaRPr>
          </a:p>
        </p:txBody>
      </p:sp>
    </p:spTree>
    <p:extLst>
      <p:ext uri="{BB962C8B-B14F-4D97-AF65-F5344CB8AC3E}">
        <p14:creationId xmlns:p14="http://schemas.microsoft.com/office/powerpoint/2010/main" val="267515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3</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979715"/>
            <a:ext cx="10605796" cy="646331"/>
          </a:xfrm>
          <a:prstGeom prst="rect">
            <a:avLst/>
          </a:prstGeom>
          <a:noFill/>
        </p:spPr>
        <p:txBody>
          <a:bodyPr wrap="square" rtlCol="0">
            <a:spAutoFit/>
          </a:bodyPr>
          <a:lstStyle/>
          <a:p>
            <a:r>
              <a:rPr lang="en-US" sz="3600" b="1">
                <a:latin typeface="Franklin Gothic Book" panose="020B0503020102020204" pitchFamily="34" charset="0"/>
              </a:rPr>
              <a:t>Disclosures</a:t>
            </a:r>
          </a:p>
        </p:txBody>
      </p:sp>
      <p:sp>
        <p:nvSpPr>
          <p:cNvPr id="8" name="TextBox 7">
            <a:extLst>
              <a:ext uri="{FF2B5EF4-FFF2-40B4-BE49-F238E27FC236}">
                <a16:creationId xmlns:a16="http://schemas.microsoft.com/office/drawing/2014/main" id="{65F9FB0C-D7B6-6DAA-A408-0A0589172081}"/>
              </a:ext>
            </a:extLst>
          </p:cNvPr>
          <p:cNvSpPr txBox="1"/>
          <p:nvPr/>
        </p:nvSpPr>
        <p:spPr>
          <a:xfrm>
            <a:off x="793102" y="2048999"/>
            <a:ext cx="10605796" cy="923330"/>
          </a:xfrm>
          <a:prstGeom prst="rect">
            <a:avLst/>
          </a:prstGeom>
          <a:noFill/>
        </p:spPr>
        <p:txBody>
          <a:bodyPr wrap="square" lIns="91440" tIns="45720" rIns="91440" bIns="45720" rtlCol="0" anchor="t">
            <a:spAutoFit/>
          </a:bodyPr>
          <a:lstStyle/>
          <a:p>
            <a:pPr algn="ctr"/>
            <a:r>
              <a:rPr lang="en-US" sz="5400" b="1" i="1">
                <a:latin typeface="Franklin Gothic Book"/>
              </a:rPr>
              <a:t>NONE</a:t>
            </a:r>
          </a:p>
        </p:txBody>
      </p:sp>
    </p:spTree>
    <p:extLst>
      <p:ext uri="{BB962C8B-B14F-4D97-AF65-F5344CB8AC3E}">
        <p14:creationId xmlns:p14="http://schemas.microsoft.com/office/powerpoint/2010/main" val="418087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4</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979715"/>
            <a:ext cx="10605796" cy="646331"/>
          </a:xfrm>
          <a:prstGeom prst="rect">
            <a:avLst/>
          </a:prstGeom>
          <a:noFill/>
        </p:spPr>
        <p:txBody>
          <a:bodyPr wrap="square" rtlCol="0">
            <a:spAutoFit/>
          </a:bodyPr>
          <a:lstStyle/>
          <a:p>
            <a:r>
              <a:rPr lang="en-US" sz="3600" b="1">
                <a:latin typeface="Franklin Gothic Book" panose="020B0503020102020204" pitchFamily="34" charset="0"/>
              </a:rPr>
              <a:t>Goals and Objectives</a:t>
            </a:r>
          </a:p>
        </p:txBody>
      </p:sp>
      <p:sp>
        <p:nvSpPr>
          <p:cNvPr id="8" name="TextBox 7">
            <a:extLst>
              <a:ext uri="{FF2B5EF4-FFF2-40B4-BE49-F238E27FC236}">
                <a16:creationId xmlns:a16="http://schemas.microsoft.com/office/drawing/2014/main" id="{65F9FB0C-D7B6-6DAA-A408-0A0589172081}"/>
              </a:ext>
            </a:extLst>
          </p:cNvPr>
          <p:cNvSpPr txBox="1"/>
          <p:nvPr/>
        </p:nvSpPr>
        <p:spPr>
          <a:xfrm>
            <a:off x="793102" y="2048999"/>
            <a:ext cx="10605796" cy="3108543"/>
          </a:xfrm>
          <a:prstGeom prst="rect">
            <a:avLst/>
          </a:prstGeom>
          <a:noFill/>
        </p:spPr>
        <p:txBody>
          <a:bodyPr wrap="square" lIns="91440" tIns="45720" rIns="91440" bIns="45720" rtlCol="0" anchor="t">
            <a:spAutoFit/>
          </a:bodyPr>
          <a:lstStyle/>
          <a:p>
            <a:r>
              <a:rPr lang="en-US" sz="2800">
                <a:latin typeface="Times"/>
                <a:cs typeface="Times"/>
              </a:rPr>
              <a:t>As a result of this session, participants will be able to…</a:t>
            </a:r>
            <a:endParaRPr lang="en-US" sz="2800">
              <a:latin typeface="Times"/>
              <a:cs typeface="Calibri"/>
            </a:endParaRPr>
          </a:p>
          <a:p>
            <a:r>
              <a:rPr lang="en-US" sz="2800">
                <a:latin typeface="Symbol"/>
                <a:cs typeface="Calibri"/>
                <a:sym typeface="Symbol"/>
              </a:rPr>
              <a:t>¼</a:t>
            </a:r>
            <a:r>
              <a:rPr lang="en-US" sz="1200">
                <a:latin typeface="Times New Roman"/>
                <a:cs typeface="Times New Roman"/>
              </a:rPr>
              <a:t>   </a:t>
            </a:r>
            <a:r>
              <a:rPr lang="en-US" sz="2800">
                <a:latin typeface="Times"/>
                <a:cs typeface="Times"/>
              </a:rPr>
              <a:t>Identify traits of residents that contribute to our negative reactions</a:t>
            </a:r>
            <a:endParaRPr lang="en-US" sz="2800">
              <a:latin typeface="Times"/>
              <a:cs typeface="Calibri"/>
            </a:endParaRPr>
          </a:p>
          <a:p>
            <a:r>
              <a:rPr lang="en-US" sz="2800">
                <a:latin typeface="Symbol"/>
                <a:cs typeface="Calibri"/>
                <a:sym typeface="Symbol"/>
              </a:rPr>
              <a:t>¼</a:t>
            </a:r>
            <a:r>
              <a:rPr lang="en-US" sz="1200">
                <a:latin typeface="Times New Roman"/>
                <a:cs typeface="Times New Roman"/>
              </a:rPr>
              <a:t>   </a:t>
            </a:r>
            <a:r>
              <a:rPr lang="en-US" sz="2800">
                <a:latin typeface="Times"/>
                <a:cs typeface="Times"/>
              </a:rPr>
              <a:t>Utilize reflection to analyze reactions and biases</a:t>
            </a:r>
            <a:endParaRPr lang="en-US" sz="2800">
              <a:latin typeface="Times"/>
              <a:cs typeface="Calibri"/>
            </a:endParaRPr>
          </a:p>
          <a:p>
            <a:r>
              <a:rPr lang="en-US" sz="2800">
                <a:latin typeface="Symbol"/>
                <a:cs typeface="Calibri"/>
                <a:sym typeface="Symbol"/>
              </a:rPr>
              <a:t>¼</a:t>
            </a:r>
            <a:r>
              <a:rPr lang="en-US" sz="1200">
                <a:latin typeface="Times New Roman"/>
                <a:cs typeface="Times New Roman"/>
              </a:rPr>
              <a:t>   </a:t>
            </a:r>
            <a:r>
              <a:rPr lang="en-US" sz="2800">
                <a:latin typeface="Times"/>
                <a:cs typeface="Times"/>
              </a:rPr>
              <a:t>Incorporate strategies to mitigate bias into teaching encounters</a:t>
            </a:r>
            <a:endParaRPr lang="en-US" sz="2800">
              <a:latin typeface="Times"/>
              <a:cs typeface="Calibri"/>
            </a:endParaRPr>
          </a:p>
          <a:p>
            <a:pPr marL="457200" indent="-457200"/>
            <a:r>
              <a:rPr lang="en-US" sz="2800">
                <a:latin typeface="Symbol"/>
                <a:cs typeface="Calibri"/>
                <a:sym typeface="Symbol"/>
              </a:rPr>
              <a:t>¼</a:t>
            </a:r>
            <a:r>
              <a:rPr lang="en-US" sz="1200">
                <a:latin typeface="Times New Roman"/>
                <a:cs typeface="Times New Roman"/>
              </a:rPr>
              <a:t>   </a:t>
            </a:r>
            <a:r>
              <a:rPr lang="en-US" sz="2800">
                <a:latin typeface="Times"/>
                <a:cs typeface="Times"/>
              </a:rPr>
              <a:t>Develop a personal process for actively improving relationships and outcomes by borrowing from strategies for handling challenging patients</a:t>
            </a:r>
            <a:endParaRPr lang="en-US" sz="2800">
              <a:latin typeface="Times"/>
              <a:cs typeface="Calibri"/>
            </a:endParaRPr>
          </a:p>
        </p:txBody>
      </p:sp>
    </p:spTree>
    <p:extLst>
      <p:ext uri="{BB962C8B-B14F-4D97-AF65-F5344CB8AC3E}">
        <p14:creationId xmlns:p14="http://schemas.microsoft.com/office/powerpoint/2010/main" val="348288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5</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pic>
        <p:nvPicPr>
          <p:cNvPr id="9" name="Picture 8" descr="A person cutting apples on a cutting board&#10;&#10;Description automatically generated">
            <a:extLst>
              <a:ext uri="{FF2B5EF4-FFF2-40B4-BE49-F238E27FC236}">
                <a16:creationId xmlns:a16="http://schemas.microsoft.com/office/drawing/2014/main" id="{E28A65CC-4D85-78E2-E3A1-81A81B443E9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25892" y="841644"/>
            <a:ext cx="5907437" cy="5510508"/>
          </a:xfrm>
          <a:prstGeom prst="rect">
            <a:avLst/>
          </a:prstGeom>
        </p:spPr>
      </p:pic>
    </p:spTree>
    <p:extLst>
      <p:ext uri="{BB962C8B-B14F-4D97-AF65-F5344CB8AC3E}">
        <p14:creationId xmlns:p14="http://schemas.microsoft.com/office/powerpoint/2010/main" val="68812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dirty="0" smtClean="0"/>
              <a:t>6</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lIns="91440" tIns="45720" rIns="91440" bIns="45720" rtlCol="0" anchor="t">
            <a:spAutoFit/>
          </a:bodyPr>
          <a:lstStyle/>
          <a:p>
            <a:pPr algn="ctr">
              <a:lnSpc>
                <a:spcPts val="1200"/>
              </a:lnSpc>
            </a:pPr>
            <a:endParaRPr lang="en-US" sz="2800">
              <a:latin typeface="Franklin Gothic Book" panose="020B0503020102020204" pitchFamily="34" charset="0"/>
            </a:endParaRPr>
          </a:p>
          <a:p>
            <a:pPr marL="4572000" indent="-4572000"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extBox 1">
            <a:extLst>
              <a:ext uri="{FF2B5EF4-FFF2-40B4-BE49-F238E27FC236}">
                <a16:creationId xmlns:a16="http://schemas.microsoft.com/office/drawing/2014/main" id="{FB385B26-EEA1-B040-74A3-B2F9E52E3D23}"/>
              </a:ext>
            </a:extLst>
          </p:cNvPr>
          <p:cNvSpPr txBox="1"/>
          <p:nvPr/>
        </p:nvSpPr>
        <p:spPr>
          <a:xfrm>
            <a:off x="4385733" y="1220503"/>
            <a:ext cx="613637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latin typeface="Times"/>
              <a:cs typeface="Times"/>
            </a:endParaRPr>
          </a:p>
        </p:txBody>
      </p:sp>
      <p:pic>
        <p:nvPicPr>
          <p:cNvPr id="6" name="Picture 5">
            <a:extLst>
              <a:ext uri="{FF2B5EF4-FFF2-40B4-BE49-F238E27FC236}">
                <a16:creationId xmlns:a16="http://schemas.microsoft.com/office/drawing/2014/main" id="{B5F32478-785C-D54B-86CB-12AD4D1F8B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093" y="847317"/>
            <a:ext cx="8368647" cy="5510173"/>
          </a:xfrm>
          <a:prstGeom prst="rect">
            <a:avLst/>
          </a:prstGeom>
        </p:spPr>
      </p:pic>
      <p:sp>
        <p:nvSpPr>
          <p:cNvPr id="8" name="TextBox 7">
            <a:extLst>
              <a:ext uri="{FF2B5EF4-FFF2-40B4-BE49-F238E27FC236}">
                <a16:creationId xmlns:a16="http://schemas.microsoft.com/office/drawing/2014/main" id="{DE44E111-D9AA-9379-7B7E-8D0F75F750E8}"/>
              </a:ext>
            </a:extLst>
          </p:cNvPr>
          <p:cNvSpPr txBox="1"/>
          <p:nvPr/>
        </p:nvSpPr>
        <p:spPr>
          <a:xfrm>
            <a:off x="8666135" y="1420677"/>
            <a:ext cx="33321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Let's get started with a reflection...</a:t>
            </a:r>
            <a:endParaRPr lang="en-US"/>
          </a:p>
        </p:txBody>
      </p:sp>
    </p:spTree>
    <p:extLst>
      <p:ext uri="{BB962C8B-B14F-4D97-AF65-F5344CB8AC3E}">
        <p14:creationId xmlns:p14="http://schemas.microsoft.com/office/powerpoint/2010/main" val="141719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7E405F-A077-9672-5583-89D5CA621ED2}"/>
              </a:ext>
            </a:extLst>
          </p:cNvPr>
          <p:cNvSpPr>
            <a:spLocks noGrp="1"/>
          </p:cNvSpPr>
          <p:nvPr>
            <p:ph type="title"/>
          </p:nvPr>
        </p:nvSpPr>
        <p:spPr>
          <a:xfrm>
            <a:off x="838200" y="738019"/>
            <a:ext cx="10515600" cy="1325563"/>
          </a:xfrm>
        </p:spPr>
        <p:txBody>
          <a:bodyPr>
            <a:normAutofit/>
          </a:bodyPr>
          <a:lstStyle/>
          <a:p>
            <a:r>
              <a:rPr lang="en-US">
                <a:ea typeface="+mj-lt"/>
                <a:cs typeface="+mj-lt"/>
              </a:rPr>
              <a:t>What qualities contribute to disliking learners?</a:t>
            </a:r>
            <a:r>
              <a:rPr lang="en-US" sz="2800">
                <a:ea typeface="+mj-lt"/>
                <a:cs typeface="+mj-lt"/>
              </a:rPr>
              <a:t>(Boysen et al, 2023)</a:t>
            </a:r>
          </a:p>
        </p:txBody>
      </p:sp>
      <p:sp>
        <p:nvSpPr>
          <p:cNvPr id="6" name="Content Placeholder 5">
            <a:extLst>
              <a:ext uri="{FF2B5EF4-FFF2-40B4-BE49-F238E27FC236}">
                <a16:creationId xmlns:a16="http://schemas.microsoft.com/office/drawing/2014/main" id="{B73203BF-D860-2080-C886-368739C6062F}"/>
              </a:ext>
            </a:extLst>
          </p:cNvPr>
          <p:cNvSpPr>
            <a:spLocks noGrp="1"/>
          </p:cNvSpPr>
          <p:nvPr>
            <p:ph sz="half" idx="1"/>
          </p:nvPr>
        </p:nvSpPr>
        <p:spPr>
          <a:xfrm>
            <a:off x="830094" y="2068816"/>
            <a:ext cx="5181600" cy="4351338"/>
          </a:xfrm>
        </p:spPr>
        <p:txBody>
          <a:bodyPr vert="horz" lIns="91440" tIns="45720" rIns="91440" bIns="45720" rtlCol="0" anchor="t">
            <a:normAutofit lnSpcReduction="10000"/>
          </a:bodyPr>
          <a:lstStyle/>
          <a:p>
            <a:r>
              <a:rPr lang="en-US">
                <a:cs typeface="Calibri"/>
              </a:rPr>
              <a:t>Disrespect</a:t>
            </a:r>
          </a:p>
          <a:p>
            <a:r>
              <a:rPr lang="en-US">
                <a:cs typeface="Calibri"/>
              </a:rPr>
              <a:t>Academic irresponsibility</a:t>
            </a:r>
          </a:p>
          <a:p>
            <a:r>
              <a:rPr lang="en-US">
                <a:cs typeface="Calibri"/>
              </a:rPr>
              <a:t>Entitlement</a:t>
            </a:r>
          </a:p>
          <a:p>
            <a:r>
              <a:rPr lang="en-US">
                <a:cs typeface="Calibri"/>
              </a:rPr>
              <a:t>Disruptive</a:t>
            </a:r>
          </a:p>
          <a:p>
            <a:r>
              <a:rPr lang="en-US">
                <a:cs typeface="Calibri"/>
              </a:rPr>
              <a:t>Aggressive</a:t>
            </a:r>
          </a:p>
          <a:p>
            <a:r>
              <a:rPr lang="en-US">
                <a:cs typeface="Calibri"/>
              </a:rPr>
              <a:t>Academic dishonesty</a:t>
            </a:r>
          </a:p>
          <a:p>
            <a:r>
              <a:rPr lang="en-US">
                <a:cs typeface="Calibri"/>
              </a:rPr>
              <a:t>Personality traits</a:t>
            </a:r>
          </a:p>
          <a:p>
            <a:pPr lvl="1"/>
            <a:r>
              <a:rPr lang="en-US">
                <a:cs typeface="Calibri"/>
              </a:rPr>
              <a:t>Narcissism</a:t>
            </a:r>
          </a:p>
          <a:p>
            <a:pPr lvl="1"/>
            <a:r>
              <a:rPr lang="en-US">
                <a:cs typeface="Calibri"/>
              </a:rPr>
              <a:t>Arrogance</a:t>
            </a:r>
          </a:p>
          <a:p>
            <a:pPr lvl="1"/>
            <a:r>
              <a:rPr lang="en-US">
                <a:cs typeface="Calibri"/>
              </a:rPr>
              <a:t>Neediness</a:t>
            </a:r>
          </a:p>
        </p:txBody>
      </p:sp>
      <p:sp>
        <p:nvSpPr>
          <p:cNvPr id="8" name="Content Placeholder 7">
            <a:extLst>
              <a:ext uri="{FF2B5EF4-FFF2-40B4-BE49-F238E27FC236}">
                <a16:creationId xmlns:a16="http://schemas.microsoft.com/office/drawing/2014/main" id="{6D9FAED7-B167-5B1E-4F1E-156086BB1F0F}"/>
              </a:ext>
            </a:extLst>
          </p:cNvPr>
          <p:cNvSpPr>
            <a:spLocks noGrp="1"/>
          </p:cNvSpPr>
          <p:nvPr>
            <p:ph sz="half" idx="2"/>
          </p:nvPr>
        </p:nvSpPr>
        <p:spPr>
          <a:xfrm>
            <a:off x="6172200" y="2068816"/>
            <a:ext cx="5181600" cy="4351338"/>
          </a:xfrm>
        </p:spPr>
        <p:txBody>
          <a:bodyPr vert="horz" lIns="91440" tIns="45720" rIns="91440" bIns="45720" rtlCol="0" anchor="t">
            <a:normAutofit lnSpcReduction="10000"/>
          </a:bodyPr>
          <a:lstStyle/>
          <a:p>
            <a:r>
              <a:rPr lang="en-US">
                <a:cs typeface="Calibri"/>
              </a:rPr>
              <a:t>Prejudicial attitudes</a:t>
            </a:r>
          </a:p>
          <a:p>
            <a:r>
              <a:rPr lang="en-US">
                <a:cs typeface="Calibri"/>
              </a:rPr>
              <a:t>Complaining</a:t>
            </a:r>
          </a:p>
          <a:p>
            <a:r>
              <a:rPr lang="en-US">
                <a:cs typeface="Calibri"/>
              </a:rPr>
              <a:t>Disengaged</a:t>
            </a:r>
          </a:p>
          <a:p>
            <a:r>
              <a:rPr lang="en-US">
                <a:cs typeface="Calibri"/>
              </a:rPr>
              <a:t>Disagreeing with evaluations</a:t>
            </a:r>
          </a:p>
          <a:p>
            <a:r>
              <a:rPr lang="en-US">
                <a:cs typeface="Calibri"/>
              </a:rPr>
              <a:t>Picky about their evaluations</a:t>
            </a:r>
          </a:p>
          <a:p>
            <a:r>
              <a:rPr lang="en-US">
                <a:cs typeface="Calibri"/>
              </a:rPr>
              <a:t>Domineering</a:t>
            </a:r>
          </a:p>
          <a:p>
            <a:r>
              <a:rPr lang="en-US">
                <a:cs typeface="Calibri"/>
              </a:rPr>
              <a:t>Manipulation</a:t>
            </a:r>
          </a:p>
          <a:p>
            <a:r>
              <a:rPr lang="en-US">
                <a:cs typeface="Calibri"/>
              </a:rPr>
              <a:t>Political views</a:t>
            </a:r>
          </a:p>
        </p:txBody>
      </p:sp>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7</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229214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8</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extBox 1">
            <a:extLst>
              <a:ext uri="{FF2B5EF4-FFF2-40B4-BE49-F238E27FC236}">
                <a16:creationId xmlns:a16="http://schemas.microsoft.com/office/drawing/2014/main" id="{46E016AF-889E-1653-03FA-F2CB89985077}"/>
              </a:ext>
            </a:extLst>
          </p:cNvPr>
          <p:cNvSpPr txBox="1"/>
          <p:nvPr/>
        </p:nvSpPr>
        <p:spPr>
          <a:xfrm>
            <a:off x="167549" y="1060938"/>
            <a:ext cx="1166171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Franklin Gothic Book"/>
                <a:cs typeface="Times"/>
              </a:rPr>
              <a:t>Learning from our reactions! Lessons from psychotherapy and counter-transference…(</a:t>
            </a:r>
            <a:r>
              <a:rPr lang="en-US" sz="3600" b="1" err="1">
                <a:latin typeface="Franklin Gothic Book"/>
                <a:cs typeface="Times"/>
              </a:rPr>
              <a:t>Prasko</a:t>
            </a:r>
            <a:r>
              <a:rPr lang="en-US" sz="3600" b="1">
                <a:latin typeface="Franklin Gothic Book"/>
                <a:cs typeface="Times"/>
              </a:rPr>
              <a:t> et al., 2022)</a:t>
            </a:r>
            <a:endParaRPr lang="en-US" sz="3600" b="1">
              <a:latin typeface="Franklin Gothic Book"/>
            </a:endParaRPr>
          </a:p>
        </p:txBody>
      </p:sp>
      <p:pic>
        <p:nvPicPr>
          <p:cNvPr id="8" name="Picture 7" descr="A couple of women standing next to each other&#10;&#10;Description automatically generated">
            <a:extLst>
              <a:ext uri="{FF2B5EF4-FFF2-40B4-BE49-F238E27FC236}">
                <a16:creationId xmlns:a16="http://schemas.microsoft.com/office/drawing/2014/main" id="{A9880A06-6AB2-DBEF-672A-EF85901CC559}"/>
              </a:ext>
            </a:extLst>
          </p:cNvPr>
          <p:cNvPicPr>
            <a:picLocks noChangeAspect="1"/>
          </p:cNvPicPr>
          <p:nvPr/>
        </p:nvPicPr>
        <p:blipFill>
          <a:blip r:embed="rId5"/>
          <a:stretch>
            <a:fillRect/>
          </a:stretch>
        </p:blipFill>
        <p:spPr>
          <a:xfrm>
            <a:off x="2685803" y="2568718"/>
            <a:ext cx="5731822" cy="3581032"/>
          </a:xfrm>
          <a:prstGeom prst="rect">
            <a:avLst/>
          </a:prstGeom>
        </p:spPr>
      </p:pic>
      <p:sp>
        <p:nvSpPr>
          <p:cNvPr id="9" name="TextBox 8">
            <a:extLst>
              <a:ext uri="{FF2B5EF4-FFF2-40B4-BE49-F238E27FC236}">
                <a16:creationId xmlns:a16="http://schemas.microsoft.com/office/drawing/2014/main" id="{000EF394-9D41-D1C3-12F1-EE4C5E99338A}"/>
              </a:ext>
            </a:extLst>
          </p:cNvPr>
          <p:cNvSpPr txBox="1"/>
          <p:nvPr/>
        </p:nvSpPr>
        <p:spPr>
          <a:xfrm>
            <a:off x="5828805" y="5828805"/>
            <a:ext cx="126669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Attending</a:t>
            </a:r>
            <a:endParaRPr lang="en-US"/>
          </a:p>
        </p:txBody>
      </p:sp>
      <p:sp>
        <p:nvSpPr>
          <p:cNvPr id="10" name="TextBox 9">
            <a:extLst>
              <a:ext uri="{FF2B5EF4-FFF2-40B4-BE49-F238E27FC236}">
                <a16:creationId xmlns:a16="http://schemas.microsoft.com/office/drawing/2014/main" id="{B262878D-CCCA-804F-A643-054BDE37BBFD}"/>
              </a:ext>
            </a:extLst>
          </p:cNvPr>
          <p:cNvSpPr txBox="1"/>
          <p:nvPr/>
        </p:nvSpPr>
        <p:spPr>
          <a:xfrm>
            <a:off x="6650181" y="4858987"/>
            <a:ext cx="900545"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cs typeface="Calibri"/>
              </a:rPr>
              <a:t>Attending's</a:t>
            </a:r>
            <a:endParaRPr lang="en-US" sz="1200"/>
          </a:p>
        </p:txBody>
      </p:sp>
    </p:spTree>
    <p:extLst>
      <p:ext uri="{BB962C8B-B14F-4D97-AF65-F5344CB8AC3E}">
        <p14:creationId xmlns:p14="http://schemas.microsoft.com/office/powerpoint/2010/main" val="337063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group of people&amp;#39;s faces&#10;&#10;Description automatically generated">
            <a:extLst>
              <a:ext uri="{FF2B5EF4-FFF2-40B4-BE49-F238E27FC236}">
                <a16:creationId xmlns:a16="http://schemas.microsoft.com/office/drawing/2014/main" id="{C001A2BF-51E9-A33A-CFCB-96889C34313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63" y="2186230"/>
            <a:ext cx="12198924" cy="4165401"/>
          </a:xfrm>
          <a:prstGeom prst="rect">
            <a:avLst/>
          </a:prstGeom>
        </p:spPr>
      </p:pic>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a:solidFill>
                  <a:schemeClr val="tx1"/>
                </a:solidFill>
                <a:latin typeface="Franklin Gothic Book" panose="020B0503020102020204" pitchFamily="34" charset="0"/>
              </a:rPr>
              <a:t>Sponsored by the </a:t>
            </a:r>
            <a:r>
              <a:rPr lang="en-US" sz="1600" b="1">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9</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a:latin typeface="Franklin Gothic Book" panose="020B0503020102020204" pitchFamily="34" charset="0"/>
            </a:endParaRPr>
          </a:p>
          <a:p>
            <a:pPr algn="ctr">
              <a:lnSpc>
                <a:spcPts val="1200"/>
              </a:lnSpc>
            </a:pPr>
            <a:endParaRPr lang="en-US" sz="2800">
              <a:latin typeface="Franklin Gothic Book" panose="020B0503020102020204" pitchFamily="34" charset="0"/>
            </a:endParaRPr>
          </a:p>
          <a:p>
            <a:pPr algn="ctr">
              <a:lnSpc>
                <a:spcPts val="800"/>
              </a:lnSpc>
            </a:pPr>
            <a:r>
              <a:rPr lang="en-US" sz="2800">
                <a:latin typeface="Franklin Gothic Book" panose="020B0503020102020204" pitchFamily="34" charset="0"/>
              </a:rPr>
              <a:t>The 44</a:t>
            </a:r>
            <a:r>
              <a:rPr lang="en-US" sz="2800" baseline="30000">
                <a:latin typeface="Franklin Gothic Book" panose="020B0503020102020204" pitchFamily="34" charset="0"/>
              </a:rPr>
              <a:t>th</a:t>
            </a:r>
            <a:r>
              <a:rPr lang="en-US" sz="2800">
                <a:latin typeface="Franklin Gothic Book" panose="020B0503020102020204" pitchFamily="34" charset="0"/>
              </a:rPr>
              <a:t> Forum for Behavioral Science in Family Medicine</a:t>
            </a: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a:p>
            <a:pPr algn="ctr">
              <a:lnSpc>
                <a:spcPts val="800"/>
              </a:lnSpc>
            </a:pPr>
            <a:endParaRPr lang="en-US" sz="280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5"/>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12" name="TextBox 11">
            <a:extLst>
              <a:ext uri="{FF2B5EF4-FFF2-40B4-BE49-F238E27FC236}">
                <a16:creationId xmlns:a16="http://schemas.microsoft.com/office/drawing/2014/main" id="{92F8744E-DA7B-96EA-1430-59FD95C2FA1C}"/>
              </a:ext>
            </a:extLst>
          </p:cNvPr>
          <p:cNvSpPr txBox="1"/>
          <p:nvPr/>
        </p:nvSpPr>
        <p:spPr>
          <a:xfrm>
            <a:off x="-1" y="857249"/>
            <a:ext cx="83646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Aharoni"/>
                <a:cs typeface="Calibri"/>
              </a:rPr>
              <a:t>Could we talk about bias?</a:t>
            </a:r>
            <a:endParaRPr lang="en-US" sz="4000" b="1">
              <a:latin typeface="Aharoni"/>
              <a:cs typeface="Aharoni"/>
            </a:endParaRPr>
          </a:p>
        </p:txBody>
      </p:sp>
    </p:spTree>
    <p:extLst>
      <p:ext uri="{BB962C8B-B14F-4D97-AF65-F5344CB8AC3E}">
        <p14:creationId xmlns:p14="http://schemas.microsoft.com/office/powerpoint/2010/main" val="139559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D1E90827F3B946BB20A088821022B8" ma:contentTypeVersion="7" ma:contentTypeDescription="Create a new document." ma:contentTypeScope="" ma:versionID="099cb8e5e07c2b37048729110c5a16ff">
  <xsd:schema xmlns:xsd="http://www.w3.org/2001/XMLSchema" xmlns:xs="http://www.w3.org/2001/XMLSchema" xmlns:p="http://schemas.microsoft.com/office/2006/metadata/properties" xmlns:ns2="be1f5ae6-8b91-4ec3-b7fb-3a17cf8ca554" xmlns:ns3="d9730f87-f1fa-4397-b4f4-0cbcc8b796e5" targetNamespace="http://schemas.microsoft.com/office/2006/metadata/properties" ma:root="true" ma:fieldsID="0945542df1c088b1e183555455dd8a59" ns2:_="" ns3:_="">
    <xsd:import namespace="be1f5ae6-8b91-4ec3-b7fb-3a17cf8ca554"/>
    <xsd:import namespace="d9730f87-f1fa-4397-b4f4-0cbcc8b796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1f5ae6-8b91-4ec3-b7fb-3a17cf8ca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30f87-f1fa-4397-b4f4-0cbcc8b796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D7D41C-BDA0-479A-A12C-F8E48927C15D}">
  <ds:schemaRefs>
    <ds:schemaRef ds:uri="http://schemas.microsoft.com/sharepoint/v3/contenttype/forms"/>
  </ds:schemaRefs>
</ds:datastoreItem>
</file>

<file path=customXml/itemProps2.xml><?xml version="1.0" encoding="utf-8"?>
<ds:datastoreItem xmlns:ds="http://schemas.openxmlformats.org/officeDocument/2006/customXml" ds:itemID="{0B3C9280-F63C-41D1-A065-760EABF1E5FB}">
  <ds:schemaRefs>
    <ds:schemaRef ds:uri="be1f5ae6-8b91-4ec3-b7fb-3a17cf8ca554"/>
    <ds:schemaRef ds:uri="d9730f87-f1fa-4397-b4f4-0cbcc8b796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FCE9B9-D14D-45CE-BF43-07E6CF4BBA1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2147</Words>
  <Application>Microsoft Macintosh PowerPoint</Application>
  <PresentationFormat>Widescreen</PresentationFormat>
  <Paragraphs>279</Paragraphs>
  <Slides>21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Aharoni</vt:lpstr>
      <vt:lpstr>Arial</vt:lpstr>
      <vt:lpstr>Bahnschrift</vt:lpstr>
      <vt:lpstr>Bahnschrift SemiCondensed</vt:lpstr>
      <vt:lpstr>Calibri</vt:lpstr>
      <vt:lpstr>Calibri Light</vt:lpstr>
      <vt:lpstr>Franklin Gothic Book</vt:lpstr>
      <vt:lpstr>Symbol</vt:lpstr>
      <vt:lpstr>Times</vt:lpstr>
      <vt:lpstr>Times New Roman</vt:lpstr>
      <vt:lpstr>Office Theme</vt:lpstr>
      <vt:lpstr>Working with medical residents that trigger dislike: A professional guide</vt:lpstr>
      <vt:lpstr>PowerPoint Presentation</vt:lpstr>
      <vt:lpstr>PowerPoint Presentation</vt:lpstr>
      <vt:lpstr>PowerPoint Presentation</vt:lpstr>
      <vt:lpstr>PowerPoint Presentation</vt:lpstr>
      <vt:lpstr>PowerPoint Presentation</vt:lpstr>
      <vt:lpstr>What qualities contribute to disliking learners?(Boysen et al, 2023)</vt:lpstr>
      <vt:lpstr>PowerPoint Presentation</vt:lpstr>
      <vt:lpstr>PowerPoint Presentation</vt:lpstr>
      <vt:lpstr>When learners are disliked, what are the consequences for our learners, our programs and ourselves?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Laura</dc:creator>
  <cp:lastModifiedBy>Christopher Haymaker</cp:lastModifiedBy>
  <cp:revision>62</cp:revision>
  <dcterms:created xsi:type="dcterms:W3CDTF">2023-08-01T17:02:02Z</dcterms:created>
  <dcterms:modified xsi:type="dcterms:W3CDTF">2023-09-05T19:23:34Z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0x010100C4D1E90827F3B946BB20A088821022B8</vt:lpwstr>
  </property>
</Properties>
</file>