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78" r:id="rId1"/>
    <p:sldMasterId id="2147483702" r:id="rId2"/>
    <p:sldMasterId id="2147483691" r:id="rId3"/>
    <p:sldMasterId id="2147483713" r:id="rId4"/>
    <p:sldMasterId id="2147483676" r:id="rId5"/>
  </p:sldMasterIdLst>
  <p:notesMasterIdLst>
    <p:notesMasterId r:id="rId29"/>
  </p:notesMasterIdLst>
  <p:sldIdLst>
    <p:sldId id="274" r:id="rId6"/>
    <p:sldId id="271" r:id="rId7"/>
    <p:sldId id="273" r:id="rId8"/>
    <p:sldId id="270" r:id="rId9"/>
    <p:sldId id="301" r:id="rId10"/>
    <p:sldId id="302" r:id="rId11"/>
    <p:sldId id="262" r:id="rId12"/>
    <p:sldId id="314" r:id="rId13"/>
    <p:sldId id="307" r:id="rId14"/>
    <p:sldId id="287" r:id="rId15"/>
    <p:sldId id="315" r:id="rId16"/>
    <p:sldId id="318" r:id="rId17"/>
    <p:sldId id="316" r:id="rId18"/>
    <p:sldId id="317" r:id="rId19"/>
    <p:sldId id="313" r:id="rId20"/>
    <p:sldId id="293" r:id="rId21"/>
    <p:sldId id="309" r:id="rId22"/>
    <p:sldId id="277" r:id="rId23"/>
    <p:sldId id="278" r:id="rId24"/>
    <p:sldId id="279" r:id="rId25"/>
    <p:sldId id="280" r:id="rId26"/>
    <p:sldId id="312" r:id="rId27"/>
    <p:sldId id="272" r:id="rId28"/>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9E"/>
    <a:srgbClr val="029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6414"/>
  </p:normalViewPr>
  <p:slideViewPr>
    <p:cSldViewPr snapToGrid="0" snapToObjects="1" showGuides="1">
      <p:cViewPr varScale="1">
        <p:scale>
          <a:sx n="74" d="100"/>
          <a:sy n="74" d="100"/>
        </p:scale>
        <p:origin x="248" y="1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https://ssbbg-my.sharepoint.com/personal/timsp_ssbbartgroup_com/Documents/Tim%20Springer%20Projects/2019%20-%20Q1%20-%20Digital%20Accessibiltiy%20Trends/Web%20Accessibility%20Lawsuit%20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r>
              <a:rPr lang="en-US" sz="1600"/>
              <a:t>ADA Title III Lawsuit Breakout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0.126903020047129"/>
          <c:y val="0.12766808144184"/>
          <c:w val="0.85341552515275299"/>
          <c:h val="0.74171331323942502"/>
        </c:manualLayout>
      </c:layout>
      <c:barChart>
        <c:barDir val="col"/>
        <c:grouping val="clustered"/>
        <c:varyColors val="0"/>
        <c:ser>
          <c:idx val="0"/>
          <c:order val="0"/>
          <c:tx>
            <c:strRef>
              <c:f>Lawsuits!$B$3</c:f>
              <c:strCache>
                <c:ptCount val="1"/>
                <c:pt idx="0">
                  <c:v>ADA Title III Lawsuits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Lawsuits!$C$2:$J$2</c:f>
              <c:numCache>
                <c:formatCode>General</c:formatCode>
                <c:ptCount val="8"/>
                <c:pt idx="0">
                  <c:v>2013</c:v>
                </c:pt>
                <c:pt idx="1">
                  <c:v>2014</c:v>
                </c:pt>
                <c:pt idx="2">
                  <c:v>2015</c:v>
                </c:pt>
                <c:pt idx="3">
                  <c:v>2016</c:v>
                </c:pt>
                <c:pt idx="4">
                  <c:v>2017</c:v>
                </c:pt>
                <c:pt idx="5">
                  <c:v>2018</c:v>
                </c:pt>
                <c:pt idx="6">
                  <c:v>2019</c:v>
                </c:pt>
                <c:pt idx="7">
                  <c:v>2020</c:v>
                </c:pt>
              </c:numCache>
            </c:numRef>
          </c:cat>
          <c:val>
            <c:numRef>
              <c:f>Lawsuits!$C$3:$J$3</c:f>
              <c:numCache>
                <c:formatCode>0</c:formatCode>
                <c:ptCount val="8"/>
                <c:pt idx="0">
                  <c:v>2722</c:v>
                </c:pt>
                <c:pt idx="1">
                  <c:v>4436</c:v>
                </c:pt>
                <c:pt idx="2">
                  <c:v>4789</c:v>
                </c:pt>
                <c:pt idx="3">
                  <c:v>6601</c:v>
                </c:pt>
                <c:pt idx="4">
                  <c:v>7663</c:v>
                </c:pt>
                <c:pt idx="5">
                  <c:v>10136</c:v>
                </c:pt>
                <c:pt idx="6">
                  <c:v>13134.60524598721</c:v>
                </c:pt>
                <c:pt idx="7">
                  <c:v>17020.30929044147</c:v>
                </c:pt>
              </c:numCache>
            </c:numRef>
          </c:val>
          <c:extLst>
            <c:ext xmlns:c16="http://schemas.microsoft.com/office/drawing/2014/chart" uri="{C3380CC4-5D6E-409C-BE32-E72D297353CC}">
              <c16:uniqueId val="{00000000-37CE-C644-9703-05D74EBFBCE9}"/>
            </c:ext>
          </c:extLst>
        </c:ser>
        <c:ser>
          <c:idx val="1"/>
          <c:order val="1"/>
          <c:tx>
            <c:strRef>
              <c:f>Lawsuits!$B$4</c:f>
              <c:strCache>
                <c:ptCount val="1"/>
                <c:pt idx="0">
                  <c:v>Web Accessiblity Lawsuits</c:v>
                </c:pt>
              </c:strCache>
            </c:strRef>
          </c:tx>
          <c:spPr>
            <a:solidFill>
              <a:schemeClr val="accent2"/>
            </a:solidFill>
            <a:ln>
              <a:noFill/>
            </a:ln>
            <a:effectLst/>
          </c:spPr>
          <c:invertIfNegative val="0"/>
          <c:dLbls>
            <c:dLbl>
              <c:idx val="0"/>
              <c:layout>
                <c:manualLayout>
                  <c:x val="2.0833333333333301E-2"/>
                  <c:y val="-2.787733970529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CE-C644-9703-05D74EBFBCE9}"/>
                </c:ext>
              </c:extLst>
            </c:dLbl>
            <c:dLbl>
              <c:idx val="1"/>
              <c:layout>
                <c:manualLayout>
                  <c:x val="2.0833333333333301E-2"/>
                  <c:y val="-3.9824771007566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7CE-C644-9703-05D74EBFBCE9}"/>
                </c:ext>
              </c:extLst>
            </c:dLbl>
            <c:dLbl>
              <c:idx val="2"/>
              <c:layout>
                <c:manualLayout>
                  <c:x val="2.29166666666667E-2"/>
                  <c:y val="-3.5842293906809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7CE-C644-9703-05D74EBFBCE9}"/>
                </c:ext>
              </c:extLst>
            </c:dLbl>
            <c:dLbl>
              <c:idx val="3"/>
              <c:layout>
                <c:manualLayout>
                  <c:x val="8.3333333333332604E-3"/>
                  <c:y val="-2.389486260454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7CE-C644-9703-05D74EBFBCE9}"/>
                </c:ext>
              </c:extLst>
            </c:dLbl>
            <c:dLbl>
              <c:idx val="4"/>
              <c:layout>
                <c:manualLayout>
                  <c:x val="1.45833333333332E-2"/>
                  <c:y val="-1.59299084030266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7CE-C644-9703-05D74EBFBCE9}"/>
                </c:ext>
              </c:extLst>
            </c:dLbl>
            <c:dLbl>
              <c:idx val="5"/>
              <c:layout>
                <c:manualLayout>
                  <c:x val="1.8749999999999999E-2"/>
                  <c:y val="-1.5929908403026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7CE-C644-9703-05D74EBFBCE9}"/>
                </c:ext>
              </c:extLst>
            </c:dLbl>
            <c:dLbl>
              <c:idx val="6"/>
              <c:layout>
                <c:manualLayout>
                  <c:x val="2.49999999999998E-2"/>
                  <c:y val="-3.9824771007566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7CE-C644-9703-05D74EBFBCE9}"/>
                </c:ext>
              </c:extLst>
            </c:dLbl>
            <c:dLbl>
              <c:idx val="7"/>
              <c:layout>
                <c:manualLayout>
                  <c:x val="2.5000000000000001E-2"/>
                  <c:y val="-1.5929908403026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7CE-C644-9703-05D74EBFBCE9}"/>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Lawsuits!$C$2:$J$2</c:f>
              <c:numCache>
                <c:formatCode>General</c:formatCode>
                <c:ptCount val="8"/>
                <c:pt idx="0">
                  <c:v>2013</c:v>
                </c:pt>
                <c:pt idx="1">
                  <c:v>2014</c:v>
                </c:pt>
                <c:pt idx="2">
                  <c:v>2015</c:v>
                </c:pt>
                <c:pt idx="3">
                  <c:v>2016</c:v>
                </c:pt>
                <c:pt idx="4">
                  <c:v>2017</c:v>
                </c:pt>
                <c:pt idx="5">
                  <c:v>2018</c:v>
                </c:pt>
                <c:pt idx="6">
                  <c:v>2019</c:v>
                </c:pt>
                <c:pt idx="7">
                  <c:v>2020</c:v>
                </c:pt>
              </c:numCache>
            </c:numRef>
          </c:cat>
          <c:val>
            <c:numRef>
              <c:f>Lawsuits!$C$4:$J$4</c:f>
              <c:numCache>
                <c:formatCode>0</c:formatCode>
                <c:ptCount val="8"/>
                <c:pt idx="0">
                  <c:v>15</c:v>
                </c:pt>
                <c:pt idx="1">
                  <c:v>19</c:v>
                </c:pt>
                <c:pt idx="2">
                  <c:v>57</c:v>
                </c:pt>
                <c:pt idx="3">
                  <c:v>262</c:v>
                </c:pt>
                <c:pt idx="4">
                  <c:v>814</c:v>
                </c:pt>
                <c:pt idx="5">
                  <c:v>2258</c:v>
                </c:pt>
                <c:pt idx="6">
                  <c:v>5462.4737100737093</c:v>
                </c:pt>
                <c:pt idx="7">
                  <c:v>11664.193248036519</c:v>
                </c:pt>
              </c:numCache>
            </c:numRef>
          </c:val>
          <c:extLst>
            <c:ext xmlns:c16="http://schemas.microsoft.com/office/drawing/2014/chart" uri="{C3380CC4-5D6E-409C-BE32-E72D297353CC}">
              <c16:uniqueId val="{00000009-37CE-C644-9703-05D74EBFBCE9}"/>
            </c:ext>
          </c:extLst>
        </c:ser>
        <c:dLbls>
          <c:showLegendKey val="0"/>
          <c:showVal val="0"/>
          <c:showCatName val="0"/>
          <c:showSerName val="0"/>
          <c:showPercent val="0"/>
          <c:showBubbleSize val="0"/>
        </c:dLbls>
        <c:gapWidth val="70"/>
        <c:axId val="-753058976"/>
        <c:axId val="-753056656"/>
      </c:barChart>
      <c:catAx>
        <c:axId val="-7530589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753056656"/>
        <c:crosses val="autoZero"/>
        <c:auto val="1"/>
        <c:lblAlgn val="ctr"/>
        <c:lblOffset val="100"/>
        <c:noMultiLvlLbl val="0"/>
      </c:catAx>
      <c:valAx>
        <c:axId val="-7530566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753058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328373-6D56-7846-B667-03BE9F2960A7}" type="doc">
      <dgm:prSet loTypeId="urn:microsoft.com/office/officeart/2005/8/layout/venn2" loCatId="" qsTypeId="urn:microsoft.com/office/officeart/2005/8/quickstyle/simple1" qsCatId="simple" csTypeId="urn:microsoft.com/office/officeart/2005/8/colors/accent5_2" csCatId="accent5" phldr="1"/>
      <dgm:spPr/>
      <dgm:t>
        <a:bodyPr/>
        <a:lstStyle/>
        <a:p>
          <a:endParaRPr lang="en-US"/>
        </a:p>
      </dgm:t>
    </dgm:pt>
    <dgm:pt modelId="{0BE70045-3C7F-6544-9D8A-9C5D973700B6}">
      <dgm:prSet phldrT="[Text]"/>
      <dgm:spPr>
        <a:solidFill>
          <a:schemeClr val="accent5">
            <a:lumMod val="50000"/>
          </a:schemeClr>
        </a:solidFill>
      </dgm:spPr>
      <dgm:t>
        <a:bodyPr/>
        <a:lstStyle/>
        <a:p>
          <a:r>
            <a:rPr lang="en-US" dirty="0">
              <a:latin typeface="Arial" panose="020B0604020202020204" pitchFamily="34" charset="0"/>
              <a:cs typeface="Arial" panose="020B0604020202020204" pitchFamily="34" charset="0"/>
            </a:rPr>
            <a:t>Institution</a:t>
          </a:r>
        </a:p>
      </dgm:t>
    </dgm:pt>
    <dgm:pt modelId="{FA775A4B-C8AA-9B4E-9142-33C65D6DAFC3}" type="parTrans" cxnId="{610CB2B2-57A1-BC49-AC8A-4119B0A4551F}">
      <dgm:prSet/>
      <dgm:spPr/>
      <dgm:t>
        <a:bodyPr/>
        <a:lstStyle/>
        <a:p>
          <a:endParaRPr lang="en-US">
            <a:latin typeface="Arial" panose="020B0604020202020204" pitchFamily="34" charset="0"/>
            <a:cs typeface="Arial" panose="020B0604020202020204" pitchFamily="34" charset="0"/>
          </a:endParaRPr>
        </a:p>
      </dgm:t>
    </dgm:pt>
    <dgm:pt modelId="{A194D972-2071-5348-B765-0C27A0A37626}" type="sibTrans" cxnId="{610CB2B2-57A1-BC49-AC8A-4119B0A4551F}">
      <dgm:prSet/>
      <dgm:spPr/>
      <dgm:t>
        <a:bodyPr/>
        <a:lstStyle/>
        <a:p>
          <a:endParaRPr lang="en-US">
            <a:latin typeface="Arial" panose="020B0604020202020204" pitchFamily="34" charset="0"/>
            <a:cs typeface="Arial" panose="020B0604020202020204" pitchFamily="34" charset="0"/>
          </a:endParaRPr>
        </a:p>
      </dgm:t>
    </dgm:pt>
    <dgm:pt modelId="{5E474282-0AEE-4346-88A4-A537171E3DBF}">
      <dgm:prSet phldrT="[Text]"/>
      <dgm:spPr>
        <a:solidFill>
          <a:schemeClr val="accent5">
            <a:lumMod val="50000"/>
          </a:schemeClr>
        </a:solidFill>
      </dgm:spPr>
      <dgm:t>
        <a:bodyPr/>
        <a:lstStyle/>
        <a:p>
          <a:r>
            <a:rPr lang="en-US" dirty="0">
              <a:latin typeface="Arial" panose="020B0604020202020204" pitchFamily="34" charset="0"/>
              <a:cs typeface="Arial" panose="020B0604020202020204" pitchFamily="34" charset="0"/>
            </a:rPr>
            <a:t>Instructor</a:t>
          </a:r>
        </a:p>
      </dgm:t>
    </dgm:pt>
    <dgm:pt modelId="{4E1EE53A-BD18-C749-B6C9-9584A0E101FC}" type="parTrans" cxnId="{452BA8BD-3D64-D245-97D1-21536303AE4B}">
      <dgm:prSet/>
      <dgm:spPr/>
      <dgm:t>
        <a:bodyPr/>
        <a:lstStyle/>
        <a:p>
          <a:endParaRPr lang="en-US">
            <a:latin typeface="Arial" panose="020B0604020202020204" pitchFamily="34" charset="0"/>
            <a:cs typeface="Arial" panose="020B0604020202020204" pitchFamily="34" charset="0"/>
          </a:endParaRPr>
        </a:p>
      </dgm:t>
    </dgm:pt>
    <dgm:pt modelId="{28C03D84-0603-BE4F-8806-A4F58ABA9192}" type="sibTrans" cxnId="{452BA8BD-3D64-D245-97D1-21536303AE4B}">
      <dgm:prSet/>
      <dgm:spPr/>
      <dgm:t>
        <a:bodyPr/>
        <a:lstStyle/>
        <a:p>
          <a:endParaRPr lang="en-US">
            <a:latin typeface="Arial" panose="020B0604020202020204" pitchFamily="34" charset="0"/>
            <a:cs typeface="Arial" panose="020B0604020202020204" pitchFamily="34" charset="0"/>
          </a:endParaRPr>
        </a:p>
      </dgm:t>
    </dgm:pt>
    <dgm:pt modelId="{97B2B179-85EC-B244-B7C7-4C935181AEE0}">
      <dgm:prSet phldrT="[Text]"/>
      <dgm:spPr>
        <a:solidFill>
          <a:schemeClr val="accent5">
            <a:lumMod val="50000"/>
          </a:schemeClr>
        </a:solidFill>
      </dgm:spPr>
      <dgm:t>
        <a:bodyPr/>
        <a:lstStyle/>
        <a:p>
          <a:r>
            <a:rPr lang="en-US" dirty="0">
              <a:latin typeface="Arial" panose="020B0604020202020204" pitchFamily="34" charset="0"/>
              <a:cs typeface="Arial" panose="020B0604020202020204" pitchFamily="34" charset="0"/>
            </a:rPr>
            <a:t>Student</a:t>
          </a:r>
        </a:p>
      </dgm:t>
    </dgm:pt>
    <dgm:pt modelId="{F402C011-8008-A141-9D4D-C04B3B49AE79}" type="parTrans" cxnId="{4AFCB087-8FC2-8C4F-9125-2ECD95DA6876}">
      <dgm:prSet/>
      <dgm:spPr/>
      <dgm:t>
        <a:bodyPr/>
        <a:lstStyle/>
        <a:p>
          <a:endParaRPr lang="en-US">
            <a:latin typeface="Arial" panose="020B0604020202020204" pitchFamily="34" charset="0"/>
            <a:cs typeface="Arial" panose="020B0604020202020204" pitchFamily="34" charset="0"/>
          </a:endParaRPr>
        </a:p>
      </dgm:t>
    </dgm:pt>
    <dgm:pt modelId="{8770FDA6-1009-3E48-B134-F1C3F4C2E4B6}" type="sibTrans" cxnId="{4AFCB087-8FC2-8C4F-9125-2ECD95DA6876}">
      <dgm:prSet/>
      <dgm:spPr/>
      <dgm:t>
        <a:bodyPr/>
        <a:lstStyle/>
        <a:p>
          <a:endParaRPr lang="en-US">
            <a:latin typeface="Arial" panose="020B0604020202020204" pitchFamily="34" charset="0"/>
            <a:cs typeface="Arial" panose="020B0604020202020204" pitchFamily="34" charset="0"/>
          </a:endParaRPr>
        </a:p>
      </dgm:t>
    </dgm:pt>
    <dgm:pt modelId="{6F23756C-D4E4-914E-9F46-B8AF1C943E9B}" type="pres">
      <dgm:prSet presAssocID="{A4328373-6D56-7846-B667-03BE9F2960A7}" presName="Name0" presStyleCnt="0">
        <dgm:presLayoutVars>
          <dgm:chMax val="7"/>
          <dgm:resizeHandles val="exact"/>
        </dgm:presLayoutVars>
      </dgm:prSet>
      <dgm:spPr/>
    </dgm:pt>
    <dgm:pt modelId="{7FBFB688-C0CB-2E4B-B2DC-7D505D707C2D}" type="pres">
      <dgm:prSet presAssocID="{A4328373-6D56-7846-B667-03BE9F2960A7}" presName="comp1" presStyleCnt="0"/>
      <dgm:spPr/>
    </dgm:pt>
    <dgm:pt modelId="{37D17929-64CC-004F-8045-4B6C08353582}" type="pres">
      <dgm:prSet presAssocID="{A4328373-6D56-7846-B667-03BE9F2960A7}" presName="circle1" presStyleLbl="node1" presStyleIdx="0" presStyleCnt="3"/>
      <dgm:spPr/>
    </dgm:pt>
    <dgm:pt modelId="{B791E94E-9AAC-154B-8FFF-12EF79E14423}" type="pres">
      <dgm:prSet presAssocID="{A4328373-6D56-7846-B667-03BE9F2960A7}" presName="c1text" presStyleLbl="node1" presStyleIdx="0" presStyleCnt="3">
        <dgm:presLayoutVars>
          <dgm:bulletEnabled val="1"/>
        </dgm:presLayoutVars>
      </dgm:prSet>
      <dgm:spPr/>
    </dgm:pt>
    <dgm:pt modelId="{91379563-E4B7-A64C-AE0E-9958A90E9CFE}" type="pres">
      <dgm:prSet presAssocID="{A4328373-6D56-7846-B667-03BE9F2960A7}" presName="comp2" presStyleCnt="0"/>
      <dgm:spPr/>
    </dgm:pt>
    <dgm:pt modelId="{ADC21A2B-287F-664C-8BD2-C1ED69E6F9E3}" type="pres">
      <dgm:prSet presAssocID="{A4328373-6D56-7846-B667-03BE9F2960A7}" presName="circle2" presStyleLbl="node1" presStyleIdx="1" presStyleCnt="3"/>
      <dgm:spPr/>
    </dgm:pt>
    <dgm:pt modelId="{FBDAFEE6-D43A-3047-8CF4-9631DA242BC6}" type="pres">
      <dgm:prSet presAssocID="{A4328373-6D56-7846-B667-03BE9F2960A7}" presName="c2text" presStyleLbl="node1" presStyleIdx="1" presStyleCnt="3">
        <dgm:presLayoutVars>
          <dgm:bulletEnabled val="1"/>
        </dgm:presLayoutVars>
      </dgm:prSet>
      <dgm:spPr/>
    </dgm:pt>
    <dgm:pt modelId="{080D8BC3-5440-1F4A-9028-A539D35486B8}" type="pres">
      <dgm:prSet presAssocID="{A4328373-6D56-7846-B667-03BE9F2960A7}" presName="comp3" presStyleCnt="0"/>
      <dgm:spPr/>
    </dgm:pt>
    <dgm:pt modelId="{39967256-5BCE-044B-AE7C-0A2BF051DC26}" type="pres">
      <dgm:prSet presAssocID="{A4328373-6D56-7846-B667-03BE9F2960A7}" presName="circle3" presStyleLbl="node1" presStyleIdx="2" presStyleCnt="3"/>
      <dgm:spPr/>
    </dgm:pt>
    <dgm:pt modelId="{E78BFCDE-75D3-D441-B39D-281210E9E293}" type="pres">
      <dgm:prSet presAssocID="{A4328373-6D56-7846-B667-03BE9F2960A7}" presName="c3text" presStyleLbl="node1" presStyleIdx="2" presStyleCnt="3">
        <dgm:presLayoutVars>
          <dgm:bulletEnabled val="1"/>
        </dgm:presLayoutVars>
      </dgm:prSet>
      <dgm:spPr/>
    </dgm:pt>
  </dgm:ptLst>
  <dgm:cxnLst>
    <dgm:cxn modelId="{A6CB4907-242F-B745-BE58-C5570A1DAA3D}" type="presOf" srcId="{5E474282-0AEE-4346-88A4-A537171E3DBF}" destId="{FBDAFEE6-D43A-3047-8CF4-9631DA242BC6}" srcOrd="1" destOrd="0" presId="urn:microsoft.com/office/officeart/2005/8/layout/venn2"/>
    <dgm:cxn modelId="{F6E17E15-ED31-EF47-B98C-74AE49A88ED7}" type="presOf" srcId="{A4328373-6D56-7846-B667-03BE9F2960A7}" destId="{6F23756C-D4E4-914E-9F46-B8AF1C943E9B}" srcOrd="0" destOrd="0" presId="urn:microsoft.com/office/officeart/2005/8/layout/venn2"/>
    <dgm:cxn modelId="{24F63D28-013A-194C-98D7-5A968844C172}" type="presOf" srcId="{5E474282-0AEE-4346-88A4-A537171E3DBF}" destId="{ADC21A2B-287F-664C-8BD2-C1ED69E6F9E3}" srcOrd="0" destOrd="0" presId="urn:microsoft.com/office/officeart/2005/8/layout/venn2"/>
    <dgm:cxn modelId="{4AFCB087-8FC2-8C4F-9125-2ECD95DA6876}" srcId="{A4328373-6D56-7846-B667-03BE9F2960A7}" destId="{97B2B179-85EC-B244-B7C7-4C935181AEE0}" srcOrd="2" destOrd="0" parTransId="{F402C011-8008-A141-9D4D-C04B3B49AE79}" sibTransId="{8770FDA6-1009-3E48-B134-F1C3F4C2E4B6}"/>
    <dgm:cxn modelId="{610CB2B2-57A1-BC49-AC8A-4119B0A4551F}" srcId="{A4328373-6D56-7846-B667-03BE9F2960A7}" destId="{0BE70045-3C7F-6544-9D8A-9C5D973700B6}" srcOrd="0" destOrd="0" parTransId="{FA775A4B-C8AA-9B4E-9142-33C65D6DAFC3}" sibTransId="{A194D972-2071-5348-B765-0C27A0A37626}"/>
    <dgm:cxn modelId="{452BA8BD-3D64-D245-97D1-21536303AE4B}" srcId="{A4328373-6D56-7846-B667-03BE9F2960A7}" destId="{5E474282-0AEE-4346-88A4-A537171E3DBF}" srcOrd="1" destOrd="0" parTransId="{4E1EE53A-BD18-C749-B6C9-9584A0E101FC}" sibTransId="{28C03D84-0603-BE4F-8806-A4F58ABA9192}"/>
    <dgm:cxn modelId="{1716E2C7-EA77-F74B-8B06-88EC202E0BD4}" type="presOf" srcId="{97B2B179-85EC-B244-B7C7-4C935181AEE0}" destId="{39967256-5BCE-044B-AE7C-0A2BF051DC26}" srcOrd="0" destOrd="0" presId="urn:microsoft.com/office/officeart/2005/8/layout/venn2"/>
    <dgm:cxn modelId="{22D569DA-C05F-E34A-9CBC-3D26E7378583}" type="presOf" srcId="{0BE70045-3C7F-6544-9D8A-9C5D973700B6}" destId="{37D17929-64CC-004F-8045-4B6C08353582}" srcOrd="0" destOrd="0" presId="urn:microsoft.com/office/officeart/2005/8/layout/venn2"/>
    <dgm:cxn modelId="{4FFF94EA-8D1F-814D-B70D-1980B5E61586}" type="presOf" srcId="{97B2B179-85EC-B244-B7C7-4C935181AEE0}" destId="{E78BFCDE-75D3-D441-B39D-281210E9E293}" srcOrd="1" destOrd="0" presId="urn:microsoft.com/office/officeart/2005/8/layout/venn2"/>
    <dgm:cxn modelId="{0B2263F7-CE36-824E-92B8-26B016917001}" type="presOf" srcId="{0BE70045-3C7F-6544-9D8A-9C5D973700B6}" destId="{B791E94E-9AAC-154B-8FFF-12EF79E14423}" srcOrd="1" destOrd="0" presId="urn:microsoft.com/office/officeart/2005/8/layout/venn2"/>
    <dgm:cxn modelId="{982F13D0-2301-E04B-93BB-6BA3D9FCCF64}" type="presParOf" srcId="{6F23756C-D4E4-914E-9F46-B8AF1C943E9B}" destId="{7FBFB688-C0CB-2E4B-B2DC-7D505D707C2D}" srcOrd="0" destOrd="0" presId="urn:microsoft.com/office/officeart/2005/8/layout/venn2"/>
    <dgm:cxn modelId="{F6BB540A-59B2-244D-95F7-0284BFDC9F93}" type="presParOf" srcId="{7FBFB688-C0CB-2E4B-B2DC-7D505D707C2D}" destId="{37D17929-64CC-004F-8045-4B6C08353582}" srcOrd="0" destOrd="0" presId="urn:microsoft.com/office/officeart/2005/8/layout/venn2"/>
    <dgm:cxn modelId="{75513608-54AE-C949-B2F8-DD9F94D467DD}" type="presParOf" srcId="{7FBFB688-C0CB-2E4B-B2DC-7D505D707C2D}" destId="{B791E94E-9AAC-154B-8FFF-12EF79E14423}" srcOrd="1" destOrd="0" presId="urn:microsoft.com/office/officeart/2005/8/layout/venn2"/>
    <dgm:cxn modelId="{5CDFFCA0-DAC0-FF4D-B785-4628DA2F1EC4}" type="presParOf" srcId="{6F23756C-D4E4-914E-9F46-B8AF1C943E9B}" destId="{91379563-E4B7-A64C-AE0E-9958A90E9CFE}" srcOrd="1" destOrd="0" presId="urn:microsoft.com/office/officeart/2005/8/layout/venn2"/>
    <dgm:cxn modelId="{5DF65926-6605-9945-B7FB-73C202E36A8C}" type="presParOf" srcId="{91379563-E4B7-A64C-AE0E-9958A90E9CFE}" destId="{ADC21A2B-287F-664C-8BD2-C1ED69E6F9E3}" srcOrd="0" destOrd="0" presId="urn:microsoft.com/office/officeart/2005/8/layout/venn2"/>
    <dgm:cxn modelId="{DC3103E6-3836-364A-9D84-089FD3AC5C67}" type="presParOf" srcId="{91379563-E4B7-A64C-AE0E-9958A90E9CFE}" destId="{FBDAFEE6-D43A-3047-8CF4-9631DA242BC6}" srcOrd="1" destOrd="0" presId="urn:microsoft.com/office/officeart/2005/8/layout/venn2"/>
    <dgm:cxn modelId="{129A5D8D-7B22-774C-9F5C-48FEBD5BA154}" type="presParOf" srcId="{6F23756C-D4E4-914E-9F46-B8AF1C943E9B}" destId="{080D8BC3-5440-1F4A-9028-A539D35486B8}" srcOrd="2" destOrd="0" presId="urn:microsoft.com/office/officeart/2005/8/layout/venn2"/>
    <dgm:cxn modelId="{DCAB8E68-0A9C-4740-9885-616F5D8ED318}" type="presParOf" srcId="{080D8BC3-5440-1F4A-9028-A539D35486B8}" destId="{39967256-5BCE-044B-AE7C-0A2BF051DC26}" srcOrd="0" destOrd="0" presId="urn:microsoft.com/office/officeart/2005/8/layout/venn2"/>
    <dgm:cxn modelId="{D6E5E35C-4AF9-804C-B6A2-2E8E4264A93D}" type="presParOf" srcId="{080D8BC3-5440-1F4A-9028-A539D35486B8}" destId="{E78BFCDE-75D3-D441-B39D-281210E9E293}"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670312-2AE4-4AD8-A47F-24BFFFB61B4A}" type="doc">
      <dgm:prSet loTypeId="urn:microsoft.com/office/officeart/2018/2/layout/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26F060F1-1892-4B1B-9D75-7AFCB4130004}">
      <dgm:prSet custT="1"/>
      <dgm:spPr/>
      <dgm:t>
        <a:bodyPr/>
        <a:lstStyle/>
        <a:p>
          <a:pPr>
            <a:defRPr b="1"/>
          </a:pPr>
          <a:r>
            <a:rPr lang="en-US" sz="2000" dirty="0">
              <a:latin typeface="Arial" panose="020B0604020202020204" pitchFamily="34" charset="0"/>
              <a:cs typeface="Arial" panose="020B0604020202020204" pitchFamily="34" charset="0"/>
            </a:rPr>
            <a:t>Shift to Universal Design for Learning</a:t>
          </a:r>
        </a:p>
      </dgm:t>
    </dgm:pt>
    <dgm:pt modelId="{794FE4FD-C427-46DC-A788-487C7B9E30F5}" type="parTrans" cxnId="{9384F129-2B39-4151-A527-F2B6C9F733C4}">
      <dgm:prSet/>
      <dgm:spPr/>
      <dgm:t>
        <a:bodyPr/>
        <a:lstStyle/>
        <a:p>
          <a:endParaRPr lang="en-US" sz="3200">
            <a:latin typeface="Arial" panose="020B0604020202020204" pitchFamily="34" charset="0"/>
            <a:cs typeface="Arial" panose="020B0604020202020204" pitchFamily="34" charset="0"/>
          </a:endParaRPr>
        </a:p>
      </dgm:t>
    </dgm:pt>
    <dgm:pt modelId="{1400DD01-13D9-42E8-9413-8F6E9309D27C}" type="sibTrans" cxnId="{9384F129-2B39-4151-A527-F2B6C9F733C4}">
      <dgm:prSet/>
      <dgm:spPr/>
      <dgm:t>
        <a:bodyPr/>
        <a:lstStyle/>
        <a:p>
          <a:endParaRPr lang="en-US" sz="3200">
            <a:latin typeface="Arial" panose="020B0604020202020204" pitchFamily="34" charset="0"/>
            <a:cs typeface="Arial" panose="020B0604020202020204" pitchFamily="34" charset="0"/>
          </a:endParaRPr>
        </a:p>
      </dgm:t>
    </dgm:pt>
    <dgm:pt modelId="{71E9E627-0313-4E5B-B675-92396FCE52C0}">
      <dgm:prSet custT="1"/>
      <dgm:spPr/>
      <dgm:t>
        <a:bodyPr/>
        <a:lstStyle/>
        <a:p>
          <a:r>
            <a:rPr lang="en-US" sz="1800" dirty="0">
              <a:latin typeface="Arial" panose="020B0604020202020204" pitchFamily="34" charset="0"/>
              <a:cs typeface="Arial" panose="020B0604020202020204" pitchFamily="34" charset="0"/>
            </a:rPr>
            <a:t>Train how and sustain with the “why”</a:t>
          </a:r>
        </a:p>
      </dgm:t>
    </dgm:pt>
    <dgm:pt modelId="{3A850F01-65D8-4AEB-BA37-556D4A4BE13F}" type="parTrans" cxnId="{E39EA39F-2116-464F-92C5-03583D602B2B}">
      <dgm:prSet/>
      <dgm:spPr/>
      <dgm:t>
        <a:bodyPr/>
        <a:lstStyle/>
        <a:p>
          <a:endParaRPr lang="en-US" sz="3200">
            <a:latin typeface="Arial" panose="020B0604020202020204" pitchFamily="34" charset="0"/>
            <a:cs typeface="Arial" panose="020B0604020202020204" pitchFamily="34" charset="0"/>
          </a:endParaRPr>
        </a:p>
      </dgm:t>
    </dgm:pt>
    <dgm:pt modelId="{E42C3A5D-52E6-468F-B76B-EE22202C29B2}" type="sibTrans" cxnId="{E39EA39F-2116-464F-92C5-03583D602B2B}">
      <dgm:prSet/>
      <dgm:spPr/>
      <dgm:t>
        <a:bodyPr/>
        <a:lstStyle/>
        <a:p>
          <a:endParaRPr lang="en-US" sz="3200">
            <a:latin typeface="Arial" panose="020B0604020202020204" pitchFamily="34" charset="0"/>
            <a:cs typeface="Arial" panose="020B0604020202020204" pitchFamily="34" charset="0"/>
          </a:endParaRPr>
        </a:p>
      </dgm:t>
    </dgm:pt>
    <dgm:pt modelId="{DCC21E5E-529D-4B13-A5EE-D56998B86F81}">
      <dgm:prSet custT="1"/>
      <dgm:spPr/>
      <dgm:t>
        <a:bodyPr/>
        <a:lstStyle/>
        <a:p>
          <a:pPr>
            <a:defRPr b="1"/>
          </a:pPr>
          <a:r>
            <a:rPr lang="en-US" sz="2000" dirty="0">
              <a:latin typeface="Arial" panose="020B0604020202020204" pitchFamily="34" charset="0"/>
              <a:cs typeface="Arial" panose="020B0604020202020204" pitchFamily="34" charset="0"/>
            </a:rPr>
            <a:t>Standing item on agendas</a:t>
          </a:r>
        </a:p>
      </dgm:t>
    </dgm:pt>
    <dgm:pt modelId="{B0E1FC0E-FA8F-4B63-BE47-D719CEDDE134}" type="parTrans" cxnId="{F758CBA7-6BCC-4ADC-882F-3E704A1B6F3D}">
      <dgm:prSet/>
      <dgm:spPr/>
      <dgm:t>
        <a:bodyPr/>
        <a:lstStyle/>
        <a:p>
          <a:endParaRPr lang="en-US" sz="3200">
            <a:latin typeface="Arial" panose="020B0604020202020204" pitchFamily="34" charset="0"/>
            <a:cs typeface="Arial" panose="020B0604020202020204" pitchFamily="34" charset="0"/>
          </a:endParaRPr>
        </a:p>
      </dgm:t>
    </dgm:pt>
    <dgm:pt modelId="{06C7E21A-16FD-4CF8-8118-C71926E92377}" type="sibTrans" cxnId="{F758CBA7-6BCC-4ADC-882F-3E704A1B6F3D}">
      <dgm:prSet/>
      <dgm:spPr/>
      <dgm:t>
        <a:bodyPr/>
        <a:lstStyle/>
        <a:p>
          <a:endParaRPr lang="en-US" sz="3200">
            <a:latin typeface="Arial" panose="020B0604020202020204" pitchFamily="34" charset="0"/>
            <a:cs typeface="Arial" panose="020B0604020202020204" pitchFamily="34" charset="0"/>
          </a:endParaRPr>
        </a:p>
      </dgm:t>
    </dgm:pt>
    <dgm:pt modelId="{A1B046D6-81AF-4377-AB34-7C2ABD7B84F2}">
      <dgm:prSet custT="1"/>
      <dgm:spPr/>
      <dgm:t>
        <a:bodyPr/>
        <a:lstStyle/>
        <a:p>
          <a:r>
            <a:rPr lang="en-US" sz="1800" dirty="0">
              <a:latin typeface="Arial" panose="020B0604020202020204" pitchFamily="34" charset="0"/>
              <a:cs typeface="Arial" panose="020B0604020202020204" pitchFamily="34" charset="0"/>
            </a:rPr>
            <a:t>Keep focus on accessibility among faculty</a:t>
          </a:r>
        </a:p>
      </dgm:t>
    </dgm:pt>
    <dgm:pt modelId="{DF2F455C-7AF2-477A-873B-79580A1CA77E}" type="parTrans" cxnId="{6DCB08CB-D2D5-411F-A92D-A89772EFC4B9}">
      <dgm:prSet/>
      <dgm:spPr/>
      <dgm:t>
        <a:bodyPr/>
        <a:lstStyle/>
        <a:p>
          <a:endParaRPr lang="en-US" sz="3200">
            <a:latin typeface="Arial" panose="020B0604020202020204" pitchFamily="34" charset="0"/>
            <a:cs typeface="Arial" panose="020B0604020202020204" pitchFamily="34" charset="0"/>
          </a:endParaRPr>
        </a:p>
      </dgm:t>
    </dgm:pt>
    <dgm:pt modelId="{7F86540A-9CCA-4D49-B860-6F8F55448E18}" type="sibTrans" cxnId="{6DCB08CB-D2D5-411F-A92D-A89772EFC4B9}">
      <dgm:prSet/>
      <dgm:spPr/>
      <dgm:t>
        <a:bodyPr/>
        <a:lstStyle/>
        <a:p>
          <a:endParaRPr lang="en-US" sz="3200">
            <a:latin typeface="Arial" panose="020B0604020202020204" pitchFamily="34" charset="0"/>
            <a:cs typeface="Arial" panose="020B0604020202020204" pitchFamily="34" charset="0"/>
          </a:endParaRPr>
        </a:p>
      </dgm:t>
    </dgm:pt>
    <dgm:pt modelId="{6DFEF89F-1F0D-4AC4-874F-AAEC3B84C34B}">
      <dgm:prSet custT="1"/>
      <dgm:spPr/>
      <dgm:t>
        <a:bodyPr/>
        <a:lstStyle/>
        <a:p>
          <a:pPr>
            <a:defRPr b="1"/>
          </a:pPr>
          <a:r>
            <a:rPr lang="en-US" sz="2000" dirty="0">
              <a:latin typeface="Arial" panose="020B0604020202020204" pitchFamily="34" charset="0"/>
              <a:cs typeface="Arial" panose="020B0604020202020204" pitchFamily="34" charset="0"/>
            </a:rPr>
            <a:t>Small chunks for success</a:t>
          </a:r>
        </a:p>
      </dgm:t>
    </dgm:pt>
    <dgm:pt modelId="{16F82D05-7B93-412E-9ACD-96ED11C575DF}" type="parTrans" cxnId="{CD94634C-86D4-45B0-8AB4-D4B730D468AB}">
      <dgm:prSet/>
      <dgm:spPr/>
      <dgm:t>
        <a:bodyPr/>
        <a:lstStyle/>
        <a:p>
          <a:endParaRPr lang="en-US" sz="3200">
            <a:latin typeface="Arial" panose="020B0604020202020204" pitchFamily="34" charset="0"/>
            <a:cs typeface="Arial" panose="020B0604020202020204" pitchFamily="34" charset="0"/>
          </a:endParaRPr>
        </a:p>
      </dgm:t>
    </dgm:pt>
    <dgm:pt modelId="{151E3144-2B2C-4EE0-A3C5-D06B99203B34}" type="sibTrans" cxnId="{CD94634C-86D4-45B0-8AB4-D4B730D468AB}">
      <dgm:prSet/>
      <dgm:spPr/>
      <dgm:t>
        <a:bodyPr/>
        <a:lstStyle/>
        <a:p>
          <a:endParaRPr lang="en-US" sz="3200">
            <a:latin typeface="Arial" panose="020B0604020202020204" pitchFamily="34" charset="0"/>
            <a:cs typeface="Arial" panose="020B0604020202020204" pitchFamily="34" charset="0"/>
          </a:endParaRPr>
        </a:p>
      </dgm:t>
    </dgm:pt>
    <dgm:pt modelId="{A3741460-F8C2-42D3-8BF5-3AD54B042964}">
      <dgm:prSet custT="1"/>
      <dgm:spPr/>
      <dgm:t>
        <a:bodyPr/>
        <a:lstStyle/>
        <a:p>
          <a:r>
            <a:rPr lang="en-US" sz="1800" dirty="0">
              <a:latin typeface="Arial" panose="020B0604020202020204" pitchFamily="34" charset="0"/>
              <a:cs typeface="Arial" panose="020B0604020202020204" pitchFamily="34" charset="0"/>
            </a:rPr>
            <a:t>Focus on high impact areas for growth</a:t>
          </a:r>
        </a:p>
      </dgm:t>
    </dgm:pt>
    <dgm:pt modelId="{0612E84A-01A9-4F1C-BBD6-F05002824ED1}" type="parTrans" cxnId="{490309AF-5915-49E8-A936-1F80951788C0}">
      <dgm:prSet/>
      <dgm:spPr/>
      <dgm:t>
        <a:bodyPr/>
        <a:lstStyle/>
        <a:p>
          <a:endParaRPr lang="en-US" sz="3200">
            <a:latin typeface="Arial" panose="020B0604020202020204" pitchFamily="34" charset="0"/>
            <a:cs typeface="Arial" panose="020B0604020202020204" pitchFamily="34" charset="0"/>
          </a:endParaRPr>
        </a:p>
      </dgm:t>
    </dgm:pt>
    <dgm:pt modelId="{6698714C-1915-4E73-8EA4-0CC0598301C0}" type="sibTrans" cxnId="{490309AF-5915-49E8-A936-1F80951788C0}">
      <dgm:prSet/>
      <dgm:spPr/>
      <dgm:t>
        <a:bodyPr/>
        <a:lstStyle/>
        <a:p>
          <a:endParaRPr lang="en-US" sz="3200">
            <a:latin typeface="Arial" panose="020B0604020202020204" pitchFamily="34" charset="0"/>
            <a:cs typeface="Arial" panose="020B0604020202020204" pitchFamily="34" charset="0"/>
          </a:endParaRPr>
        </a:p>
      </dgm:t>
    </dgm:pt>
    <dgm:pt modelId="{CC813454-B353-4721-9714-175DAF34F095}">
      <dgm:prSet custT="1"/>
      <dgm:spPr/>
      <dgm:t>
        <a:bodyPr/>
        <a:lstStyle/>
        <a:p>
          <a:pPr>
            <a:defRPr b="1"/>
          </a:pPr>
          <a:r>
            <a:rPr lang="en-US" sz="2000" dirty="0">
              <a:latin typeface="Arial" panose="020B0604020202020204" pitchFamily="34" charset="0"/>
              <a:cs typeface="Arial" panose="020B0604020202020204" pitchFamily="34" charset="0"/>
            </a:rPr>
            <a:t>Make it part of the workflow</a:t>
          </a:r>
        </a:p>
      </dgm:t>
    </dgm:pt>
    <dgm:pt modelId="{4D15733D-6AAA-478B-B0B0-405F09D5BCD6}" type="parTrans" cxnId="{19BA83DA-C488-4323-9422-EA2C540A9EFA}">
      <dgm:prSet/>
      <dgm:spPr/>
      <dgm:t>
        <a:bodyPr/>
        <a:lstStyle/>
        <a:p>
          <a:endParaRPr lang="en-US" sz="3200">
            <a:latin typeface="Arial" panose="020B0604020202020204" pitchFamily="34" charset="0"/>
            <a:cs typeface="Arial" panose="020B0604020202020204" pitchFamily="34" charset="0"/>
          </a:endParaRPr>
        </a:p>
      </dgm:t>
    </dgm:pt>
    <dgm:pt modelId="{7B81EE6A-9471-40B4-A222-1FD568D48E2D}" type="sibTrans" cxnId="{19BA83DA-C488-4323-9422-EA2C540A9EFA}">
      <dgm:prSet/>
      <dgm:spPr/>
      <dgm:t>
        <a:bodyPr/>
        <a:lstStyle/>
        <a:p>
          <a:endParaRPr lang="en-US" sz="3200">
            <a:latin typeface="Arial" panose="020B0604020202020204" pitchFamily="34" charset="0"/>
            <a:cs typeface="Arial" panose="020B0604020202020204" pitchFamily="34" charset="0"/>
          </a:endParaRPr>
        </a:p>
      </dgm:t>
    </dgm:pt>
    <dgm:pt modelId="{8E0AAB06-B78B-42C5-A4B1-D204DB027B36}">
      <dgm:prSet custT="1"/>
      <dgm:spPr/>
      <dgm:t>
        <a:bodyPr/>
        <a:lstStyle/>
        <a:p>
          <a:r>
            <a:rPr lang="en-US" sz="1800" dirty="0">
              <a:latin typeface="Arial" panose="020B0604020202020204" pitchFamily="34" charset="0"/>
              <a:cs typeface="Arial" panose="020B0604020202020204" pitchFamily="34" charset="0"/>
            </a:rPr>
            <a:t>Flex old content, but make all new content accessible</a:t>
          </a:r>
        </a:p>
      </dgm:t>
    </dgm:pt>
    <dgm:pt modelId="{E9E68F22-6E7E-454F-80C2-0535BD7E9C39}" type="parTrans" cxnId="{D9B5E4B2-B914-43C3-8A6F-1686EB375BB3}">
      <dgm:prSet/>
      <dgm:spPr/>
      <dgm:t>
        <a:bodyPr/>
        <a:lstStyle/>
        <a:p>
          <a:endParaRPr lang="en-US" sz="3200">
            <a:latin typeface="Arial" panose="020B0604020202020204" pitchFamily="34" charset="0"/>
            <a:cs typeface="Arial" panose="020B0604020202020204" pitchFamily="34" charset="0"/>
          </a:endParaRPr>
        </a:p>
      </dgm:t>
    </dgm:pt>
    <dgm:pt modelId="{1F304661-2DF8-4814-BB02-9549204A03D8}" type="sibTrans" cxnId="{D9B5E4B2-B914-43C3-8A6F-1686EB375BB3}">
      <dgm:prSet/>
      <dgm:spPr/>
      <dgm:t>
        <a:bodyPr/>
        <a:lstStyle/>
        <a:p>
          <a:endParaRPr lang="en-US" sz="3200">
            <a:latin typeface="Arial" panose="020B0604020202020204" pitchFamily="34" charset="0"/>
            <a:cs typeface="Arial" panose="020B0604020202020204" pitchFamily="34" charset="0"/>
          </a:endParaRPr>
        </a:p>
      </dgm:t>
    </dgm:pt>
    <dgm:pt modelId="{44B44F03-428A-4DA5-BB45-8EAEA381D5F8}">
      <dgm:prSet custT="1"/>
      <dgm:spPr/>
      <dgm:t>
        <a:bodyPr/>
        <a:lstStyle/>
        <a:p>
          <a:pPr>
            <a:defRPr b="1"/>
          </a:pPr>
          <a:r>
            <a:rPr lang="en-US" sz="2000" dirty="0">
              <a:latin typeface="Arial" panose="020B0604020202020204" pitchFamily="34" charset="0"/>
              <a:cs typeface="Arial" panose="020B0604020202020204" pitchFamily="34" charset="0"/>
            </a:rPr>
            <a:t>Acknowledge champions and success</a:t>
          </a:r>
        </a:p>
      </dgm:t>
    </dgm:pt>
    <dgm:pt modelId="{D28AEE2F-1822-4FA3-A17F-7A327B04EE33}" type="parTrans" cxnId="{C0284486-D099-4B1A-9D01-79C11F50D7FE}">
      <dgm:prSet/>
      <dgm:spPr/>
      <dgm:t>
        <a:bodyPr/>
        <a:lstStyle/>
        <a:p>
          <a:endParaRPr lang="en-US" sz="3200">
            <a:latin typeface="Arial" panose="020B0604020202020204" pitchFamily="34" charset="0"/>
            <a:cs typeface="Arial" panose="020B0604020202020204" pitchFamily="34" charset="0"/>
          </a:endParaRPr>
        </a:p>
      </dgm:t>
    </dgm:pt>
    <dgm:pt modelId="{63565591-B214-4242-A807-739F8D4A99E3}" type="sibTrans" cxnId="{C0284486-D099-4B1A-9D01-79C11F50D7FE}">
      <dgm:prSet/>
      <dgm:spPr/>
      <dgm:t>
        <a:bodyPr/>
        <a:lstStyle/>
        <a:p>
          <a:endParaRPr lang="en-US" sz="3200">
            <a:latin typeface="Arial" panose="020B0604020202020204" pitchFamily="34" charset="0"/>
            <a:cs typeface="Arial" panose="020B0604020202020204" pitchFamily="34" charset="0"/>
          </a:endParaRPr>
        </a:p>
      </dgm:t>
    </dgm:pt>
    <dgm:pt modelId="{031B457C-8173-43A3-9C4A-583FDDDA6941}">
      <dgm:prSet custT="1"/>
      <dgm:spPr/>
      <dgm:t>
        <a:bodyPr/>
        <a:lstStyle/>
        <a:p>
          <a:r>
            <a:rPr lang="en-US" sz="1800" dirty="0">
              <a:latin typeface="Arial" panose="020B0604020202020204" pitchFamily="34" charset="0"/>
              <a:cs typeface="Arial" panose="020B0604020202020204" pitchFamily="34" charset="0"/>
            </a:rPr>
            <a:t>Recognize and praise wins</a:t>
          </a:r>
        </a:p>
      </dgm:t>
    </dgm:pt>
    <dgm:pt modelId="{2CCD53B8-78A3-442F-A55B-F8F36C884AAA}" type="parTrans" cxnId="{8FE202B1-A8F1-441F-902A-1699AF269694}">
      <dgm:prSet/>
      <dgm:spPr/>
      <dgm:t>
        <a:bodyPr/>
        <a:lstStyle/>
        <a:p>
          <a:endParaRPr lang="en-US" sz="3200">
            <a:latin typeface="Arial" panose="020B0604020202020204" pitchFamily="34" charset="0"/>
            <a:cs typeface="Arial" panose="020B0604020202020204" pitchFamily="34" charset="0"/>
          </a:endParaRPr>
        </a:p>
      </dgm:t>
    </dgm:pt>
    <dgm:pt modelId="{015A4730-DDCE-4825-94FE-8AFEE2CF2F0D}" type="sibTrans" cxnId="{8FE202B1-A8F1-441F-902A-1699AF269694}">
      <dgm:prSet/>
      <dgm:spPr/>
      <dgm:t>
        <a:bodyPr/>
        <a:lstStyle/>
        <a:p>
          <a:endParaRPr lang="en-US" sz="3200">
            <a:latin typeface="Arial" panose="020B0604020202020204" pitchFamily="34" charset="0"/>
            <a:cs typeface="Arial" panose="020B0604020202020204" pitchFamily="34" charset="0"/>
          </a:endParaRPr>
        </a:p>
      </dgm:t>
    </dgm:pt>
    <dgm:pt modelId="{CBED8805-E898-42D6-9CA9-41CEB7E88966}" type="pres">
      <dgm:prSet presAssocID="{3F670312-2AE4-4AD8-A47F-24BFFFB61B4A}" presName="root" presStyleCnt="0">
        <dgm:presLayoutVars>
          <dgm:dir/>
          <dgm:resizeHandles val="exact"/>
        </dgm:presLayoutVars>
      </dgm:prSet>
      <dgm:spPr/>
    </dgm:pt>
    <dgm:pt modelId="{AD3CCC3B-0599-4FD6-9C31-CBE76AFE2266}" type="pres">
      <dgm:prSet presAssocID="{26F060F1-1892-4B1B-9D75-7AFCB4130004}" presName="compNode" presStyleCnt="0"/>
      <dgm:spPr/>
    </dgm:pt>
    <dgm:pt modelId="{B2DA98F5-022A-4BA2-9DBD-013950732107}" type="pres">
      <dgm:prSet presAssocID="{26F060F1-1892-4B1B-9D75-7AFCB4130004}" presName="iconRect" presStyleLbl="node1" presStyleIdx="0" presStyleCnt="5" custScaleX="138158" custScaleY="138158" custLinFactNeighborX="77777" custLinFactNeighborY="-88890"/>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ols"/>
        </a:ext>
      </dgm:extLst>
    </dgm:pt>
    <dgm:pt modelId="{EE208360-ACBE-45DF-840E-3F07876DE5A8}" type="pres">
      <dgm:prSet presAssocID="{26F060F1-1892-4B1B-9D75-7AFCB4130004}" presName="iconSpace" presStyleCnt="0"/>
      <dgm:spPr/>
    </dgm:pt>
    <dgm:pt modelId="{209EF705-7B24-4DD2-9CE0-471D78C6C998}" type="pres">
      <dgm:prSet presAssocID="{26F060F1-1892-4B1B-9D75-7AFCB4130004}" presName="parTx" presStyleLbl="revTx" presStyleIdx="0" presStyleCnt="10" custScaleX="131033">
        <dgm:presLayoutVars>
          <dgm:chMax val="0"/>
          <dgm:chPref val="0"/>
        </dgm:presLayoutVars>
      </dgm:prSet>
      <dgm:spPr/>
    </dgm:pt>
    <dgm:pt modelId="{073028C7-5809-4650-831C-6E946EF2C5E6}" type="pres">
      <dgm:prSet presAssocID="{26F060F1-1892-4B1B-9D75-7AFCB4130004}" presName="txSpace" presStyleCnt="0"/>
      <dgm:spPr/>
    </dgm:pt>
    <dgm:pt modelId="{CE7089D6-60E3-4D03-AB2B-C5EDA90A13BB}" type="pres">
      <dgm:prSet presAssocID="{26F060F1-1892-4B1B-9D75-7AFCB4130004}" presName="desTx" presStyleLbl="revTx" presStyleIdx="1" presStyleCnt="10" custLinFactNeighborX="-13520" custLinFactNeighborY="53730">
        <dgm:presLayoutVars/>
      </dgm:prSet>
      <dgm:spPr/>
    </dgm:pt>
    <dgm:pt modelId="{3DA49FA3-2372-47A7-AABC-A0B64B41A8AC}" type="pres">
      <dgm:prSet presAssocID="{1400DD01-13D9-42E8-9413-8F6E9309D27C}" presName="sibTrans" presStyleCnt="0"/>
      <dgm:spPr/>
    </dgm:pt>
    <dgm:pt modelId="{3793B39F-4E47-432A-A68D-F8F6E520CE3B}" type="pres">
      <dgm:prSet presAssocID="{DCC21E5E-529D-4B13-A5EE-D56998B86F81}" presName="compNode" presStyleCnt="0"/>
      <dgm:spPr/>
    </dgm:pt>
    <dgm:pt modelId="{7D8762A4-39AD-4862-B8A7-957F95B247FB}" type="pres">
      <dgm:prSet presAssocID="{DCC21E5E-529D-4B13-A5EE-D56998B86F81}" presName="iconRect" presStyleLbl="node1" presStyleIdx="1" presStyleCnt="5" custScaleX="138158" custScaleY="138158" custLinFactNeighborX="77777" custLinFactNeighborY="-88890"/>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6019A833-6F2F-49C7-993A-2BF0C740A952}" type="pres">
      <dgm:prSet presAssocID="{DCC21E5E-529D-4B13-A5EE-D56998B86F81}" presName="iconSpace" presStyleCnt="0"/>
      <dgm:spPr/>
    </dgm:pt>
    <dgm:pt modelId="{9B4CB02A-594C-44CA-AFF5-A62E677C49B8}" type="pres">
      <dgm:prSet presAssocID="{DCC21E5E-529D-4B13-A5EE-D56998B86F81}" presName="parTx" presStyleLbl="revTx" presStyleIdx="2" presStyleCnt="10">
        <dgm:presLayoutVars>
          <dgm:chMax val="0"/>
          <dgm:chPref val="0"/>
        </dgm:presLayoutVars>
      </dgm:prSet>
      <dgm:spPr/>
    </dgm:pt>
    <dgm:pt modelId="{476CE661-ADB8-4B97-95C4-6EE214F73646}" type="pres">
      <dgm:prSet presAssocID="{DCC21E5E-529D-4B13-A5EE-D56998B86F81}" presName="txSpace" presStyleCnt="0"/>
      <dgm:spPr/>
    </dgm:pt>
    <dgm:pt modelId="{F76A6F9E-8FFD-4410-92A5-E5B34F695D3B}" type="pres">
      <dgm:prSet presAssocID="{DCC21E5E-529D-4B13-A5EE-D56998B86F81}" presName="desTx" presStyleLbl="revTx" presStyleIdx="3" presStyleCnt="10" custLinFactNeighborX="-6760" custLinFactNeighborY="41160">
        <dgm:presLayoutVars/>
      </dgm:prSet>
      <dgm:spPr/>
    </dgm:pt>
    <dgm:pt modelId="{6B39F399-0454-444B-A655-17C79EED2750}" type="pres">
      <dgm:prSet presAssocID="{06C7E21A-16FD-4CF8-8118-C71926E92377}" presName="sibTrans" presStyleCnt="0"/>
      <dgm:spPr/>
    </dgm:pt>
    <dgm:pt modelId="{A62ACD1C-34B8-4E94-9CFE-0BD59EEE56D7}" type="pres">
      <dgm:prSet presAssocID="{6DFEF89F-1F0D-4AC4-874F-AAEC3B84C34B}" presName="compNode" presStyleCnt="0"/>
      <dgm:spPr/>
    </dgm:pt>
    <dgm:pt modelId="{58C84BBA-2FA1-4770-8C6B-EA1C43AACDE4}" type="pres">
      <dgm:prSet presAssocID="{6DFEF89F-1F0D-4AC4-874F-AAEC3B84C34B}" presName="iconRect" presStyleLbl="node1" presStyleIdx="2" presStyleCnt="5" custScaleX="138158" custScaleY="138158" custLinFactNeighborX="77777" custLinFactNeighborY="-88890"/>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758D1E14-999F-4945-860D-D815577CBF3A}" type="pres">
      <dgm:prSet presAssocID="{6DFEF89F-1F0D-4AC4-874F-AAEC3B84C34B}" presName="iconSpace" presStyleCnt="0"/>
      <dgm:spPr/>
    </dgm:pt>
    <dgm:pt modelId="{D915238C-DB71-4872-B73B-C494A2D9B8C3}" type="pres">
      <dgm:prSet presAssocID="{6DFEF89F-1F0D-4AC4-874F-AAEC3B84C34B}" presName="parTx" presStyleLbl="revTx" presStyleIdx="4" presStyleCnt="10">
        <dgm:presLayoutVars>
          <dgm:chMax val="0"/>
          <dgm:chPref val="0"/>
        </dgm:presLayoutVars>
      </dgm:prSet>
      <dgm:spPr/>
    </dgm:pt>
    <dgm:pt modelId="{E0C029E5-927A-4D7D-9A43-E93CF703440C}" type="pres">
      <dgm:prSet presAssocID="{6DFEF89F-1F0D-4AC4-874F-AAEC3B84C34B}" presName="txSpace" presStyleCnt="0"/>
      <dgm:spPr/>
    </dgm:pt>
    <dgm:pt modelId="{80589AF9-34DE-4061-8D53-2846EADD447B}" type="pres">
      <dgm:prSet presAssocID="{6DFEF89F-1F0D-4AC4-874F-AAEC3B84C34B}" presName="desTx" presStyleLbl="revTx" presStyleIdx="5" presStyleCnt="10" custLinFactNeighborX="-8112" custLinFactNeighborY="44745">
        <dgm:presLayoutVars/>
      </dgm:prSet>
      <dgm:spPr/>
    </dgm:pt>
    <dgm:pt modelId="{D47CDDFD-7AA5-4AC7-B59B-43B96F95BA3F}" type="pres">
      <dgm:prSet presAssocID="{151E3144-2B2C-4EE0-A3C5-D06B99203B34}" presName="sibTrans" presStyleCnt="0"/>
      <dgm:spPr/>
    </dgm:pt>
    <dgm:pt modelId="{BD0D0196-CCFD-4CE3-9935-4FE7D11CAE0A}" type="pres">
      <dgm:prSet presAssocID="{CC813454-B353-4721-9714-175DAF34F095}" presName="compNode" presStyleCnt="0"/>
      <dgm:spPr/>
    </dgm:pt>
    <dgm:pt modelId="{795F2C40-0881-4244-96DA-9E31629CFFFF}" type="pres">
      <dgm:prSet presAssocID="{CC813454-B353-4721-9714-175DAF34F095}" presName="iconRect" presStyleLbl="node1" presStyleIdx="3" presStyleCnt="5" custScaleX="138158" custScaleY="138158" custLinFactNeighborX="77777" custLinFactNeighborY="-88890"/>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D04A6FC3-EB81-4E3E-BEB2-776E9A969DD5}" type="pres">
      <dgm:prSet presAssocID="{CC813454-B353-4721-9714-175DAF34F095}" presName="iconSpace" presStyleCnt="0"/>
      <dgm:spPr/>
    </dgm:pt>
    <dgm:pt modelId="{CC7E7A64-586F-4638-A14C-0324DE639FCC}" type="pres">
      <dgm:prSet presAssocID="{CC813454-B353-4721-9714-175DAF34F095}" presName="parTx" presStyleLbl="revTx" presStyleIdx="6" presStyleCnt="10">
        <dgm:presLayoutVars>
          <dgm:chMax val="0"/>
          <dgm:chPref val="0"/>
        </dgm:presLayoutVars>
      </dgm:prSet>
      <dgm:spPr/>
    </dgm:pt>
    <dgm:pt modelId="{1C3334D5-A17F-4286-8633-C1ACBF8D15DF}" type="pres">
      <dgm:prSet presAssocID="{CC813454-B353-4721-9714-175DAF34F095}" presName="txSpace" presStyleCnt="0"/>
      <dgm:spPr/>
    </dgm:pt>
    <dgm:pt modelId="{C619FC98-EF21-4A82-8F2E-44A7898804E2}" type="pres">
      <dgm:prSet presAssocID="{CC813454-B353-4721-9714-175DAF34F095}" presName="desTx" presStyleLbl="revTx" presStyleIdx="7" presStyleCnt="10" custScaleX="113483" custLinFactNeighborX="4056" custLinFactNeighborY="41160">
        <dgm:presLayoutVars/>
      </dgm:prSet>
      <dgm:spPr/>
    </dgm:pt>
    <dgm:pt modelId="{1263A92B-7CB6-493D-A0A0-7C73D53519F0}" type="pres">
      <dgm:prSet presAssocID="{7B81EE6A-9471-40B4-A222-1FD568D48E2D}" presName="sibTrans" presStyleCnt="0"/>
      <dgm:spPr/>
    </dgm:pt>
    <dgm:pt modelId="{9617C6E6-D931-444B-82C8-626BBFFA285B}" type="pres">
      <dgm:prSet presAssocID="{44B44F03-428A-4DA5-BB45-8EAEA381D5F8}" presName="compNode" presStyleCnt="0"/>
      <dgm:spPr/>
    </dgm:pt>
    <dgm:pt modelId="{702ABF5D-94C5-4DFD-B698-32BDB17D9767}" type="pres">
      <dgm:prSet presAssocID="{44B44F03-428A-4DA5-BB45-8EAEA381D5F8}" presName="iconRect" presStyleLbl="node1" presStyleIdx="4" presStyleCnt="5" custScaleX="138158" custScaleY="138158" custLinFactNeighborX="77777" custLinFactNeighborY="-88890"/>
      <dgm:spPr>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rophy"/>
        </a:ext>
      </dgm:extLst>
    </dgm:pt>
    <dgm:pt modelId="{48F6193E-C5A8-469B-BCFA-E55C9C19B7B5}" type="pres">
      <dgm:prSet presAssocID="{44B44F03-428A-4DA5-BB45-8EAEA381D5F8}" presName="iconSpace" presStyleCnt="0"/>
      <dgm:spPr/>
    </dgm:pt>
    <dgm:pt modelId="{1F811EB1-FCF5-4C28-96CB-B232E28A4024}" type="pres">
      <dgm:prSet presAssocID="{44B44F03-428A-4DA5-BB45-8EAEA381D5F8}" presName="parTx" presStyleLbl="revTx" presStyleIdx="8" presStyleCnt="10" custScaleX="113431" custLinFactNeighborX="906" custLinFactNeighborY="1618">
        <dgm:presLayoutVars>
          <dgm:chMax val="0"/>
          <dgm:chPref val="0"/>
        </dgm:presLayoutVars>
      </dgm:prSet>
      <dgm:spPr/>
    </dgm:pt>
    <dgm:pt modelId="{85EE96F0-4313-4660-A9B8-973D69B63B0A}" type="pres">
      <dgm:prSet presAssocID="{44B44F03-428A-4DA5-BB45-8EAEA381D5F8}" presName="txSpace" presStyleCnt="0"/>
      <dgm:spPr/>
    </dgm:pt>
    <dgm:pt modelId="{28D0A91D-271C-4AC5-A7D7-3549364A9A96}" type="pres">
      <dgm:prSet presAssocID="{44B44F03-428A-4DA5-BB45-8EAEA381D5F8}" presName="desTx" presStyleLbl="revTx" presStyleIdx="9" presStyleCnt="10" custLinFactNeighborY="55203">
        <dgm:presLayoutVars/>
      </dgm:prSet>
      <dgm:spPr/>
    </dgm:pt>
  </dgm:ptLst>
  <dgm:cxnLst>
    <dgm:cxn modelId="{9384F129-2B39-4151-A527-F2B6C9F733C4}" srcId="{3F670312-2AE4-4AD8-A47F-24BFFFB61B4A}" destId="{26F060F1-1892-4B1B-9D75-7AFCB4130004}" srcOrd="0" destOrd="0" parTransId="{794FE4FD-C427-46DC-A788-487C7B9E30F5}" sibTransId="{1400DD01-13D9-42E8-9413-8F6E9309D27C}"/>
    <dgm:cxn modelId="{9E2F3A30-02D8-4887-8F6E-89076B104A32}" type="presOf" srcId="{A1B046D6-81AF-4377-AB34-7C2ABD7B84F2}" destId="{F76A6F9E-8FFD-4410-92A5-E5B34F695D3B}" srcOrd="0" destOrd="0" presId="urn:microsoft.com/office/officeart/2018/2/layout/IconLabelDescriptionList"/>
    <dgm:cxn modelId="{CD94634C-86D4-45B0-8AB4-D4B730D468AB}" srcId="{3F670312-2AE4-4AD8-A47F-24BFFFB61B4A}" destId="{6DFEF89F-1F0D-4AC4-874F-AAEC3B84C34B}" srcOrd="2" destOrd="0" parTransId="{16F82D05-7B93-412E-9ACD-96ED11C575DF}" sibTransId="{151E3144-2B2C-4EE0-A3C5-D06B99203B34}"/>
    <dgm:cxn modelId="{A1B30956-C277-4D5D-A518-A7D60E768C49}" type="presOf" srcId="{44B44F03-428A-4DA5-BB45-8EAEA381D5F8}" destId="{1F811EB1-FCF5-4C28-96CB-B232E28A4024}" srcOrd="0" destOrd="0" presId="urn:microsoft.com/office/officeart/2018/2/layout/IconLabelDescriptionList"/>
    <dgm:cxn modelId="{05708C7B-5FBB-46EF-8D64-C81083BC71E9}" type="presOf" srcId="{8E0AAB06-B78B-42C5-A4B1-D204DB027B36}" destId="{C619FC98-EF21-4A82-8F2E-44A7898804E2}" srcOrd="0" destOrd="0" presId="urn:microsoft.com/office/officeart/2018/2/layout/IconLabelDescriptionList"/>
    <dgm:cxn modelId="{5BA9FA7D-2C9B-45B0-B8AB-C115907936FC}" type="presOf" srcId="{A3741460-F8C2-42D3-8BF5-3AD54B042964}" destId="{80589AF9-34DE-4061-8D53-2846EADD447B}" srcOrd="0" destOrd="0" presId="urn:microsoft.com/office/officeart/2018/2/layout/IconLabelDescriptionList"/>
    <dgm:cxn modelId="{18A35C7F-898A-414A-83AA-62AE294FA3F4}" type="presOf" srcId="{DCC21E5E-529D-4B13-A5EE-D56998B86F81}" destId="{9B4CB02A-594C-44CA-AFF5-A62E677C49B8}" srcOrd="0" destOrd="0" presId="urn:microsoft.com/office/officeart/2018/2/layout/IconLabelDescriptionList"/>
    <dgm:cxn modelId="{C0284486-D099-4B1A-9D01-79C11F50D7FE}" srcId="{3F670312-2AE4-4AD8-A47F-24BFFFB61B4A}" destId="{44B44F03-428A-4DA5-BB45-8EAEA381D5F8}" srcOrd="4" destOrd="0" parTransId="{D28AEE2F-1822-4FA3-A17F-7A327B04EE33}" sibTransId="{63565591-B214-4242-A807-739F8D4A99E3}"/>
    <dgm:cxn modelId="{8FFB4288-93A4-4CE4-82D2-32B2B230DF4D}" type="presOf" srcId="{031B457C-8173-43A3-9C4A-583FDDDA6941}" destId="{28D0A91D-271C-4AC5-A7D7-3549364A9A96}" srcOrd="0" destOrd="0" presId="urn:microsoft.com/office/officeart/2018/2/layout/IconLabelDescriptionList"/>
    <dgm:cxn modelId="{E39EA39F-2116-464F-92C5-03583D602B2B}" srcId="{26F060F1-1892-4B1B-9D75-7AFCB4130004}" destId="{71E9E627-0313-4E5B-B675-92396FCE52C0}" srcOrd="0" destOrd="0" parTransId="{3A850F01-65D8-4AEB-BA37-556D4A4BE13F}" sibTransId="{E42C3A5D-52E6-468F-B76B-EE22202C29B2}"/>
    <dgm:cxn modelId="{F758CBA7-6BCC-4ADC-882F-3E704A1B6F3D}" srcId="{3F670312-2AE4-4AD8-A47F-24BFFFB61B4A}" destId="{DCC21E5E-529D-4B13-A5EE-D56998B86F81}" srcOrd="1" destOrd="0" parTransId="{B0E1FC0E-FA8F-4B63-BE47-D719CEDDE134}" sibTransId="{06C7E21A-16FD-4CF8-8118-C71926E92377}"/>
    <dgm:cxn modelId="{490309AF-5915-49E8-A936-1F80951788C0}" srcId="{6DFEF89F-1F0D-4AC4-874F-AAEC3B84C34B}" destId="{A3741460-F8C2-42D3-8BF5-3AD54B042964}" srcOrd="0" destOrd="0" parTransId="{0612E84A-01A9-4F1C-BBD6-F05002824ED1}" sibTransId="{6698714C-1915-4E73-8EA4-0CC0598301C0}"/>
    <dgm:cxn modelId="{8FE202B1-A8F1-441F-902A-1699AF269694}" srcId="{44B44F03-428A-4DA5-BB45-8EAEA381D5F8}" destId="{031B457C-8173-43A3-9C4A-583FDDDA6941}" srcOrd="0" destOrd="0" parTransId="{2CCD53B8-78A3-442F-A55B-F8F36C884AAA}" sibTransId="{015A4730-DDCE-4825-94FE-8AFEE2CF2F0D}"/>
    <dgm:cxn modelId="{D9B5E4B2-B914-43C3-8A6F-1686EB375BB3}" srcId="{CC813454-B353-4721-9714-175DAF34F095}" destId="{8E0AAB06-B78B-42C5-A4B1-D204DB027B36}" srcOrd="0" destOrd="0" parTransId="{E9E68F22-6E7E-454F-80C2-0535BD7E9C39}" sibTransId="{1F304661-2DF8-4814-BB02-9549204A03D8}"/>
    <dgm:cxn modelId="{8C035EB8-9D92-4135-9C8D-BA2B37468A83}" type="presOf" srcId="{CC813454-B353-4721-9714-175DAF34F095}" destId="{CC7E7A64-586F-4638-A14C-0324DE639FCC}" srcOrd="0" destOrd="0" presId="urn:microsoft.com/office/officeart/2018/2/layout/IconLabelDescriptionList"/>
    <dgm:cxn modelId="{F18BBFC7-A593-4BFE-AAA7-088F903183ED}" type="presOf" srcId="{71E9E627-0313-4E5B-B675-92396FCE52C0}" destId="{CE7089D6-60E3-4D03-AB2B-C5EDA90A13BB}" srcOrd="0" destOrd="0" presId="urn:microsoft.com/office/officeart/2018/2/layout/IconLabelDescriptionList"/>
    <dgm:cxn modelId="{6DCB08CB-D2D5-411F-A92D-A89772EFC4B9}" srcId="{DCC21E5E-529D-4B13-A5EE-D56998B86F81}" destId="{A1B046D6-81AF-4377-AB34-7C2ABD7B84F2}" srcOrd="0" destOrd="0" parTransId="{DF2F455C-7AF2-477A-873B-79580A1CA77E}" sibTransId="{7F86540A-9CCA-4D49-B860-6F8F55448E18}"/>
    <dgm:cxn modelId="{F65A3CD0-201C-4A26-A32C-A22709872A15}" type="presOf" srcId="{26F060F1-1892-4B1B-9D75-7AFCB4130004}" destId="{209EF705-7B24-4DD2-9CE0-471D78C6C998}" srcOrd="0" destOrd="0" presId="urn:microsoft.com/office/officeart/2018/2/layout/IconLabelDescriptionList"/>
    <dgm:cxn modelId="{15DD95D3-2431-49F8-A86C-7E5DCAE78CEE}" type="presOf" srcId="{3F670312-2AE4-4AD8-A47F-24BFFFB61B4A}" destId="{CBED8805-E898-42D6-9CA9-41CEB7E88966}" srcOrd="0" destOrd="0" presId="urn:microsoft.com/office/officeart/2018/2/layout/IconLabelDescriptionList"/>
    <dgm:cxn modelId="{19BA83DA-C488-4323-9422-EA2C540A9EFA}" srcId="{3F670312-2AE4-4AD8-A47F-24BFFFB61B4A}" destId="{CC813454-B353-4721-9714-175DAF34F095}" srcOrd="3" destOrd="0" parTransId="{4D15733D-6AAA-478B-B0B0-405F09D5BCD6}" sibTransId="{7B81EE6A-9471-40B4-A222-1FD568D48E2D}"/>
    <dgm:cxn modelId="{21DC2BDB-45F8-4E7B-AD74-D84309D4FECE}" type="presOf" srcId="{6DFEF89F-1F0D-4AC4-874F-AAEC3B84C34B}" destId="{D915238C-DB71-4872-B73B-C494A2D9B8C3}" srcOrd="0" destOrd="0" presId="urn:microsoft.com/office/officeart/2018/2/layout/IconLabelDescriptionList"/>
    <dgm:cxn modelId="{24755859-83F8-4A9B-8CAD-98826CFDE32A}" type="presParOf" srcId="{CBED8805-E898-42D6-9CA9-41CEB7E88966}" destId="{AD3CCC3B-0599-4FD6-9C31-CBE76AFE2266}" srcOrd="0" destOrd="0" presId="urn:microsoft.com/office/officeart/2018/2/layout/IconLabelDescriptionList"/>
    <dgm:cxn modelId="{19A4FFC5-776B-49F3-AC7A-65B5244F2D83}" type="presParOf" srcId="{AD3CCC3B-0599-4FD6-9C31-CBE76AFE2266}" destId="{B2DA98F5-022A-4BA2-9DBD-013950732107}" srcOrd="0" destOrd="0" presId="urn:microsoft.com/office/officeart/2018/2/layout/IconLabelDescriptionList"/>
    <dgm:cxn modelId="{9B267ACC-EBD9-404B-ACD7-828E7420436D}" type="presParOf" srcId="{AD3CCC3B-0599-4FD6-9C31-CBE76AFE2266}" destId="{EE208360-ACBE-45DF-840E-3F07876DE5A8}" srcOrd="1" destOrd="0" presId="urn:microsoft.com/office/officeart/2018/2/layout/IconLabelDescriptionList"/>
    <dgm:cxn modelId="{2785B627-3324-423B-BA0B-3282D0487C43}" type="presParOf" srcId="{AD3CCC3B-0599-4FD6-9C31-CBE76AFE2266}" destId="{209EF705-7B24-4DD2-9CE0-471D78C6C998}" srcOrd="2" destOrd="0" presId="urn:microsoft.com/office/officeart/2018/2/layout/IconLabelDescriptionList"/>
    <dgm:cxn modelId="{F1629203-DE22-4E5C-B841-2D7C5220C523}" type="presParOf" srcId="{AD3CCC3B-0599-4FD6-9C31-CBE76AFE2266}" destId="{073028C7-5809-4650-831C-6E946EF2C5E6}" srcOrd="3" destOrd="0" presId="urn:microsoft.com/office/officeart/2018/2/layout/IconLabelDescriptionList"/>
    <dgm:cxn modelId="{D6637438-DEC1-4C3D-A821-1008A077B80A}" type="presParOf" srcId="{AD3CCC3B-0599-4FD6-9C31-CBE76AFE2266}" destId="{CE7089D6-60E3-4D03-AB2B-C5EDA90A13BB}" srcOrd="4" destOrd="0" presId="urn:microsoft.com/office/officeart/2018/2/layout/IconLabelDescriptionList"/>
    <dgm:cxn modelId="{05DDA675-6536-4D58-8E1B-D0EE4FCAF9B9}" type="presParOf" srcId="{CBED8805-E898-42D6-9CA9-41CEB7E88966}" destId="{3DA49FA3-2372-47A7-AABC-A0B64B41A8AC}" srcOrd="1" destOrd="0" presId="urn:microsoft.com/office/officeart/2018/2/layout/IconLabelDescriptionList"/>
    <dgm:cxn modelId="{937F9296-68B3-4285-95C9-7041A369536D}" type="presParOf" srcId="{CBED8805-E898-42D6-9CA9-41CEB7E88966}" destId="{3793B39F-4E47-432A-A68D-F8F6E520CE3B}" srcOrd="2" destOrd="0" presId="urn:microsoft.com/office/officeart/2018/2/layout/IconLabelDescriptionList"/>
    <dgm:cxn modelId="{7D29BE25-0BB8-4E65-979D-771412E42BDF}" type="presParOf" srcId="{3793B39F-4E47-432A-A68D-F8F6E520CE3B}" destId="{7D8762A4-39AD-4862-B8A7-957F95B247FB}" srcOrd="0" destOrd="0" presId="urn:microsoft.com/office/officeart/2018/2/layout/IconLabelDescriptionList"/>
    <dgm:cxn modelId="{B216F794-D219-4C12-8DF2-71B06875E295}" type="presParOf" srcId="{3793B39F-4E47-432A-A68D-F8F6E520CE3B}" destId="{6019A833-6F2F-49C7-993A-2BF0C740A952}" srcOrd="1" destOrd="0" presId="urn:microsoft.com/office/officeart/2018/2/layout/IconLabelDescriptionList"/>
    <dgm:cxn modelId="{ECEB89A6-E617-41FE-8A05-F477637DBC41}" type="presParOf" srcId="{3793B39F-4E47-432A-A68D-F8F6E520CE3B}" destId="{9B4CB02A-594C-44CA-AFF5-A62E677C49B8}" srcOrd="2" destOrd="0" presId="urn:microsoft.com/office/officeart/2018/2/layout/IconLabelDescriptionList"/>
    <dgm:cxn modelId="{9B923B74-6FE8-4A57-AD06-F56F1B90C076}" type="presParOf" srcId="{3793B39F-4E47-432A-A68D-F8F6E520CE3B}" destId="{476CE661-ADB8-4B97-95C4-6EE214F73646}" srcOrd="3" destOrd="0" presId="urn:microsoft.com/office/officeart/2018/2/layout/IconLabelDescriptionList"/>
    <dgm:cxn modelId="{64F971BC-5E1D-4048-B087-0D6474709676}" type="presParOf" srcId="{3793B39F-4E47-432A-A68D-F8F6E520CE3B}" destId="{F76A6F9E-8FFD-4410-92A5-E5B34F695D3B}" srcOrd="4" destOrd="0" presId="urn:microsoft.com/office/officeart/2018/2/layout/IconLabelDescriptionList"/>
    <dgm:cxn modelId="{2A2ABFF8-67A0-4895-9833-09070C33B019}" type="presParOf" srcId="{CBED8805-E898-42D6-9CA9-41CEB7E88966}" destId="{6B39F399-0454-444B-A655-17C79EED2750}" srcOrd="3" destOrd="0" presId="urn:microsoft.com/office/officeart/2018/2/layout/IconLabelDescriptionList"/>
    <dgm:cxn modelId="{70DF7A6C-757E-4155-8DCF-85883647D933}" type="presParOf" srcId="{CBED8805-E898-42D6-9CA9-41CEB7E88966}" destId="{A62ACD1C-34B8-4E94-9CFE-0BD59EEE56D7}" srcOrd="4" destOrd="0" presId="urn:microsoft.com/office/officeart/2018/2/layout/IconLabelDescriptionList"/>
    <dgm:cxn modelId="{C4551105-AA29-4F45-B849-BA5DDA828E2D}" type="presParOf" srcId="{A62ACD1C-34B8-4E94-9CFE-0BD59EEE56D7}" destId="{58C84BBA-2FA1-4770-8C6B-EA1C43AACDE4}" srcOrd="0" destOrd="0" presId="urn:microsoft.com/office/officeart/2018/2/layout/IconLabelDescriptionList"/>
    <dgm:cxn modelId="{A78FE134-19FF-41DB-9916-1416B0A99822}" type="presParOf" srcId="{A62ACD1C-34B8-4E94-9CFE-0BD59EEE56D7}" destId="{758D1E14-999F-4945-860D-D815577CBF3A}" srcOrd="1" destOrd="0" presId="urn:microsoft.com/office/officeart/2018/2/layout/IconLabelDescriptionList"/>
    <dgm:cxn modelId="{038D022E-F068-4383-83EE-61CC5B4B25D3}" type="presParOf" srcId="{A62ACD1C-34B8-4E94-9CFE-0BD59EEE56D7}" destId="{D915238C-DB71-4872-B73B-C494A2D9B8C3}" srcOrd="2" destOrd="0" presId="urn:microsoft.com/office/officeart/2018/2/layout/IconLabelDescriptionList"/>
    <dgm:cxn modelId="{E8E540E9-10D4-403D-BDED-C39A2EE6B6CD}" type="presParOf" srcId="{A62ACD1C-34B8-4E94-9CFE-0BD59EEE56D7}" destId="{E0C029E5-927A-4D7D-9A43-E93CF703440C}" srcOrd="3" destOrd="0" presId="urn:microsoft.com/office/officeart/2018/2/layout/IconLabelDescriptionList"/>
    <dgm:cxn modelId="{FA80B242-3DEB-47FC-9DF1-CCA18B93A9CE}" type="presParOf" srcId="{A62ACD1C-34B8-4E94-9CFE-0BD59EEE56D7}" destId="{80589AF9-34DE-4061-8D53-2846EADD447B}" srcOrd="4" destOrd="0" presId="urn:microsoft.com/office/officeart/2018/2/layout/IconLabelDescriptionList"/>
    <dgm:cxn modelId="{2C3862CE-7B9C-4098-B60A-C93F92688106}" type="presParOf" srcId="{CBED8805-E898-42D6-9CA9-41CEB7E88966}" destId="{D47CDDFD-7AA5-4AC7-B59B-43B96F95BA3F}" srcOrd="5" destOrd="0" presId="urn:microsoft.com/office/officeart/2018/2/layout/IconLabelDescriptionList"/>
    <dgm:cxn modelId="{A1D5E9D9-832A-413E-A9CE-890866BBF9DB}" type="presParOf" srcId="{CBED8805-E898-42D6-9CA9-41CEB7E88966}" destId="{BD0D0196-CCFD-4CE3-9935-4FE7D11CAE0A}" srcOrd="6" destOrd="0" presId="urn:microsoft.com/office/officeart/2018/2/layout/IconLabelDescriptionList"/>
    <dgm:cxn modelId="{279FDE82-DC71-4C2E-B38B-D668ED30D5DE}" type="presParOf" srcId="{BD0D0196-CCFD-4CE3-9935-4FE7D11CAE0A}" destId="{795F2C40-0881-4244-96DA-9E31629CFFFF}" srcOrd="0" destOrd="0" presId="urn:microsoft.com/office/officeart/2018/2/layout/IconLabelDescriptionList"/>
    <dgm:cxn modelId="{15C2E37A-6572-4773-B9C7-368D937B3E94}" type="presParOf" srcId="{BD0D0196-CCFD-4CE3-9935-4FE7D11CAE0A}" destId="{D04A6FC3-EB81-4E3E-BEB2-776E9A969DD5}" srcOrd="1" destOrd="0" presId="urn:microsoft.com/office/officeart/2018/2/layout/IconLabelDescriptionList"/>
    <dgm:cxn modelId="{E4EAFAD0-118A-4A76-81A4-AB11A89CFB2F}" type="presParOf" srcId="{BD0D0196-CCFD-4CE3-9935-4FE7D11CAE0A}" destId="{CC7E7A64-586F-4638-A14C-0324DE639FCC}" srcOrd="2" destOrd="0" presId="urn:microsoft.com/office/officeart/2018/2/layout/IconLabelDescriptionList"/>
    <dgm:cxn modelId="{2BC6B3AC-1CE9-4F37-8B70-E2F9139ADFC9}" type="presParOf" srcId="{BD0D0196-CCFD-4CE3-9935-4FE7D11CAE0A}" destId="{1C3334D5-A17F-4286-8633-C1ACBF8D15DF}" srcOrd="3" destOrd="0" presId="urn:microsoft.com/office/officeart/2018/2/layout/IconLabelDescriptionList"/>
    <dgm:cxn modelId="{F3E315F2-2787-4330-BC79-990271501E03}" type="presParOf" srcId="{BD0D0196-CCFD-4CE3-9935-4FE7D11CAE0A}" destId="{C619FC98-EF21-4A82-8F2E-44A7898804E2}" srcOrd="4" destOrd="0" presId="urn:microsoft.com/office/officeart/2018/2/layout/IconLabelDescriptionList"/>
    <dgm:cxn modelId="{A595A55B-3BC7-4B0D-8D5B-48C18B27E0F1}" type="presParOf" srcId="{CBED8805-E898-42D6-9CA9-41CEB7E88966}" destId="{1263A92B-7CB6-493D-A0A0-7C73D53519F0}" srcOrd="7" destOrd="0" presId="urn:microsoft.com/office/officeart/2018/2/layout/IconLabelDescriptionList"/>
    <dgm:cxn modelId="{0EEF610A-A63D-4076-A94A-7A228A8C6781}" type="presParOf" srcId="{CBED8805-E898-42D6-9CA9-41CEB7E88966}" destId="{9617C6E6-D931-444B-82C8-626BBFFA285B}" srcOrd="8" destOrd="0" presId="urn:microsoft.com/office/officeart/2018/2/layout/IconLabelDescriptionList"/>
    <dgm:cxn modelId="{C58BF3B3-649D-43DE-B20A-71532C878930}" type="presParOf" srcId="{9617C6E6-D931-444B-82C8-626BBFFA285B}" destId="{702ABF5D-94C5-4DFD-B698-32BDB17D9767}" srcOrd="0" destOrd="0" presId="urn:microsoft.com/office/officeart/2018/2/layout/IconLabelDescriptionList"/>
    <dgm:cxn modelId="{0B25B067-028A-49CD-AA69-77741EA6E120}" type="presParOf" srcId="{9617C6E6-D931-444B-82C8-626BBFFA285B}" destId="{48F6193E-C5A8-469B-BCFA-E55C9C19B7B5}" srcOrd="1" destOrd="0" presId="urn:microsoft.com/office/officeart/2018/2/layout/IconLabelDescriptionList"/>
    <dgm:cxn modelId="{71BBB109-724C-4C4C-AE9F-90C184B96628}" type="presParOf" srcId="{9617C6E6-D931-444B-82C8-626BBFFA285B}" destId="{1F811EB1-FCF5-4C28-96CB-B232E28A4024}" srcOrd="2" destOrd="0" presId="urn:microsoft.com/office/officeart/2018/2/layout/IconLabelDescriptionList"/>
    <dgm:cxn modelId="{29C52385-4A1C-4035-A301-BD930725116A}" type="presParOf" srcId="{9617C6E6-D931-444B-82C8-626BBFFA285B}" destId="{85EE96F0-4313-4660-A9B8-973D69B63B0A}" srcOrd="3" destOrd="0" presId="urn:microsoft.com/office/officeart/2018/2/layout/IconLabelDescriptionList"/>
    <dgm:cxn modelId="{1EA8953B-C7FE-4621-AA99-F3BE4B2EA52E}" type="presParOf" srcId="{9617C6E6-D931-444B-82C8-626BBFFA285B}" destId="{28D0A91D-271C-4AC5-A7D7-3549364A9A96}"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17929-64CC-004F-8045-4B6C08353582}">
      <dsp:nvSpPr>
        <dsp:cNvPr id="0" name=""/>
        <dsp:cNvSpPr/>
      </dsp:nvSpPr>
      <dsp:spPr>
        <a:xfrm>
          <a:off x="1021478" y="0"/>
          <a:ext cx="4863672" cy="4863672"/>
        </a:xfrm>
        <a:prstGeom prst="ellipse">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Institution</a:t>
          </a:r>
        </a:p>
      </dsp:txBody>
      <dsp:txXfrm>
        <a:off x="2603387" y="243183"/>
        <a:ext cx="1699853" cy="729550"/>
      </dsp:txXfrm>
    </dsp:sp>
    <dsp:sp modelId="{ADC21A2B-287F-664C-8BD2-C1ED69E6F9E3}">
      <dsp:nvSpPr>
        <dsp:cNvPr id="0" name=""/>
        <dsp:cNvSpPr/>
      </dsp:nvSpPr>
      <dsp:spPr>
        <a:xfrm>
          <a:off x="1629436" y="1215917"/>
          <a:ext cx="3647754" cy="3647754"/>
        </a:xfrm>
        <a:prstGeom prst="ellipse">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Instructor</a:t>
          </a:r>
        </a:p>
      </dsp:txBody>
      <dsp:txXfrm>
        <a:off x="2603387" y="1443902"/>
        <a:ext cx="1699853" cy="683953"/>
      </dsp:txXfrm>
    </dsp:sp>
    <dsp:sp modelId="{39967256-5BCE-044B-AE7C-0A2BF051DC26}">
      <dsp:nvSpPr>
        <dsp:cNvPr id="0" name=""/>
        <dsp:cNvSpPr/>
      </dsp:nvSpPr>
      <dsp:spPr>
        <a:xfrm>
          <a:off x="2237396" y="2431836"/>
          <a:ext cx="2431836" cy="2431836"/>
        </a:xfrm>
        <a:prstGeom prst="ellipse">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Student</a:t>
          </a:r>
        </a:p>
      </dsp:txBody>
      <dsp:txXfrm>
        <a:off x="2593530" y="3039795"/>
        <a:ext cx="1719567" cy="12159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A98F5-022A-4BA2-9DBD-013950732107}">
      <dsp:nvSpPr>
        <dsp:cNvPr id="0" name=""/>
        <dsp:cNvSpPr/>
      </dsp:nvSpPr>
      <dsp:spPr>
        <a:xfrm>
          <a:off x="619422" y="642489"/>
          <a:ext cx="823135" cy="823135"/>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9EF705-7B24-4DD2-9CE0-471D78C6C998}">
      <dsp:nvSpPr>
        <dsp:cNvPr id="0" name=""/>
        <dsp:cNvSpPr/>
      </dsp:nvSpPr>
      <dsp:spPr>
        <a:xfrm>
          <a:off x="5572" y="1972561"/>
          <a:ext cx="2230529" cy="797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en-US" sz="2000" kern="1200" dirty="0">
              <a:latin typeface="Arial" panose="020B0604020202020204" pitchFamily="34" charset="0"/>
              <a:cs typeface="Arial" panose="020B0604020202020204" pitchFamily="34" charset="0"/>
            </a:rPr>
            <a:t>Shift to Universal Design for Learning</a:t>
          </a:r>
        </a:p>
      </dsp:txBody>
      <dsp:txXfrm>
        <a:off x="5572" y="1972561"/>
        <a:ext cx="2230529" cy="797937"/>
      </dsp:txXfrm>
    </dsp:sp>
    <dsp:sp modelId="{CE7089D6-60E3-4D03-AB2B-C5EDA90A13BB}">
      <dsp:nvSpPr>
        <dsp:cNvPr id="0" name=""/>
        <dsp:cNvSpPr/>
      </dsp:nvSpPr>
      <dsp:spPr>
        <a:xfrm>
          <a:off x="39557" y="3198780"/>
          <a:ext cx="1702265" cy="718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Train how and sustain with the “why”</a:t>
          </a:r>
        </a:p>
      </dsp:txBody>
      <dsp:txXfrm>
        <a:off x="39557" y="3198780"/>
        <a:ext cx="1702265" cy="718318"/>
      </dsp:txXfrm>
    </dsp:sp>
    <dsp:sp modelId="{7D8762A4-39AD-4862-B8A7-957F95B247FB}">
      <dsp:nvSpPr>
        <dsp:cNvPr id="0" name=""/>
        <dsp:cNvSpPr/>
      </dsp:nvSpPr>
      <dsp:spPr>
        <a:xfrm>
          <a:off x="2997388" y="645707"/>
          <a:ext cx="823135" cy="823135"/>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4CB02A-594C-44CA-AFF5-A62E677C49B8}">
      <dsp:nvSpPr>
        <dsp:cNvPr id="0" name=""/>
        <dsp:cNvSpPr/>
      </dsp:nvSpPr>
      <dsp:spPr>
        <a:xfrm>
          <a:off x="2647669" y="1975780"/>
          <a:ext cx="1702265" cy="797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en-US" sz="2000" kern="1200" dirty="0">
              <a:latin typeface="Arial" panose="020B0604020202020204" pitchFamily="34" charset="0"/>
              <a:cs typeface="Arial" panose="020B0604020202020204" pitchFamily="34" charset="0"/>
            </a:rPr>
            <a:t>Standing item on agendas</a:t>
          </a:r>
        </a:p>
      </dsp:txBody>
      <dsp:txXfrm>
        <a:off x="2647669" y="1975780"/>
        <a:ext cx="1702265" cy="797937"/>
      </dsp:txXfrm>
    </dsp:sp>
    <dsp:sp modelId="{F76A6F9E-8FFD-4410-92A5-E5B34F695D3B}">
      <dsp:nvSpPr>
        <dsp:cNvPr id="0" name=""/>
        <dsp:cNvSpPr/>
      </dsp:nvSpPr>
      <dsp:spPr>
        <a:xfrm>
          <a:off x="2532596" y="3109057"/>
          <a:ext cx="1702265" cy="71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Keep focus on accessibility among faculty</a:t>
          </a:r>
        </a:p>
      </dsp:txBody>
      <dsp:txXfrm>
        <a:off x="2532596" y="3109057"/>
        <a:ext cx="1702265" cy="711882"/>
      </dsp:txXfrm>
    </dsp:sp>
    <dsp:sp modelId="{58C84BBA-2FA1-4770-8C6B-EA1C43AACDE4}">
      <dsp:nvSpPr>
        <dsp:cNvPr id="0" name=""/>
        <dsp:cNvSpPr/>
      </dsp:nvSpPr>
      <dsp:spPr>
        <a:xfrm>
          <a:off x="5111221" y="645707"/>
          <a:ext cx="823135" cy="823135"/>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15238C-DB71-4872-B73B-C494A2D9B8C3}">
      <dsp:nvSpPr>
        <dsp:cNvPr id="0" name=""/>
        <dsp:cNvSpPr/>
      </dsp:nvSpPr>
      <dsp:spPr>
        <a:xfrm>
          <a:off x="4761503" y="1975780"/>
          <a:ext cx="1702265" cy="797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en-US" sz="2000" kern="1200" dirty="0">
              <a:latin typeface="Arial" panose="020B0604020202020204" pitchFamily="34" charset="0"/>
              <a:cs typeface="Arial" panose="020B0604020202020204" pitchFamily="34" charset="0"/>
            </a:rPr>
            <a:t>Small chunks for success</a:t>
          </a:r>
        </a:p>
      </dsp:txBody>
      <dsp:txXfrm>
        <a:off x="4761503" y="1975780"/>
        <a:ext cx="1702265" cy="797937"/>
      </dsp:txXfrm>
    </dsp:sp>
    <dsp:sp modelId="{80589AF9-34DE-4061-8D53-2846EADD447B}">
      <dsp:nvSpPr>
        <dsp:cNvPr id="0" name=""/>
        <dsp:cNvSpPr/>
      </dsp:nvSpPr>
      <dsp:spPr>
        <a:xfrm>
          <a:off x="4623415" y="3134578"/>
          <a:ext cx="1702265" cy="71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Focus on high impact areas for growth</a:t>
          </a:r>
        </a:p>
      </dsp:txBody>
      <dsp:txXfrm>
        <a:off x="4623415" y="3134578"/>
        <a:ext cx="1702265" cy="711882"/>
      </dsp:txXfrm>
    </dsp:sp>
    <dsp:sp modelId="{795F2C40-0881-4244-96DA-9E31629CFFFF}">
      <dsp:nvSpPr>
        <dsp:cNvPr id="0" name=""/>
        <dsp:cNvSpPr/>
      </dsp:nvSpPr>
      <dsp:spPr>
        <a:xfrm>
          <a:off x="7226142" y="676331"/>
          <a:ext cx="823135" cy="823135"/>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7E7A64-586F-4638-A14C-0324DE639FCC}">
      <dsp:nvSpPr>
        <dsp:cNvPr id="0" name=""/>
        <dsp:cNvSpPr/>
      </dsp:nvSpPr>
      <dsp:spPr>
        <a:xfrm>
          <a:off x="6876423" y="2006403"/>
          <a:ext cx="1702265" cy="797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en-US" sz="2000" kern="1200" dirty="0">
              <a:latin typeface="Arial" panose="020B0604020202020204" pitchFamily="34" charset="0"/>
              <a:cs typeface="Arial" panose="020B0604020202020204" pitchFamily="34" charset="0"/>
            </a:rPr>
            <a:t>Make it part of the workflow</a:t>
          </a:r>
        </a:p>
      </dsp:txBody>
      <dsp:txXfrm>
        <a:off x="6876423" y="2006403"/>
        <a:ext cx="1702265" cy="797937"/>
      </dsp:txXfrm>
    </dsp:sp>
    <dsp:sp modelId="{C619FC98-EF21-4A82-8F2E-44A7898804E2}">
      <dsp:nvSpPr>
        <dsp:cNvPr id="0" name=""/>
        <dsp:cNvSpPr/>
      </dsp:nvSpPr>
      <dsp:spPr>
        <a:xfrm>
          <a:off x="6830709" y="3078434"/>
          <a:ext cx="1931782" cy="71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Flex old content, but make all new content accessible</a:t>
          </a:r>
        </a:p>
      </dsp:txBody>
      <dsp:txXfrm>
        <a:off x="6830709" y="3078434"/>
        <a:ext cx="1931782" cy="711882"/>
      </dsp:txXfrm>
    </dsp:sp>
    <dsp:sp modelId="{702ABF5D-94C5-4DFD-B698-32BDB17D9767}">
      <dsp:nvSpPr>
        <dsp:cNvPr id="0" name=""/>
        <dsp:cNvSpPr/>
      </dsp:nvSpPr>
      <dsp:spPr>
        <a:xfrm>
          <a:off x="9455378" y="706954"/>
          <a:ext cx="823135" cy="823135"/>
        </a:xfrm>
        <a:prstGeom prst="rect">
          <a:avLst/>
        </a:prstGeom>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811EB1-FCF5-4C28-96CB-B232E28A4024}">
      <dsp:nvSpPr>
        <dsp:cNvPr id="0" name=""/>
        <dsp:cNvSpPr/>
      </dsp:nvSpPr>
      <dsp:spPr>
        <a:xfrm>
          <a:off x="8996916" y="2049937"/>
          <a:ext cx="1930896" cy="797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en-US" sz="2000" kern="1200" dirty="0">
              <a:latin typeface="Arial" panose="020B0604020202020204" pitchFamily="34" charset="0"/>
              <a:cs typeface="Arial" panose="020B0604020202020204" pitchFamily="34" charset="0"/>
            </a:rPr>
            <a:t>Acknowledge champions and success</a:t>
          </a:r>
        </a:p>
      </dsp:txBody>
      <dsp:txXfrm>
        <a:off x="8996916" y="2049937"/>
        <a:ext cx="1930896" cy="797937"/>
      </dsp:txXfrm>
    </dsp:sp>
    <dsp:sp modelId="{28D0A91D-271C-4AC5-A7D7-3549364A9A96}">
      <dsp:nvSpPr>
        <dsp:cNvPr id="0" name=""/>
        <dsp:cNvSpPr/>
      </dsp:nvSpPr>
      <dsp:spPr>
        <a:xfrm>
          <a:off x="9105659" y="3202653"/>
          <a:ext cx="1702265" cy="589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Recognize and praise wins</a:t>
          </a:r>
        </a:p>
      </dsp:txBody>
      <dsp:txXfrm>
        <a:off x="9105659" y="3202653"/>
        <a:ext cx="1702265" cy="589389"/>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C09300-05CB-D947-9808-E0D9EF3D068A}" type="datetimeFigureOut">
              <a:rPr lang="en-US" smtClean="0"/>
              <a:t>7/14/20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1E23EE-0F71-B548-8D5A-4D687A937AF6}" type="slidenum">
              <a:rPr lang="en-US" smtClean="0"/>
              <a:t>‹#›</a:t>
            </a:fld>
            <a:endParaRPr lang="en-US"/>
          </a:p>
        </p:txBody>
      </p:sp>
    </p:spTree>
    <p:extLst>
      <p:ext uri="{BB962C8B-B14F-4D97-AF65-F5344CB8AC3E}">
        <p14:creationId xmlns:p14="http://schemas.microsoft.com/office/powerpoint/2010/main" val="3278041421"/>
      </p:ext>
    </p:extLst>
  </p:cSld>
  <p:clrMap bg1="lt1" tx1="dk1" bg2="lt2" tx2="dk2" accent1="accent1" accent2="accent2" accent3="accent3" accent4="accent4" accent5="accent5" accent6="accent6" hlink="hlink" folHlink="folHlink"/>
  <p:notesStyle>
    <a:lvl1pPr marL="0" algn="l" defTabSz="1097280" rtl="0" eaLnBrk="1" latinLnBrk="0" hangingPunct="1">
      <a:defRPr sz="1440" kern="1200">
        <a:solidFill>
          <a:schemeClr val="tx1"/>
        </a:solidFill>
        <a:latin typeface="+mn-lt"/>
        <a:ea typeface="+mn-ea"/>
        <a:cs typeface="+mn-cs"/>
      </a:defRPr>
    </a:lvl1pPr>
    <a:lvl2pPr marL="548640" algn="l" defTabSz="1097280" rtl="0" eaLnBrk="1" latinLnBrk="0" hangingPunct="1">
      <a:defRPr sz="1440" kern="1200">
        <a:solidFill>
          <a:schemeClr val="tx1"/>
        </a:solidFill>
        <a:latin typeface="+mn-lt"/>
        <a:ea typeface="+mn-ea"/>
        <a:cs typeface="+mn-cs"/>
      </a:defRPr>
    </a:lvl2pPr>
    <a:lvl3pPr marL="1097280" algn="l" defTabSz="1097280" rtl="0" eaLnBrk="1" latinLnBrk="0" hangingPunct="1">
      <a:defRPr sz="1440" kern="1200">
        <a:solidFill>
          <a:schemeClr val="tx1"/>
        </a:solidFill>
        <a:latin typeface="+mn-lt"/>
        <a:ea typeface="+mn-ea"/>
        <a:cs typeface="+mn-cs"/>
      </a:defRPr>
    </a:lvl3pPr>
    <a:lvl4pPr marL="1645920" algn="l" defTabSz="1097280" rtl="0" eaLnBrk="1" latinLnBrk="0" hangingPunct="1">
      <a:defRPr sz="1440" kern="1200">
        <a:solidFill>
          <a:schemeClr val="tx1"/>
        </a:solidFill>
        <a:latin typeface="+mn-lt"/>
        <a:ea typeface="+mn-ea"/>
        <a:cs typeface="+mn-cs"/>
      </a:defRPr>
    </a:lvl4pPr>
    <a:lvl5pPr marL="2194560" algn="l" defTabSz="1097280" rtl="0" eaLnBrk="1" latinLnBrk="0" hangingPunct="1">
      <a:defRPr sz="144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1E23EE-0F71-B548-8D5A-4D687A937AF6}" type="slidenum">
              <a:rPr lang="en-US" smtClean="0"/>
              <a:t>2</a:t>
            </a:fld>
            <a:endParaRPr lang="en-US"/>
          </a:p>
        </p:txBody>
      </p:sp>
    </p:spTree>
    <p:extLst>
      <p:ext uri="{BB962C8B-B14F-4D97-AF65-F5344CB8AC3E}">
        <p14:creationId xmlns:p14="http://schemas.microsoft.com/office/powerpoint/2010/main" val="647996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1E23EE-0F71-B548-8D5A-4D687A937AF6}" type="slidenum">
              <a:rPr lang="en-US" smtClean="0"/>
              <a:t>21</a:t>
            </a:fld>
            <a:endParaRPr lang="en-US"/>
          </a:p>
        </p:txBody>
      </p:sp>
    </p:spTree>
    <p:extLst>
      <p:ext uri="{BB962C8B-B14F-4D97-AF65-F5344CB8AC3E}">
        <p14:creationId xmlns:p14="http://schemas.microsoft.com/office/powerpoint/2010/main" val="437406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1E23EE-0F71-B548-8D5A-4D687A937AF6}" type="slidenum">
              <a:rPr lang="en-US" smtClean="0"/>
              <a:t>22</a:t>
            </a:fld>
            <a:endParaRPr lang="en-US"/>
          </a:p>
        </p:txBody>
      </p:sp>
    </p:spTree>
    <p:extLst>
      <p:ext uri="{BB962C8B-B14F-4D97-AF65-F5344CB8AC3E}">
        <p14:creationId xmlns:p14="http://schemas.microsoft.com/office/powerpoint/2010/main" val="842658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DB8FC0-A4A3-6A4E-8BBB-2E7A5B8F8B12}" type="slidenum">
              <a:rPr lang="en-US" smtClean="0"/>
              <a:t>23</a:t>
            </a:fld>
            <a:endParaRPr lang="en-US"/>
          </a:p>
        </p:txBody>
      </p:sp>
    </p:spTree>
    <p:extLst>
      <p:ext uri="{BB962C8B-B14F-4D97-AF65-F5344CB8AC3E}">
        <p14:creationId xmlns:p14="http://schemas.microsoft.com/office/powerpoint/2010/main" val="313953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1E23EE-0F71-B548-8D5A-4D687A937AF6}" type="slidenum">
              <a:rPr lang="en-US" smtClean="0"/>
              <a:t>24</a:t>
            </a:fld>
            <a:endParaRPr lang="en-US"/>
          </a:p>
        </p:txBody>
      </p:sp>
    </p:spTree>
    <p:extLst>
      <p:ext uri="{BB962C8B-B14F-4D97-AF65-F5344CB8AC3E}">
        <p14:creationId xmlns:p14="http://schemas.microsoft.com/office/powerpoint/2010/main" val="2897965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1E23EE-0F71-B548-8D5A-4D687A937AF6}" type="slidenum">
              <a:rPr lang="en-US" smtClean="0"/>
              <a:t>3</a:t>
            </a:fld>
            <a:endParaRPr lang="en-US"/>
          </a:p>
        </p:txBody>
      </p:sp>
    </p:spTree>
    <p:extLst>
      <p:ext uri="{BB962C8B-B14F-4D97-AF65-F5344CB8AC3E}">
        <p14:creationId xmlns:p14="http://schemas.microsoft.com/office/powerpoint/2010/main" val="3209627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1E23EE-0F71-B548-8D5A-4D687A937AF6}" type="slidenum">
              <a:rPr lang="en-US" smtClean="0"/>
              <a:t>4</a:t>
            </a:fld>
            <a:endParaRPr lang="en-US"/>
          </a:p>
        </p:txBody>
      </p:sp>
    </p:spTree>
    <p:extLst>
      <p:ext uri="{BB962C8B-B14F-4D97-AF65-F5344CB8AC3E}">
        <p14:creationId xmlns:p14="http://schemas.microsoft.com/office/powerpoint/2010/main" val="1168574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data on lawsuits for 2019 and 2020 are estimates based on recent trends </a:t>
            </a:r>
          </a:p>
        </p:txBody>
      </p:sp>
      <p:sp>
        <p:nvSpPr>
          <p:cNvPr id="4" name="Slide Number Placeholder 3"/>
          <p:cNvSpPr>
            <a:spLocks noGrp="1"/>
          </p:cNvSpPr>
          <p:nvPr>
            <p:ph type="sldNum" sz="quarter" idx="5"/>
          </p:nvPr>
        </p:nvSpPr>
        <p:spPr/>
        <p:txBody>
          <a:bodyPr/>
          <a:lstStyle/>
          <a:p>
            <a:fld id="{111E23EE-0F71-B548-8D5A-4D687A937AF6}" type="slidenum">
              <a:rPr lang="en-US" smtClean="0"/>
              <a:t>8</a:t>
            </a:fld>
            <a:endParaRPr lang="en-US"/>
          </a:p>
        </p:txBody>
      </p:sp>
    </p:spTree>
    <p:extLst>
      <p:ext uri="{BB962C8B-B14F-4D97-AF65-F5344CB8AC3E}">
        <p14:creationId xmlns:p14="http://schemas.microsoft.com/office/powerpoint/2010/main" val="2347845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Accessibility is a key element of developing teaching content that can reach learners of all shapes and sizes</a:t>
            </a:r>
          </a:p>
        </p:txBody>
      </p:sp>
      <p:sp>
        <p:nvSpPr>
          <p:cNvPr id="4" name="Slide Number Placeholder 3"/>
          <p:cNvSpPr>
            <a:spLocks noGrp="1"/>
          </p:cNvSpPr>
          <p:nvPr>
            <p:ph type="sldNum" sz="quarter" idx="5"/>
          </p:nvPr>
        </p:nvSpPr>
        <p:spPr/>
        <p:txBody>
          <a:bodyPr/>
          <a:lstStyle/>
          <a:p>
            <a:fld id="{111E23EE-0F71-B548-8D5A-4D687A937AF6}" type="slidenum">
              <a:rPr lang="en-US" smtClean="0"/>
              <a:t>9</a:t>
            </a:fld>
            <a:endParaRPr lang="en-US"/>
          </a:p>
        </p:txBody>
      </p:sp>
    </p:spTree>
    <p:extLst>
      <p:ext uri="{BB962C8B-B14F-4D97-AF65-F5344CB8AC3E}">
        <p14:creationId xmlns:p14="http://schemas.microsoft.com/office/powerpoint/2010/main" val="4277720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In education, students with disabilities have been excluded or included in the classroom</a:t>
            </a:r>
          </a:p>
          <a:p>
            <a:pPr marL="342900" indent="-342900">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When considering the unique needs of our learners, then we can proactively design for inclusive learning</a:t>
            </a:r>
          </a:p>
          <a:p>
            <a:pPr marL="342900" indent="-342900">
              <a:buFont typeface="Arial" panose="020B0604020202020204"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The road to inclusive learning begins with accessible content  </a:t>
            </a:r>
          </a:p>
          <a:p>
            <a:endParaRPr lang="en-US" dirty="0"/>
          </a:p>
        </p:txBody>
      </p:sp>
      <p:sp>
        <p:nvSpPr>
          <p:cNvPr id="4" name="Slide Number Placeholder 3"/>
          <p:cNvSpPr>
            <a:spLocks noGrp="1"/>
          </p:cNvSpPr>
          <p:nvPr>
            <p:ph type="sldNum" sz="quarter" idx="5"/>
          </p:nvPr>
        </p:nvSpPr>
        <p:spPr/>
        <p:txBody>
          <a:bodyPr/>
          <a:lstStyle/>
          <a:p>
            <a:fld id="{BEDB8FC0-A4A3-6A4E-8BBB-2E7A5B8F8B12}" type="slidenum">
              <a:rPr lang="en-US" smtClean="0"/>
              <a:t>17</a:t>
            </a:fld>
            <a:endParaRPr lang="en-US"/>
          </a:p>
        </p:txBody>
      </p:sp>
    </p:spTree>
    <p:extLst>
      <p:ext uri="{BB962C8B-B14F-4D97-AF65-F5344CB8AC3E}">
        <p14:creationId xmlns:p14="http://schemas.microsoft.com/office/powerpoint/2010/main" val="597050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1E23EE-0F71-B548-8D5A-4D687A937AF6}" type="slidenum">
              <a:rPr lang="en-US" smtClean="0"/>
              <a:t>18</a:t>
            </a:fld>
            <a:endParaRPr lang="en-US"/>
          </a:p>
        </p:txBody>
      </p:sp>
    </p:spTree>
    <p:extLst>
      <p:ext uri="{BB962C8B-B14F-4D97-AF65-F5344CB8AC3E}">
        <p14:creationId xmlns:p14="http://schemas.microsoft.com/office/powerpoint/2010/main" val="1121450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1E23EE-0F71-B548-8D5A-4D687A937AF6}" type="slidenum">
              <a:rPr lang="en-US" smtClean="0"/>
              <a:t>19</a:t>
            </a:fld>
            <a:endParaRPr lang="en-US"/>
          </a:p>
        </p:txBody>
      </p:sp>
    </p:spTree>
    <p:extLst>
      <p:ext uri="{BB962C8B-B14F-4D97-AF65-F5344CB8AC3E}">
        <p14:creationId xmlns:p14="http://schemas.microsoft.com/office/powerpoint/2010/main" val="2011150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1E23EE-0F71-B548-8D5A-4D687A937AF6}" type="slidenum">
              <a:rPr lang="en-US" smtClean="0"/>
              <a:t>20</a:t>
            </a:fld>
            <a:endParaRPr lang="en-US"/>
          </a:p>
        </p:txBody>
      </p:sp>
    </p:spTree>
    <p:extLst>
      <p:ext uri="{BB962C8B-B14F-4D97-AF65-F5344CB8AC3E}">
        <p14:creationId xmlns:p14="http://schemas.microsoft.com/office/powerpoint/2010/main" val="904752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7D0F7-8AF5-4A48-81C2-6734A376B8F2}"/>
              </a:ext>
            </a:extLst>
          </p:cNvPr>
          <p:cNvSpPr>
            <a:spLocks noGrp="1"/>
          </p:cNvSpPr>
          <p:nvPr>
            <p:ph type="ctrTitle"/>
          </p:nvPr>
        </p:nvSpPr>
        <p:spPr>
          <a:xfrm>
            <a:off x="1828800" y="1346200"/>
            <a:ext cx="10972800" cy="2865438"/>
          </a:xfrm>
        </p:spPr>
        <p:txBody>
          <a:bodyPr anchor="b">
            <a:normAutofit/>
          </a:bodyPr>
          <a:lstStyle>
            <a:lvl1pPr algn="ctr">
              <a:defRPr sz="4400" cap="all" baseline="0"/>
            </a:lvl1pPr>
          </a:lstStyle>
          <a:p>
            <a:r>
              <a:rPr lang="en-US" dirty="0"/>
              <a:t>Click to edit Master title style</a:t>
            </a:r>
          </a:p>
        </p:txBody>
      </p:sp>
      <p:sp>
        <p:nvSpPr>
          <p:cNvPr id="3" name="Subtitle 2">
            <a:extLst>
              <a:ext uri="{FF2B5EF4-FFF2-40B4-BE49-F238E27FC236}">
                <a16:creationId xmlns:a16="http://schemas.microsoft.com/office/drawing/2014/main" id="{2EFD95AD-E47C-5741-84B0-491EB1E5D030}"/>
              </a:ext>
            </a:extLst>
          </p:cNvPr>
          <p:cNvSpPr>
            <a:spLocks noGrp="1"/>
          </p:cNvSpPr>
          <p:nvPr>
            <p:ph type="subTitle" idx="1"/>
          </p:nvPr>
        </p:nvSpPr>
        <p:spPr>
          <a:xfrm>
            <a:off x="1828800" y="4322763"/>
            <a:ext cx="10972800" cy="1985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4D33E0-DE44-1546-9422-6D8B1CD85DA7}"/>
              </a:ext>
            </a:extLst>
          </p:cNvPr>
          <p:cNvSpPr>
            <a:spLocks noGrp="1"/>
          </p:cNvSpPr>
          <p:nvPr>
            <p:ph type="dt" sz="half" idx="10"/>
          </p:nvPr>
        </p:nvSpPr>
        <p:spPr/>
        <p:txBody>
          <a:bodyPr/>
          <a:lstStyle/>
          <a:p>
            <a:fld id="{C8B02340-9298-9D42-B3A8-E9E6F5343162}" type="datetimeFigureOut">
              <a:rPr lang="en-US" smtClean="0"/>
              <a:t>7/14/20</a:t>
            </a:fld>
            <a:endParaRPr lang="en-US"/>
          </a:p>
        </p:txBody>
      </p:sp>
      <p:sp>
        <p:nvSpPr>
          <p:cNvPr id="5" name="Footer Placeholder 4">
            <a:extLst>
              <a:ext uri="{FF2B5EF4-FFF2-40B4-BE49-F238E27FC236}">
                <a16:creationId xmlns:a16="http://schemas.microsoft.com/office/drawing/2014/main" id="{9AA7E499-F5B0-FC48-A0BF-5E07C59F9B1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19964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ulle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EDBA7-02B8-448B-969C-3F00D05EDC41}"/>
              </a:ext>
            </a:extLst>
          </p:cNvPr>
          <p:cNvSpPr>
            <a:spLocks noGrp="1"/>
          </p:cNvSpPr>
          <p:nvPr>
            <p:ph type="title"/>
          </p:nvPr>
        </p:nvSpPr>
        <p:spPr/>
        <p:txBody>
          <a:bodyPr/>
          <a:lstStyle>
            <a:lvl1pPr>
              <a:defRPr>
                <a:solidFill>
                  <a:srgbClr val="00549E"/>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4796528-A141-48BE-AF33-3C8BDF527578}"/>
              </a:ext>
            </a:extLst>
          </p:cNvPr>
          <p:cNvSpPr>
            <a:spLocks noGrp="1"/>
          </p:cNvSpPr>
          <p:nvPr>
            <p:ph idx="1"/>
          </p:nvPr>
        </p:nvSpPr>
        <p:spPr/>
        <p:txBody>
          <a:bodyPr/>
          <a:lstStyle>
            <a:lvl1pPr marL="274320" indent="-274320">
              <a:buClr>
                <a:srgbClr val="07ADEA"/>
              </a:buClr>
              <a:buSzPct val="110000"/>
              <a:buFont typeface="Calibri" panose="020F0502020204030204" pitchFamily="34" charset="0"/>
              <a:buChar char="◦"/>
              <a:defRPr>
                <a:solidFill>
                  <a:srgbClr val="333333"/>
                </a:solidFill>
                <a:latin typeface="Verdana" panose="020B0604030504040204" pitchFamily="34" charset="0"/>
                <a:ea typeface="Verdana" panose="020B0604030504040204" pitchFamily="34" charset="0"/>
                <a:cs typeface="Verdana" panose="020B0604030504040204" pitchFamily="34" charset="0"/>
              </a:defRPr>
            </a:lvl1pPr>
            <a:lvl2pPr marL="822960" indent="-274320">
              <a:buClr>
                <a:srgbClr val="07ADEA"/>
              </a:buClr>
              <a:buSzPct val="70000"/>
              <a:buFont typeface="Calibri" panose="020F0502020204030204" pitchFamily="34" charset="0"/>
              <a:buChar char="•"/>
              <a:defRPr>
                <a:solidFill>
                  <a:srgbClr val="333333"/>
                </a:solidFill>
                <a:latin typeface="Verdana" panose="020B0604030504040204" pitchFamily="34" charset="0"/>
                <a:ea typeface="Verdana" panose="020B0604030504040204" pitchFamily="34" charset="0"/>
                <a:cs typeface="Verdana" panose="020B0604030504040204" pitchFamily="34" charset="0"/>
              </a:defRPr>
            </a:lvl2pPr>
            <a:lvl3pPr marL="1371600" indent="-274320">
              <a:buClr>
                <a:srgbClr val="07ADEA"/>
              </a:buClr>
              <a:buSzPct val="100000"/>
              <a:buFont typeface="Calibri" panose="020F0502020204030204" pitchFamily="34" charset="0"/>
              <a:buChar char="◦"/>
              <a:defRPr>
                <a:solidFill>
                  <a:srgbClr val="333333"/>
                </a:solidFill>
                <a:latin typeface="Verdana" panose="020B0604030504040204" pitchFamily="34" charset="0"/>
                <a:ea typeface="Verdana" panose="020B0604030504040204" pitchFamily="34" charset="0"/>
                <a:cs typeface="Verdana" panose="020B0604030504040204" pitchFamily="34" charset="0"/>
              </a:defRPr>
            </a:lvl3pPr>
            <a:lvl4pPr marL="1920240" indent="-274320">
              <a:buClr>
                <a:srgbClr val="07ADEA"/>
              </a:buClr>
              <a:buSzPct val="100000"/>
              <a:buFont typeface="Calibri" panose="020F0502020204030204" pitchFamily="34" charset="0"/>
              <a:buChar char="◦"/>
              <a:defRPr>
                <a:solidFill>
                  <a:srgbClr val="333333"/>
                </a:solidFill>
                <a:latin typeface="Verdana" panose="020B0604030504040204" pitchFamily="34" charset="0"/>
                <a:ea typeface="Verdana" panose="020B0604030504040204" pitchFamily="34" charset="0"/>
                <a:cs typeface="Verdana" panose="020B0604030504040204" pitchFamily="34" charset="0"/>
              </a:defRPr>
            </a:lvl4pPr>
            <a:lvl5pPr marL="2468880" indent="-274320">
              <a:buClr>
                <a:srgbClr val="07ADEA"/>
              </a:buClr>
              <a:buSzPct val="100000"/>
              <a:buFont typeface="Calibri" panose="020F0502020204030204" pitchFamily="34" charset="0"/>
              <a:buChar char="◦"/>
              <a:defRPr>
                <a:solidFill>
                  <a:srgbClr val="333333"/>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77635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asic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AA4C3-F002-4D31-AB6B-0FA43D1EAEC7}"/>
              </a:ext>
            </a:extLst>
          </p:cNvPr>
          <p:cNvSpPr>
            <a:spLocks noGrp="1"/>
          </p:cNvSpPr>
          <p:nvPr>
            <p:ph type="title"/>
          </p:nvPr>
        </p:nvSpPr>
        <p:spPr/>
        <p:txBody>
          <a:bodyPr/>
          <a:lstStyle>
            <a:lvl1pPr>
              <a:defRPr>
                <a:solidFill>
                  <a:srgbClr val="00549E"/>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EE6751FB-3002-406D-A227-11629D916D7C}"/>
              </a:ext>
            </a:extLst>
          </p:cNvPr>
          <p:cNvSpPr>
            <a:spLocks noGrp="1"/>
          </p:cNvSpPr>
          <p:nvPr>
            <p:ph idx="1"/>
          </p:nvPr>
        </p:nvSpPr>
        <p:spPr>
          <a:xfrm>
            <a:off x="1005840" y="2190750"/>
            <a:ext cx="12618720" cy="5221606"/>
          </a:xfrm>
        </p:spPr>
        <p:txBody>
          <a:bodyPr/>
          <a:lstStyle>
            <a:lvl1pPr marL="0" indent="0">
              <a:buClr>
                <a:srgbClr val="07ADEA"/>
              </a:buClr>
              <a:buSzPct val="110000"/>
              <a:buFont typeface="Calibri" panose="020F0502020204030204" pitchFamily="34" charset="0"/>
              <a:buNone/>
              <a:defRPr>
                <a:solidFill>
                  <a:srgbClr val="333333"/>
                </a:solidFill>
                <a:latin typeface="Verdana" panose="020B0604030504040204" pitchFamily="34" charset="0"/>
                <a:ea typeface="Verdana" panose="020B0604030504040204" pitchFamily="34" charset="0"/>
                <a:cs typeface="Verdana" panose="020B0604030504040204" pitchFamily="34" charset="0"/>
              </a:defRPr>
            </a:lvl1pPr>
            <a:lvl2pPr marL="822960" indent="-274320">
              <a:buClr>
                <a:srgbClr val="07ADEA"/>
              </a:buClr>
              <a:buSzPct val="70000"/>
              <a:buFont typeface="Calibri" panose="020F0502020204030204" pitchFamily="34" charset="0"/>
              <a:buChar char="•"/>
              <a:defRPr>
                <a:solidFill>
                  <a:srgbClr val="333333"/>
                </a:solidFill>
                <a:latin typeface="Verdana" panose="020B0604030504040204" pitchFamily="34" charset="0"/>
                <a:ea typeface="Verdana" panose="020B0604030504040204" pitchFamily="34" charset="0"/>
                <a:cs typeface="Verdana" panose="020B0604030504040204" pitchFamily="34" charset="0"/>
              </a:defRPr>
            </a:lvl2pPr>
            <a:lvl3pPr marL="1371600" indent="-274320">
              <a:buClr>
                <a:srgbClr val="07ADEA"/>
              </a:buClr>
              <a:buSzPct val="100000"/>
              <a:buFont typeface="Calibri" panose="020F0502020204030204" pitchFamily="34" charset="0"/>
              <a:buChar char="◦"/>
              <a:defRPr>
                <a:solidFill>
                  <a:srgbClr val="333333"/>
                </a:solidFill>
                <a:latin typeface="Verdana" panose="020B0604030504040204" pitchFamily="34" charset="0"/>
                <a:ea typeface="Verdana" panose="020B0604030504040204" pitchFamily="34" charset="0"/>
                <a:cs typeface="Verdana" panose="020B0604030504040204" pitchFamily="34" charset="0"/>
              </a:defRPr>
            </a:lvl3pPr>
            <a:lvl4pPr marL="1920240" indent="-274320">
              <a:buClr>
                <a:srgbClr val="07ADEA"/>
              </a:buClr>
              <a:buSzPct val="100000"/>
              <a:buFont typeface="Calibri" panose="020F0502020204030204" pitchFamily="34" charset="0"/>
              <a:buChar char="◦"/>
              <a:defRPr>
                <a:solidFill>
                  <a:srgbClr val="333333"/>
                </a:solidFill>
                <a:latin typeface="Verdana" panose="020B0604030504040204" pitchFamily="34" charset="0"/>
                <a:ea typeface="Verdana" panose="020B0604030504040204" pitchFamily="34" charset="0"/>
                <a:cs typeface="Verdana" panose="020B0604030504040204" pitchFamily="34" charset="0"/>
              </a:defRPr>
            </a:lvl4pPr>
            <a:lvl5pPr marL="2468880" indent="-274320">
              <a:buClr>
                <a:srgbClr val="07ADEA"/>
              </a:buClr>
              <a:buSzPct val="100000"/>
              <a:buFont typeface="Calibri" panose="020F0502020204030204" pitchFamily="34" charset="0"/>
              <a:buChar char="◦"/>
              <a:defRPr>
                <a:solidFill>
                  <a:srgbClr val="333333"/>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p:txBody>
      </p:sp>
    </p:spTree>
    <p:extLst>
      <p:ext uri="{BB962C8B-B14F-4D97-AF65-F5344CB8AC3E}">
        <p14:creationId xmlns:p14="http://schemas.microsoft.com/office/powerpoint/2010/main" val="3554421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7D0F7-8AF5-4A48-81C2-6734A376B8F2}"/>
              </a:ext>
            </a:extLst>
          </p:cNvPr>
          <p:cNvSpPr>
            <a:spLocks noGrp="1"/>
          </p:cNvSpPr>
          <p:nvPr>
            <p:ph type="ctrTitle"/>
          </p:nvPr>
        </p:nvSpPr>
        <p:spPr>
          <a:xfrm>
            <a:off x="1828800" y="1346200"/>
            <a:ext cx="10972800" cy="2865438"/>
          </a:xfrm>
        </p:spPr>
        <p:txBody>
          <a:bodyPr anchor="b">
            <a:normAutofit/>
          </a:bodyPr>
          <a:lstStyle>
            <a:lvl1pPr algn="ctr">
              <a:defRPr sz="4400" cap="all" baseline="0"/>
            </a:lvl1pPr>
          </a:lstStyle>
          <a:p>
            <a:r>
              <a:rPr lang="en-US" dirty="0"/>
              <a:t>Click to edit Master title style</a:t>
            </a:r>
          </a:p>
        </p:txBody>
      </p:sp>
      <p:sp>
        <p:nvSpPr>
          <p:cNvPr id="3" name="Subtitle 2">
            <a:extLst>
              <a:ext uri="{FF2B5EF4-FFF2-40B4-BE49-F238E27FC236}">
                <a16:creationId xmlns:a16="http://schemas.microsoft.com/office/drawing/2014/main" id="{2EFD95AD-E47C-5741-84B0-491EB1E5D030}"/>
              </a:ext>
            </a:extLst>
          </p:cNvPr>
          <p:cNvSpPr>
            <a:spLocks noGrp="1"/>
          </p:cNvSpPr>
          <p:nvPr>
            <p:ph type="subTitle" idx="1"/>
          </p:nvPr>
        </p:nvSpPr>
        <p:spPr>
          <a:xfrm>
            <a:off x="1828800" y="4322763"/>
            <a:ext cx="10972800" cy="1985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4D33E0-DE44-1546-9422-6D8B1CD85DA7}"/>
              </a:ext>
            </a:extLst>
          </p:cNvPr>
          <p:cNvSpPr>
            <a:spLocks noGrp="1"/>
          </p:cNvSpPr>
          <p:nvPr>
            <p:ph type="dt" sz="half" idx="10"/>
          </p:nvPr>
        </p:nvSpPr>
        <p:spPr/>
        <p:txBody>
          <a:bodyPr/>
          <a:lstStyle/>
          <a:p>
            <a:fld id="{C8B02340-9298-9D42-B3A8-E9E6F5343162}" type="datetimeFigureOut">
              <a:rPr lang="en-US" smtClean="0"/>
              <a:t>7/14/20</a:t>
            </a:fld>
            <a:endParaRPr lang="en-US"/>
          </a:p>
        </p:txBody>
      </p:sp>
      <p:sp>
        <p:nvSpPr>
          <p:cNvPr id="5" name="Footer Placeholder 4">
            <a:extLst>
              <a:ext uri="{FF2B5EF4-FFF2-40B4-BE49-F238E27FC236}">
                <a16:creationId xmlns:a16="http://schemas.microsoft.com/office/drawing/2014/main" id="{9AA7E499-F5B0-FC48-A0BF-5E07C59F9B1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5319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37F83-7618-F641-AAAF-7C3901C9A610}"/>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A470B06-76D1-4445-B049-1D264A5DAF08}"/>
              </a:ext>
            </a:extLst>
          </p:cNvPr>
          <p:cNvSpPr>
            <a:spLocks noGrp="1"/>
          </p:cNvSpPr>
          <p:nvPr>
            <p:ph idx="1"/>
          </p:nvPr>
        </p:nvSpPr>
        <p:spPr/>
        <p:txBody>
          <a:bodyPr/>
          <a:lstStyle>
            <a:lvl1pPr marL="0" indent="0">
              <a:buClr>
                <a:schemeClr val="accent5"/>
              </a:buClr>
              <a:buSzPct val="66000"/>
              <a:buFont typeface="Wingdings" pitchFamily="2" charset="2"/>
              <a:buNone/>
              <a:defRPr/>
            </a:lvl1pPr>
            <a:lvl2pPr marL="685800" indent="-228600">
              <a:buClr>
                <a:schemeClr val="accent5"/>
              </a:buClr>
              <a:buSzPct val="66000"/>
              <a:buFont typeface="Wingdings" pitchFamily="2" charset="2"/>
              <a:buChar char="v"/>
              <a:defRPr/>
            </a:lvl2pPr>
            <a:lvl3pPr marL="1143000" indent="-228600">
              <a:buClr>
                <a:schemeClr val="accent5"/>
              </a:buClr>
              <a:buSzPct val="66000"/>
              <a:buFont typeface="Wingdings" pitchFamily="2" charset="2"/>
              <a:buChar char="v"/>
              <a:defRPr/>
            </a:lvl3pPr>
            <a:lvl4pPr marL="1600200" indent="-228600">
              <a:buClr>
                <a:schemeClr val="accent5"/>
              </a:buClr>
              <a:buSzPct val="66000"/>
              <a:buFont typeface="Wingdings" pitchFamily="2" charset="2"/>
              <a:buChar char="v"/>
              <a:defRPr/>
            </a:lvl4pPr>
            <a:lvl5pPr marL="2057400" indent="-228600">
              <a:buClr>
                <a:schemeClr val="accent5"/>
              </a:buClr>
              <a:buSzPct val="66000"/>
              <a:buFont typeface="Wingdings" pitchFamily="2" charset="2"/>
              <a:buChar char="v"/>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1815C1-A1AD-AC44-9CDC-997E299DEEF3}"/>
              </a:ext>
            </a:extLst>
          </p:cNvPr>
          <p:cNvSpPr>
            <a:spLocks noGrp="1"/>
          </p:cNvSpPr>
          <p:nvPr>
            <p:ph type="dt" sz="half" idx="10"/>
          </p:nvPr>
        </p:nvSpPr>
        <p:spPr/>
        <p:txBody>
          <a:bodyPr/>
          <a:lstStyle/>
          <a:p>
            <a:fld id="{C8B02340-9298-9D42-B3A8-E9E6F5343162}" type="datetimeFigureOut">
              <a:rPr lang="en-US" smtClean="0"/>
              <a:t>7/14/20</a:t>
            </a:fld>
            <a:endParaRPr lang="en-US"/>
          </a:p>
        </p:txBody>
      </p:sp>
      <p:sp>
        <p:nvSpPr>
          <p:cNvPr id="5" name="Footer Placeholder 4">
            <a:extLst>
              <a:ext uri="{FF2B5EF4-FFF2-40B4-BE49-F238E27FC236}">
                <a16:creationId xmlns:a16="http://schemas.microsoft.com/office/drawing/2014/main" id="{38CBAF5D-33B9-E44C-A6B1-D6ABC65726F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40436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28D9B-5B81-A04C-BBDD-1B653BF3F0F2}"/>
              </a:ext>
            </a:extLst>
          </p:cNvPr>
          <p:cNvSpPr>
            <a:spLocks noGrp="1"/>
          </p:cNvSpPr>
          <p:nvPr>
            <p:ph type="title"/>
          </p:nvPr>
        </p:nvSpPr>
        <p:spPr>
          <a:xfrm>
            <a:off x="998538" y="2051050"/>
            <a:ext cx="12619037" cy="3424238"/>
          </a:xfrm>
        </p:spPr>
        <p:txBody>
          <a:bodyPr anchor="b">
            <a:normAutofit/>
          </a:bodyPr>
          <a:lstStyle>
            <a:lvl1pPr>
              <a:defRPr sz="5000" cap="all" baseline="0"/>
            </a:lvl1pPr>
          </a:lstStyle>
          <a:p>
            <a:r>
              <a:rPr lang="en-US" dirty="0"/>
              <a:t>Click to edit Master title style</a:t>
            </a:r>
          </a:p>
        </p:txBody>
      </p:sp>
      <p:sp>
        <p:nvSpPr>
          <p:cNvPr id="3" name="Text Placeholder 2">
            <a:extLst>
              <a:ext uri="{FF2B5EF4-FFF2-40B4-BE49-F238E27FC236}">
                <a16:creationId xmlns:a16="http://schemas.microsoft.com/office/drawing/2014/main" id="{AA44D8F7-2F05-3B4F-A58B-A24D4FE4B89A}"/>
              </a:ext>
            </a:extLst>
          </p:cNvPr>
          <p:cNvSpPr>
            <a:spLocks noGrp="1"/>
          </p:cNvSpPr>
          <p:nvPr>
            <p:ph type="body" idx="1"/>
          </p:nvPr>
        </p:nvSpPr>
        <p:spPr>
          <a:xfrm>
            <a:off x="998538" y="5507038"/>
            <a:ext cx="12619037" cy="18002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97B098-D3D2-7040-A210-D95C51A6289B}"/>
              </a:ext>
            </a:extLst>
          </p:cNvPr>
          <p:cNvSpPr>
            <a:spLocks noGrp="1"/>
          </p:cNvSpPr>
          <p:nvPr>
            <p:ph type="dt" sz="half" idx="10"/>
          </p:nvPr>
        </p:nvSpPr>
        <p:spPr/>
        <p:txBody>
          <a:bodyPr/>
          <a:lstStyle/>
          <a:p>
            <a:fld id="{C8B02340-9298-9D42-B3A8-E9E6F5343162}" type="datetimeFigureOut">
              <a:rPr lang="en-US" smtClean="0"/>
              <a:t>7/14/20</a:t>
            </a:fld>
            <a:endParaRPr lang="en-US"/>
          </a:p>
        </p:txBody>
      </p:sp>
      <p:sp>
        <p:nvSpPr>
          <p:cNvPr id="5" name="Footer Placeholder 4">
            <a:extLst>
              <a:ext uri="{FF2B5EF4-FFF2-40B4-BE49-F238E27FC236}">
                <a16:creationId xmlns:a16="http://schemas.microsoft.com/office/drawing/2014/main" id="{E2535560-BA1F-EE43-845B-4070768048A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97962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54DCC-1974-1B4E-98C3-2122F8F684D2}"/>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Content Placeholder 2">
            <a:extLst>
              <a:ext uri="{FF2B5EF4-FFF2-40B4-BE49-F238E27FC236}">
                <a16:creationId xmlns:a16="http://schemas.microsoft.com/office/drawing/2014/main" id="{C8B3DA3A-095C-214E-8F4A-2D866DF9BFDF}"/>
              </a:ext>
            </a:extLst>
          </p:cNvPr>
          <p:cNvSpPr>
            <a:spLocks noGrp="1"/>
          </p:cNvSpPr>
          <p:nvPr>
            <p:ph sz="half" idx="1"/>
          </p:nvPr>
        </p:nvSpPr>
        <p:spPr>
          <a:xfrm>
            <a:off x="1006475" y="2190750"/>
            <a:ext cx="6232525" cy="5221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9F58CB-A2A0-BC41-B7C4-31D20C6674BC}"/>
              </a:ext>
            </a:extLst>
          </p:cNvPr>
          <p:cNvSpPr>
            <a:spLocks noGrp="1"/>
          </p:cNvSpPr>
          <p:nvPr>
            <p:ph sz="half" idx="2"/>
          </p:nvPr>
        </p:nvSpPr>
        <p:spPr>
          <a:xfrm>
            <a:off x="7391400" y="2190750"/>
            <a:ext cx="6232525" cy="5221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1BB3D9-20DA-5242-A364-48E86BD629EA}"/>
              </a:ext>
            </a:extLst>
          </p:cNvPr>
          <p:cNvSpPr>
            <a:spLocks noGrp="1"/>
          </p:cNvSpPr>
          <p:nvPr>
            <p:ph type="dt" sz="half" idx="10"/>
          </p:nvPr>
        </p:nvSpPr>
        <p:spPr/>
        <p:txBody>
          <a:bodyPr/>
          <a:lstStyle/>
          <a:p>
            <a:fld id="{C8B02340-9298-9D42-B3A8-E9E6F5343162}" type="datetimeFigureOut">
              <a:rPr lang="en-US" smtClean="0"/>
              <a:t>7/14/20</a:t>
            </a:fld>
            <a:endParaRPr lang="en-US"/>
          </a:p>
        </p:txBody>
      </p:sp>
      <p:sp>
        <p:nvSpPr>
          <p:cNvPr id="6" name="Footer Placeholder 5">
            <a:extLst>
              <a:ext uri="{FF2B5EF4-FFF2-40B4-BE49-F238E27FC236}">
                <a16:creationId xmlns:a16="http://schemas.microsoft.com/office/drawing/2014/main" id="{9D5D35F0-8A27-624D-A17C-1B3DE2C2AA3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4836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1F8C4-C161-5F42-BE91-FCACAB19BCB5}"/>
              </a:ext>
            </a:extLst>
          </p:cNvPr>
          <p:cNvSpPr>
            <a:spLocks noGrp="1"/>
          </p:cNvSpPr>
          <p:nvPr>
            <p:ph type="title"/>
          </p:nvPr>
        </p:nvSpPr>
        <p:spPr>
          <a:xfrm>
            <a:off x="1008063" y="1039813"/>
            <a:ext cx="12619037" cy="989012"/>
          </a:xfrm>
        </p:spPr>
        <p:txBody>
          <a:bodyPr/>
          <a:lstStyle>
            <a:lvl1pPr>
              <a:defRPr cap="all" baseline="0"/>
            </a:lvl1pPr>
          </a:lstStyle>
          <a:p>
            <a:r>
              <a:rPr lang="en-US" dirty="0"/>
              <a:t>Click to edit Master title style</a:t>
            </a:r>
          </a:p>
        </p:txBody>
      </p:sp>
      <p:sp>
        <p:nvSpPr>
          <p:cNvPr id="3" name="Text Placeholder 2">
            <a:extLst>
              <a:ext uri="{FF2B5EF4-FFF2-40B4-BE49-F238E27FC236}">
                <a16:creationId xmlns:a16="http://schemas.microsoft.com/office/drawing/2014/main" id="{2B7FB255-CF51-3444-BD81-5ADE4AC15511}"/>
              </a:ext>
            </a:extLst>
          </p:cNvPr>
          <p:cNvSpPr>
            <a:spLocks noGrp="1"/>
          </p:cNvSpPr>
          <p:nvPr>
            <p:ph type="body" idx="1"/>
          </p:nvPr>
        </p:nvSpPr>
        <p:spPr>
          <a:xfrm>
            <a:off x="1008063" y="2017713"/>
            <a:ext cx="6189662" cy="9890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5FDB6FF-8F31-284C-87E1-97784F0B6634}"/>
              </a:ext>
            </a:extLst>
          </p:cNvPr>
          <p:cNvSpPr>
            <a:spLocks noGrp="1"/>
          </p:cNvSpPr>
          <p:nvPr>
            <p:ph sz="half" idx="2"/>
          </p:nvPr>
        </p:nvSpPr>
        <p:spPr>
          <a:xfrm>
            <a:off x="1008063" y="3006725"/>
            <a:ext cx="6189662" cy="4421188"/>
          </a:xfrm>
        </p:spPr>
        <p:txBody>
          <a:bodyPr/>
          <a:lstStyle>
            <a:lvl1pPr>
              <a:defRPr>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44524DE-B7C5-1945-A722-EF480BD70374}"/>
              </a:ext>
            </a:extLst>
          </p:cNvPr>
          <p:cNvSpPr>
            <a:spLocks noGrp="1"/>
          </p:cNvSpPr>
          <p:nvPr>
            <p:ph type="body" sz="quarter" idx="3"/>
          </p:nvPr>
        </p:nvSpPr>
        <p:spPr>
          <a:xfrm>
            <a:off x="7407275" y="2017713"/>
            <a:ext cx="6219825"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A88444-8C62-BB4D-B188-81CE9F833438}"/>
              </a:ext>
            </a:extLst>
          </p:cNvPr>
          <p:cNvSpPr>
            <a:spLocks noGrp="1"/>
          </p:cNvSpPr>
          <p:nvPr>
            <p:ph sz="quarter" idx="4"/>
          </p:nvPr>
        </p:nvSpPr>
        <p:spPr>
          <a:xfrm>
            <a:off x="7407275" y="3006725"/>
            <a:ext cx="6219825" cy="442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9F7E47-7C1C-4245-BFEF-02F67CF3A7DC}"/>
              </a:ext>
            </a:extLst>
          </p:cNvPr>
          <p:cNvSpPr>
            <a:spLocks noGrp="1"/>
          </p:cNvSpPr>
          <p:nvPr>
            <p:ph type="dt" sz="half" idx="10"/>
          </p:nvPr>
        </p:nvSpPr>
        <p:spPr/>
        <p:txBody>
          <a:bodyPr/>
          <a:lstStyle/>
          <a:p>
            <a:fld id="{C8B02340-9298-9D42-B3A8-E9E6F5343162}" type="datetimeFigureOut">
              <a:rPr lang="en-US" smtClean="0"/>
              <a:t>7/14/20</a:t>
            </a:fld>
            <a:endParaRPr lang="en-US"/>
          </a:p>
        </p:txBody>
      </p:sp>
      <p:sp>
        <p:nvSpPr>
          <p:cNvPr id="8" name="Footer Placeholder 7">
            <a:extLst>
              <a:ext uri="{FF2B5EF4-FFF2-40B4-BE49-F238E27FC236}">
                <a16:creationId xmlns:a16="http://schemas.microsoft.com/office/drawing/2014/main" id="{C637A544-D16D-9641-97E2-910A41BAE87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72716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FE887-8F36-7046-8CAA-8D805DB57450}"/>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Date Placeholder 2">
            <a:extLst>
              <a:ext uri="{FF2B5EF4-FFF2-40B4-BE49-F238E27FC236}">
                <a16:creationId xmlns:a16="http://schemas.microsoft.com/office/drawing/2014/main" id="{826E406D-E46B-474D-A9AB-C4B9E73514A4}"/>
              </a:ext>
            </a:extLst>
          </p:cNvPr>
          <p:cNvSpPr>
            <a:spLocks noGrp="1"/>
          </p:cNvSpPr>
          <p:nvPr>
            <p:ph type="dt" sz="half" idx="10"/>
          </p:nvPr>
        </p:nvSpPr>
        <p:spPr/>
        <p:txBody>
          <a:bodyPr/>
          <a:lstStyle/>
          <a:p>
            <a:fld id="{C8B02340-9298-9D42-B3A8-E9E6F5343162}" type="datetimeFigureOut">
              <a:rPr lang="en-US" smtClean="0"/>
              <a:t>7/14/20</a:t>
            </a:fld>
            <a:endParaRPr lang="en-US"/>
          </a:p>
        </p:txBody>
      </p:sp>
      <p:sp>
        <p:nvSpPr>
          <p:cNvPr id="4" name="Footer Placeholder 3">
            <a:extLst>
              <a:ext uri="{FF2B5EF4-FFF2-40B4-BE49-F238E27FC236}">
                <a16:creationId xmlns:a16="http://schemas.microsoft.com/office/drawing/2014/main" id="{37225EB2-F060-9E4C-9CE2-2457BCBB36F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0320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A5F3C8-2368-EA4A-9E1B-D801D6FAC326}"/>
              </a:ext>
            </a:extLst>
          </p:cNvPr>
          <p:cNvSpPr>
            <a:spLocks noGrp="1"/>
          </p:cNvSpPr>
          <p:nvPr>
            <p:ph type="dt" sz="half" idx="10"/>
          </p:nvPr>
        </p:nvSpPr>
        <p:spPr/>
        <p:txBody>
          <a:bodyPr/>
          <a:lstStyle/>
          <a:p>
            <a:fld id="{C8B02340-9298-9D42-B3A8-E9E6F5343162}" type="datetimeFigureOut">
              <a:rPr lang="en-US" smtClean="0"/>
              <a:t>7/14/20</a:t>
            </a:fld>
            <a:endParaRPr lang="en-US"/>
          </a:p>
        </p:txBody>
      </p:sp>
      <p:sp>
        <p:nvSpPr>
          <p:cNvPr id="3" name="Footer Placeholder 2">
            <a:extLst>
              <a:ext uri="{FF2B5EF4-FFF2-40B4-BE49-F238E27FC236}">
                <a16:creationId xmlns:a16="http://schemas.microsoft.com/office/drawing/2014/main" id="{B2664E45-AAEC-D04D-B91D-2DB63B18156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80862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0E08F-0740-4940-852E-9E77FF523069}"/>
              </a:ext>
            </a:extLst>
          </p:cNvPr>
          <p:cNvSpPr>
            <a:spLocks noGrp="1"/>
          </p:cNvSpPr>
          <p:nvPr>
            <p:ph type="title"/>
          </p:nvPr>
        </p:nvSpPr>
        <p:spPr>
          <a:xfrm>
            <a:off x="1008063" y="549275"/>
            <a:ext cx="4718050" cy="1919288"/>
          </a:xfrm>
        </p:spPr>
        <p:txBody>
          <a:bodyPr anchor="b"/>
          <a:lstStyle>
            <a:lvl1pPr>
              <a:defRPr sz="3200" cap="all" baseline="0"/>
            </a:lvl1pPr>
          </a:lstStyle>
          <a:p>
            <a:r>
              <a:rPr lang="en-US" dirty="0"/>
              <a:t>Click to edit Master title style</a:t>
            </a:r>
          </a:p>
        </p:txBody>
      </p:sp>
      <p:sp>
        <p:nvSpPr>
          <p:cNvPr id="3" name="Content Placeholder 2">
            <a:extLst>
              <a:ext uri="{FF2B5EF4-FFF2-40B4-BE49-F238E27FC236}">
                <a16:creationId xmlns:a16="http://schemas.microsoft.com/office/drawing/2014/main" id="{84180534-7682-EA47-A586-A19564EE1EB6}"/>
              </a:ext>
            </a:extLst>
          </p:cNvPr>
          <p:cNvSpPr>
            <a:spLocks noGrp="1"/>
          </p:cNvSpPr>
          <p:nvPr>
            <p:ph idx="1"/>
          </p:nvPr>
        </p:nvSpPr>
        <p:spPr>
          <a:xfrm>
            <a:off x="6219825" y="1184275"/>
            <a:ext cx="7407275" cy="5848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54BE37-35AA-B84F-937F-F79227F2CB5C}"/>
              </a:ext>
            </a:extLst>
          </p:cNvPr>
          <p:cNvSpPr>
            <a:spLocks noGrp="1"/>
          </p:cNvSpPr>
          <p:nvPr>
            <p:ph type="body" sz="half" idx="2"/>
          </p:nvPr>
        </p:nvSpPr>
        <p:spPr>
          <a:xfrm>
            <a:off x="1008063" y="2468563"/>
            <a:ext cx="4718050"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5B7E04-3400-AE44-B950-E95C12600C8A}"/>
              </a:ext>
            </a:extLst>
          </p:cNvPr>
          <p:cNvSpPr>
            <a:spLocks noGrp="1"/>
          </p:cNvSpPr>
          <p:nvPr>
            <p:ph type="dt" sz="half" idx="10"/>
          </p:nvPr>
        </p:nvSpPr>
        <p:spPr/>
        <p:txBody>
          <a:bodyPr/>
          <a:lstStyle/>
          <a:p>
            <a:fld id="{C8B02340-9298-9D42-B3A8-E9E6F5343162}" type="datetimeFigureOut">
              <a:rPr lang="en-US" smtClean="0"/>
              <a:t>7/14/20</a:t>
            </a:fld>
            <a:endParaRPr lang="en-US"/>
          </a:p>
        </p:txBody>
      </p:sp>
      <p:sp>
        <p:nvSpPr>
          <p:cNvPr id="6" name="Footer Placeholder 5">
            <a:extLst>
              <a:ext uri="{FF2B5EF4-FFF2-40B4-BE49-F238E27FC236}">
                <a16:creationId xmlns:a16="http://schemas.microsoft.com/office/drawing/2014/main" id="{F6BB8DD3-7E7C-2744-BB87-383F71E0F3AF}"/>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07142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FE887-8F36-7046-8CAA-8D805DB57450}"/>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Date Placeholder 2">
            <a:extLst>
              <a:ext uri="{FF2B5EF4-FFF2-40B4-BE49-F238E27FC236}">
                <a16:creationId xmlns:a16="http://schemas.microsoft.com/office/drawing/2014/main" id="{826E406D-E46B-474D-A9AB-C4B9E73514A4}"/>
              </a:ext>
            </a:extLst>
          </p:cNvPr>
          <p:cNvSpPr>
            <a:spLocks noGrp="1"/>
          </p:cNvSpPr>
          <p:nvPr>
            <p:ph type="dt" sz="half" idx="10"/>
          </p:nvPr>
        </p:nvSpPr>
        <p:spPr/>
        <p:txBody>
          <a:bodyPr/>
          <a:lstStyle/>
          <a:p>
            <a:fld id="{C8B02340-9298-9D42-B3A8-E9E6F5343162}" type="datetimeFigureOut">
              <a:rPr lang="en-US" smtClean="0"/>
              <a:t>7/14/20</a:t>
            </a:fld>
            <a:endParaRPr lang="en-US"/>
          </a:p>
        </p:txBody>
      </p:sp>
      <p:sp>
        <p:nvSpPr>
          <p:cNvPr id="4" name="Footer Placeholder 3">
            <a:extLst>
              <a:ext uri="{FF2B5EF4-FFF2-40B4-BE49-F238E27FC236}">
                <a16:creationId xmlns:a16="http://schemas.microsoft.com/office/drawing/2014/main" id="{37225EB2-F060-9E4C-9CE2-2457BCBB36FC}"/>
              </a:ext>
            </a:extLst>
          </p:cNvPr>
          <p:cNvSpPr>
            <a:spLocks noGrp="1"/>
          </p:cNvSpPr>
          <p:nvPr>
            <p:ph type="ftr" sz="quarter" idx="11"/>
          </p:nvPr>
        </p:nvSpPr>
        <p:spPr/>
        <p:txBody>
          <a:bodyPr/>
          <a:lstStyle/>
          <a:p>
            <a:endParaRPr lang="en-US"/>
          </a:p>
        </p:txBody>
      </p:sp>
      <p:sp>
        <p:nvSpPr>
          <p:cNvPr id="6" name="Content Placeholder 2">
            <a:extLst>
              <a:ext uri="{FF2B5EF4-FFF2-40B4-BE49-F238E27FC236}">
                <a16:creationId xmlns:a16="http://schemas.microsoft.com/office/drawing/2014/main" id="{74096CF9-CEB0-E842-9326-DBA467EE296D}"/>
              </a:ext>
            </a:extLst>
          </p:cNvPr>
          <p:cNvSpPr>
            <a:spLocks noGrp="1"/>
          </p:cNvSpPr>
          <p:nvPr>
            <p:ph idx="1"/>
          </p:nvPr>
        </p:nvSpPr>
        <p:spPr>
          <a:xfrm>
            <a:off x="1006475" y="2209671"/>
            <a:ext cx="12617450" cy="5221288"/>
          </a:xfrm>
        </p:spPr>
        <p:txBody>
          <a:bodyPr/>
          <a:lstStyle>
            <a:lvl1pPr marL="0" indent="0">
              <a:buClr>
                <a:schemeClr val="accent5"/>
              </a:buClr>
              <a:buSzPct val="66000"/>
              <a:buFont typeface="Wingdings" pitchFamily="2" charset="2"/>
              <a:buNone/>
              <a:defRPr/>
            </a:lvl1pPr>
            <a:lvl2pPr marL="685800" indent="-228600">
              <a:buClr>
                <a:schemeClr val="accent5"/>
              </a:buClr>
              <a:buSzPct val="66000"/>
              <a:buFont typeface="Wingdings" pitchFamily="2" charset="2"/>
              <a:buChar char="v"/>
              <a:defRPr/>
            </a:lvl2pPr>
            <a:lvl3pPr marL="1143000" indent="-228600">
              <a:buClr>
                <a:schemeClr val="accent5"/>
              </a:buClr>
              <a:buSzPct val="66000"/>
              <a:buFont typeface="Wingdings" pitchFamily="2" charset="2"/>
              <a:buChar char="v"/>
              <a:defRPr/>
            </a:lvl3pPr>
            <a:lvl4pPr marL="1600200" indent="-228600">
              <a:buClr>
                <a:schemeClr val="accent5"/>
              </a:buClr>
              <a:buSzPct val="66000"/>
              <a:buFont typeface="Wingdings" pitchFamily="2" charset="2"/>
              <a:buChar char="v"/>
              <a:defRPr/>
            </a:lvl4pPr>
            <a:lvl5pPr marL="2057400" indent="-228600">
              <a:buClr>
                <a:schemeClr val="accent5"/>
              </a:buClr>
              <a:buSzPct val="66000"/>
              <a:buFont typeface="Wingdings" pitchFamily="2" charset="2"/>
              <a:buChar char="v"/>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8944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79D26-B493-A842-97C7-61EBC6778CA4}"/>
              </a:ext>
            </a:extLst>
          </p:cNvPr>
          <p:cNvSpPr>
            <a:spLocks noGrp="1"/>
          </p:cNvSpPr>
          <p:nvPr>
            <p:ph type="title"/>
          </p:nvPr>
        </p:nvSpPr>
        <p:spPr>
          <a:xfrm>
            <a:off x="1008063" y="549275"/>
            <a:ext cx="4718050" cy="1919288"/>
          </a:xfrm>
        </p:spPr>
        <p:txBody>
          <a:bodyPr anchor="b"/>
          <a:lstStyle>
            <a:lvl1pPr>
              <a:defRPr sz="3200" cap="all" baseline="0"/>
            </a:lvl1pPr>
          </a:lstStyle>
          <a:p>
            <a:r>
              <a:rPr lang="en-US" dirty="0"/>
              <a:t>Click to edit Master title style</a:t>
            </a:r>
          </a:p>
        </p:txBody>
      </p:sp>
      <p:sp>
        <p:nvSpPr>
          <p:cNvPr id="3" name="Picture Placeholder 2">
            <a:extLst>
              <a:ext uri="{FF2B5EF4-FFF2-40B4-BE49-F238E27FC236}">
                <a16:creationId xmlns:a16="http://schemas.microsoft.com/office/drawing/2014/main" id="{FD3F63B5-A4CA-A24D-B381-8F9F801F89BD}"/>
              </a:ext>
            </a:extLst>
          </p:cNvPr>
          <p:cNvSpPr>
            <a:spLocks noGrp="1"/>
          </p:cNvSpPr>
          <p:nvPr>
            <p:ph type="pic" idx="1"/>
          </p:nvPr>
        </p:nvSpPr>
        <p:spPr>
          <a:xfrm>
            <a:off x="6219825" y="1184275"/>
            <a:ext cx="7407275" cy="584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B5415B-401A-BC4C-8642-C5B4D8AFCC14}"/>
              </a:ext>
            </a:extLst>
          </p:cNvPr>
          <p:cNvSpPr>
            <a:spLocks noGrp="1"/>
          </p:cNvSpPr>
          <p:nvPr>
            <p:ph type="body" sz="half" idx="2"/>
          </p:nvPr>
        </p:nvSpPr>
        <p:spPr>
          <a:xfrm>
            <a:off x="1008063" y="2468563"/>
            <a:ext cx="4718050"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10ACA4-F4DF-7541-AC6D-EEC639382DF9}"/>
              </a:ext>
            </a:extLst>
          </p:cNvPr>
          <p:cNvSpPr>
            <a:spLocks noGrp="1"/>
          </p:cNvSpPr>
          <p:nvPr>
            <p:ph type="dt" sz="half" idx="10"/>
          </p:nvPr>
        </p:nvSpPr>
        <p:spPr/>
        <p:txBody>
          <a:bodyPr/>
          <a:lstStyle/>
          <a:p>
            <a:fld id="{C8B02340-9298-9D42-B3A8-E9E6F5343162}" type="datetimeFigureOut">
              <a:rPr lang="en-US" smtClean="0"/>
              <a:t>7/14/20</a:t>
            </a:fld>
            <a:endParaRPr lang="en-US"/>
          </a:p>
        </p:txBody>
      </p:sp>
      <p:sp>
        <p:nvSpPr>
          <p:cNvPr id="6" name="Footer Placeholder 5">
            <a:extLst>
              <a:ext uri="{FF2B5EF4-FFF2-40B4-BE49-F238E27FC236}">
                <a16:creationId xmlns:a16="http://schemas.microsoft.com/office/drawing/2014/main" id="{5119B988-DCDC-8A41-A2F5-EF0C4E56018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27309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396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7D0F7-8AF5-4A48-81C2-6734A376B8F2}"/>
              </a:ext>
            </a:extLst>
          </p:cNvPr>
          <p:cNvSpPr>
            <a:spLocks noGrp="1"/>
          </p:cNvSpPr>
          <p:nvPr>
            <p:ph type="ctrTitle"/>
          </p:nvPr>
        </p:nvSpPr>
        <p:spPr>
          <a:xfrm>
            <a:off x="1828800" y="1346200"/>
            <a:ext cx="10972800" cy="2865438"/>
          </a:xfrm>
        </p:spPr>
        <p:txBody>
          <a:bodyPr anchor="b">
            <a:normAutofit/>
          </a:bodyPr>
          <a:lstStyle>
            <a:lvl1pPr algn="ctr">
              <a:defRPr sz="4400" cap="all" baseline="0"/>
            </a:lvl1pPr>
          </a:lstStyle>
          <a:p>
            <a:r>
              <a:rPr lang="en-US" dirty="0"/>
              <a:t>Click to edit Master title style</a:t>
            </a:r>
          </a:p>
        </p:txBody>
      </p:sp>
      <p:sp>
        <p:nvSpPr>
          <p:cNvPr id="3" name="Subtitle 2">
            <a:extLst>
              <a:ext uri="{FF2B5EF4-FFF2-40B4-BE49-F238E27FC236}">
                <a16:creationId xmlns:a16="http://schemas.microsoft.com/office/drawing/2014/main" id="{2EFD95AD-E47C-5741-84B0-491EB1E5D030}"/>
              </a:ext>
            </a:extLst>
          </p:cNvPr>
          <p:cNvSpPr>
            <a:spLocks noGrp="1"/>
          </p:cNvSpPr>
          <p:nvPr>
            <p:ph type="subTitle" idx="1"/>
          </p:nvPr>
        </p:nvSpPr>
        <p:spPr>
          <a:xfrm>
            <a:off x="1828800" y="4322763"/>
            <a:ext cx="10972800" cy="1985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4D33E0-DE44-1546-9422-6D8B1CD85DA7}"/>
              </a:ext>
            </a:extLst>
          </p:cNvPr>
          <p:cNvSpPr>
            <a:spLocks noGrp="1"/>
          </p:cNvSpPr>
          <p:nvPr>
            <p:ph type="dt" sz="half" idx="10"/>
          </p:nvPr>
        </p:nvSpPr>
        <p:spPr/>
        <p:txBody>
          <a:bodyPr/>
          <a:lstStyle/>
          <a:p>
            <a:fld id="{C8B02340-9298-9D42-B3A8-E9E6F5343162}" type="datetimeFigureOut">
              <a:rPr lang="en-US" smtClean="0"/>
              <a:t>7/14/20</a:t>
            </a:fld>
            <a:endParaRPr lang="en-US"/>
          </a:p>
        </p:txBody>
      </p:sp>
      <p:sp>
        <p:nvSpPr>
          <p:cNvPr id="5" name="Footer Placeholder 4">
            <a:extLst>
              <a:ext uri="{FF2B5EF4-FFF2-40B4-BE49-F238E27FC236}">
                <a16:creationId xmlns:a16="http://schemas.microsoft.com/office/drawing/2014/main" id="{9AA7E499-F5B0-FC48-A0BF-5E07C59F9B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1A93E4-A8BF-7B4E-9DCC-F5E17762CA92}"/>
              </a:ext>
            </a:extLst>
          </p:cNvPr>
          <p:cNvSpPr>
            <a:spLocks noGrp="1"/>
          </p:cNvSpPr>
          <p:nvPr>
            <p:ph type="sldNum" sz="quarter" idx="12"/>
          </p:nvPr>
        </p:nvSpPr>
        <p:spPr/>
        <p:txBody>
          <a:bodyPr/>
          <a:lstStyle/>
          <a:p>
            <a:fld id="{BBBC2507-A645-EE4E-A7C5-95647605826D}" type="slidenum">
              <a:rPr lang="en-US" smtClean="0"/>
              <a:t>‹#›</a:t>
            </a:fld>
            <a:endParaRPr lang="en-US"/>
          </a:p>
        </p:txBody>
      </p:sp>
    </p:spTree>
    <p:extLst>
      <p:ext uri="{BB962C8B-B14F-4D97-AF65-F5344CB8AC3E}">
        <p14:creationId xmlns:p14="http://schemas.microsoft.com/office/powerpoint/2010/main" val="39906727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37F83-7618-F641-AAAF-7C3901C9A610}"/>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A470B06-76D1-4445-B049-1D264A5DAF08}"/>
              </a:ext>
            </a:extLst>
          </p:cNvPr>
          <p:cNvSpPr>
            <a:spLocks noGrp="1"/>
          </p:cNvSpPr>
          <p:nvPr>
            <p:ph idx="1"/>
          </p:nvPr>
        </p:nvSpPr>
        <p:spPr/>
        <p:txBody>
          <a:bodyPr/>
          <a:lstStyle>
            <a:lvl1pPr marL="0" indent="0">
              <a:buClr>
                <a:schemeClr val="accent5"/>
              </a:buClr>
              <a:buSzPct val="66000"/>
              <a:buFont typeface="Wingdings" pitchFamily="2" charset="2"/>
              <a:buNone/>
              <a:defRPr/>
            </a:lvl1pPr>
            <a:lvl2pPr marL="685800" indent="-228600">
              <a:buClr>
                <a:schemeClr val="accent5"/>
              </a:buClr>
              <a:buSzPct val="66000"/>
              <a:buFont typeface="Wingdings" pitchFamily="2" charset="2"/>
              <a:buChar char="v"/>
              <a:defRPr/>
            </a:lvl2pPr>
            <a:lvl3pPr marL="1143000" indent="-228600">
              <a:buClr>
                <a:schemeClr val="accent5"/>
              </a:buClr>
              <a:buSzPct val="66000"/>
              <a:buFont typeface="Wingdings" pitchFamily="2" charset="2"/>
              <a:buChar char="v"/>
              <a:defRPr/>
            </a:lvl3pPr>
            <a:lvl4pPr marL="1600200" indent="-228600">
              <a:buClr>
                <a:schemeClr val="accent5"/>
              </a:buClr>
              <a:buSzPct val="66000"/>
              <a:buFont typeface="Wingdings" pitchFamily="2" charset="2"/>
              <a:buChar char="v"/>
              <a:defRPr/>
            </a:lvl4pPr>
            <a:lvl5pPr marL="2057400" indent="-228600">
              <a:buClr>
                <a:schemeClr val="accent5"/>
              </a:buClr>
              <a:buSzPct val="66000"/>
              <a:buFont typeface="Wingdings" pitchFamily="2" charset="2"/>
              <a:buChar char="v"/>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1815C1-A1AD-AC44-9CDC-997E299DEEF3}"/>
              </a:ext>
            </a:extLst>
          </p:cNvPr>
          <p:cNvSpPr>
            <a:spLocks noGrp="1"/>
          </p:cNvSpPr>
          <p:nvPr>
            <p:ph type="dt" sz="half" idx="10"/>
          </p:nvPr>
        </p:nvSpPr>
        <p:spPr/>
        <p:txBody>
          <a:bodyPr/>
          <a:lstStyle/>
          <a:p>
            <a:fld id="{C8B02340-9298-9D42-B3A8-E9E6F5343162}" type="datetimeFigureOut">
              <a:rPr lang="en-US" smtClean="0"/>
              <a:t>7/14/20</a:t>
            </a:fld>
            <a:endParaRPr lang="en-US"/>
          </a:p>
        </p:txBody>
      </p:sp>
      <p:sp>
        <p:nvSpPr>
          <p:cNvPr id="5" name="Footer Placeholder 4">
            <a:extLst>
              <a:ext uri="{FF2B5EF4-FFF2-40B4-BE49-F238E27FC236}">
                <a16:creationId xmlns:a16="http://schemas.microsoft.com/office/drawing/2014/main" id="{38CBAF5D-33B9-E44C-A6B1-D6ABC65726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E5FF4B-0D72-D24C-9E33-433A79101319}"/>
              </a:ext>
            </a:extLst>
          </p:cNvPr>
          <p:cNvSpPr>
            <a:spLocks noGrp="1"/>
          </p:cNvSpPr>
          <p:nvPr>
            <p:ph type="sldNum" sz="quarter" idx="12"/>
          </p:nvPr>
        </p:nvSpPr>
        <p:spPr/>
        <p:txBody>
          <a:bodyPr/>
          <a:lstStyle/>
          <a:p>
            <a:fld id="{BBBC2507-A645-EE4E-A7C5-95647605826D}" type="slidenum">
              <a:rPr lang="en-US" smtClean="0"/>
              <a:t>‹#›</a:t>
            </a:fld>
            <a:endParaRPr lang="en-US"/>
          </a:p>
        </p:txBody>
      </p:sp>
    </p:spTree>
    <p:extLst>
      <p:ext uri="{BB962C8B-B14F-4D97-AF65-F5344CB8AC3E}">
        <p14:creationId xmlns:p14="http://schemas.microsoft.com/office/powerpoint/2010/main" val="6734346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28D9B-5B81-A04C-BBDD-1B653BF3F0F2}"/>
              </a:ext>
            </a:extLst>
          </p:cNvPr>
          <p:cNvSpPr>
            <a:spLocks noGrp="1"/>
          </p:cNvSpPr>
          <p:nvPr>
            <p:ph type="title"/>
          </p:nvPr>
        </p:nvSpPr>
        <p:spPr>
          <a:xfrm>
            <a:off x="998538" y="2051050"/>
            <a:ext cx="12619037" cy="3424238"/>
          </a:xfrm>
        </p:spPr>
        <p:txBody>
          <a:bodyPr anchor="b">
            <a:normAutofit/>
          </a:bodyPr>
          <a:lstStyle>
            <a:lvl1pPr>
              <a:defRPr sz="5000" cap="all" baseline="0"/>
            </a:lvl1pPr>
          </a:lstStyle>
          <a:p>
            <a:r>
              <a:rPr lang="en-US" dirty="0"/>
              <a:t>Click to edit Master title style</a:t>
            </a:r>
          </a:p>
        </p:txBody>
      </p:sp>
      <p:sp>
        <p:nvSpPr>
          <p:cNvPr id="3" name="Text Placeholder 2">
            <a:extLst>
              <a:ext uri="{FF2B5EF4-FFF2-40B4-BE49-F238E27FC236}">
                <a16:creationId xmlns:a16="http://schemas.microsoft.com/office/drawing/2014/main" id="{AA44D8F7-2F05-3B4F-A58B-A24D4FE4B89A}"/>
              </a:ext>
            </a:extLst>
          </p:cNvPr>
          <p:cNvSpPr>
            <a:spLocks noGrp="1"/>
          </p:cNvSpPr>
          <p:nvPr>
            <p:ph type="body" idx="1"/>
          </p:nvPr>
        </p:nvSpPr>
        <p:spPr>
          <a:xfrm>
            <a:off x="998538" y="5507038"/>
            <a:ext cx="12619037" cy="1800225"/>
          </a:xfrm>
        </p:spPr>
        <p:txBody>
          <a:bodyPr/>
          <a:lstStyle>
            <a:lvl1pPr marL="0" indent="0">
              <a:buNone/>
              <a:defRPr sz="24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B97B098-D3D2-7040-A210-D95C51A6289B}"/>
              </a:ext>
            </a:extLst>
          </p:cNvPr>
          <p:cNvSpPr>
            <a:spLocks noGrp="1"/>
          </p:cNvSpPr>
          <p:nvPr>
            <p:ph type="dt" sz="half" idx="10"/>
          </p:nvPr>
        </p:nvSpPr>
        <p:spPr/>
        <p:txBody>
          <a:bodyPr/>
          <a:lstStyle/>
          <a:p>
            <a:fld id="{C8B02340-9298-9D42-B3A8-E9E6F5343162}" type="datetimeFigureOut">
              <a:rPr lang="en-US" smtClean="0"/>
              <a:t>7/14/20</a:t>
            </a:fld>
            <a:endParaRPr lang="en-US"/>
          </a:p>
        </p:txBody>
      </p:sp>
      <p:sp>
        <p:nvSpPr>
          <p:cNvPr id="5" name="Footer Placeholder 4">
            <a:extLst>
              <a:ext uri="{FF2B5EF4-FFF2-40B4-BE49-F238E27FC236}">
                <a16:creationId xmlns:a16="http://schemas.microsoft.com/office/drawing/2014/main" id="{E2535560-BA1F-EE43-845B-4070768048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93145-2FBE-7F4C-A56C-1E6E146F4A1B}"/>
              </a:ext>
            </a:extLst>
          </p:cNvPr>
          <p:cNvSpPr>
            <a:spLocks noGrp="1"/>
          </p:cNvSpPr>
          <p:nvPr>
            <p:ph type="sldNum" sz="quarter" idx="12"/>
          </p:nvPr>
        </p:nvSpPr>
        <p:spPr/>
        <p:txBody>
          <a:bodyPr/>
          <a:lstStyle/>
          <a:p>
            <a:fld id="{BBBC2507-A645-EE4E-A7C5-95647605826D}" type="slidenum">
              <a:rPr lang="en-US" smtClean="0"/>
              <a:t>‹#›</a:t>
            </a:fld>
            <a:endParaRPr lang="en-US"/>
          </a:p>
        </p:txBody>
      </p:sp>
    </p:spTree>
    <p:extLst>
      <p:ext uri="{BB962C8B-B14F-4D97-AF65-F5344CB8AC3E}">
        <p14:creationId xmlns:p14="http://schemas.microsoft.com/office/powerpoint/2010/main" val="1677116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FE887-8F36-7046-8CAA-8D805DB57450}"/>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Date Placeholder 2">
            <a:extLst>
              <a:ext uri="{FF2B5EF4-FFF2-40B4-BE49-F238E27FC236}">
                <a16:creationId xmlns:a16="http://schemas.microsoft.com/office/drawing/2014/main" id="{826E406D-E46B-474D-A9AB-C4B9E73514A4}"/>
              </a:ext>
            </a:extLst>
          </p:cNvPr>
          <p:cNvSpPr>
            <a:spLocks noGrp="1"/>
          </p:cNvSpPr>
          <p:nvPr>
            <p:ph type="dt" sz="half" idx="10"/>
          </p:nvPr>
        </p:nvSpPr>
        <p:spPr/>
        <p:txBody>
          <a:bodyPr/>
          <a:lstStyle/>
          <a:p>
            <a:fld id="{C8B02340-9298-9D42-B3A8-E9E6F5343162}" type="datetimeFigureOut">
              <a:rPr lang="en-US" smtClean="0"/>
              <a:t>7/14/20</a:t>
            </a:fld>
            <a:endParaRPr lang="en-US"/>
          </a:p>
        </p:txBody>
      </p:sp>
      <p:sp>
        <p:nvSpPr>
          <p:cNvPr id="4" name="Footer Placeholder 3">
            <a:extLst>
              <a:ext uri="{FF2B5EF4-FFF2-40B4-BE49-F238E27FC236}">
                <a16:creationId xmlns:a16="http://schemas.microsoft.com/office/drawing/2014/main" id="{37225EB2-F060-9E4C-9CE2-2457BCBB36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E5B460-826E-0648-B63B-D96AB5618F23}"/>
              </a:ext>
            </a:extLst>
          </p:cNvPr>
          <p:cNvSpPr>
            <a:spLocks noGrp="1"/>
          </p:cNvSpPr>
          <p:nvPr>
            <p:ph type="sldNum" sz="quarter" idx="12"/>
          </p:nvPr>
        </p:nvSpPr>
        <p:spPr/>
        <p:txBody>
          <a:bodyPr/>
          <a:lstStyle/>
          <a:p>
            <a:fld id="{BBBC2507-A645-EE4E-A7C5-95647605826D}" type="slidenum">
              <a:rPr lang="en-US" smtClean="0"/>
              <a:t>‹#›</a:t>
            </a:fld>
            <a:endParaRPr lang="en-US"/>
          </a:p>
        </p:txBody>
      </p:sp>
    </p:spTree>
    <p:extLst>
      <p:ext uri="{BB962C8B-B14F-4D97-AF65-F5344CB8AC3E}">
        <p14:creationId xmlns:p14="http://schemas.microsoft.com/office/powerpoint/2010/main" val="9059647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A5F3C8-2368-EA4A-9E1B-D801D6FAC326}"/>
              </a:ext>
            </a:extLst>
          </p:cNvPr>
          <p:cNvSpPr>
            <a:spLocks noGrp="1"/>
          </p:cNvSpPr>
          <p:nvPr>
            <p:ph type="dt" sz="half" idx="10"/>
          </p:nvPr>
        </p:nvSpPr>
        <p:spPr/>
        <p:txBody>
          <a:bodyPr/>
          <a:lstStyle/>
          <a:p>
            <a:fld id="{C8B02340-9298-9D42-B3A8-E9E6F5343162}" type="datetimeFigureOut">
              <a:rPr lang="en-US" smtClean="0"/>
              <a:t>7/14/20</a:t>
            </a:fld>
            <a:endParaRPr lang="en-US"/>
          </a:p>
        </p:txBody>
      </p:sp>
      <p:sp>
        <p:nvSpPr>
          <p:cNvPr id="3" name="Footer Placeholder 2">
            <a:extLst>
              <a:ext uri="{FF2B5EF4-FFF2-40B4-BE49-F238E27FC236}">
                <a16:creationId xmlns:a16="http://schemas.microsoft.com/office/drawing/2014/main" id="{B2664E45-AAEC-D04D-B91D-2DB63B1815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FF140A-1342-594F-BFBB-CA5870F3404F}"/>
              </a:ext>
            </a:extLst>
          </p:cNvPr>
          <p:cNvSpPr>
            <a:spLocks noGrp="1"/>
          </p:cNvSpPr>
          <p:nvPr>
            <p:ph type="sldNum" sz="quarter" idx="12"/>
          </p:nvPr>
        </p:nvSpPr>
        <p:spPr/>
        <p:txBody>
          <a:bodyPr/>
          <a:lstStyle/>
          <a:p>
            <a:fld id="{BBBC2507-A645-EE4E-A7C5-95647605826D}" type="slidenum">
              <a:rPr lang="en-US" smtClean="0"/>
              <a:t>‹#›</a:t>
            </a:fld>
            <a:endParaRPr lang="en-US"/>
          </a:p>
        </p:txBody>
      </p:sp>
    </p:spTree>
    <p:extLst>
      <p:ext uri="{BB962C8B-B14F-4D97-AF65-F5344CB8AC3E}">
        <p14:creationId xmlns:p14="http://schemas.microsoft.com/office/powerpoint/2010/main" val="4242996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Slide Number Placeholder 12">
            <a:extLst>
              <a:ext uri="{FF2B5EF4-FFF2-40B4-BE49-F238E27FC236}">
                <a16:creationId xmlns:a16="http://schemas.microsoft.com/office/drawing/2014/main" id="{F6EB2A7F-9041-C647-94D6-6EA4174FEB8D}"/>
              </a:ext>
            </a:extLst>
          </p:cNvPr>
          <p:cNvSpPr>
            <a:spLocks noGrp="1"/>
          </p:cNvSpPr>
          <p:nvPr>
            <p:ph type="sldNum" sz="quarter" idx="4"/>
          </p:nvPr>
        </p:nvSpPr>
        <p:spPr>
          <a:xfrm>
            <a:off x="10972198" y="7534900"/>
            <a:ext cx="3293532" cy="438150"/>
          </a:xfrm>
          <a:prstGeom prst="rect">
            <a:avLst/>
          </a:prstGeom>
        </p:spPr>
        <p:txBody>
          <a:bodyPr vert="horz" lIns="91440" tIns="45720" rIns="91440" bIns="45720" rtlCol="0" anchor="ctr"/>
          <a:lstStyle>
            <a:lvl1pPr algn="r">
              <a:defRPr sz="1500">
                <a:solidFill>
                  <a:schemeClr val="accent5"/>
                </a:solidFill>
              </a:defRPr>
            </a:lvl1pPr>
          </a:lstStyle>
          <a:p>
            <a:fld id="{48934AA4-1363-364F-933E-70FB16CB3CC1}" type="slidenum">
              <a:rPr lang="en-US" smtClean="0"/>
              <a:pPr/>
              <a:t>‹#›</a:t>
            </a:fld>
            <a:endParaRPr lang="en-US" dirty="0"/>
          </a:p>
        </p:txBody>
      </p:sp>
    </p:spTree>
    <p:extLst>
      <p:ext uri="{BB962C8B-B14F-4D97-AF65-F5344CB8AC3E}">
        <p14:creationId xmlns:p14="http://schemas.microsoft.com/office/powerpoint/2010/main" val="3954185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7D0F7-8AF5-4A48-81C2-6734A376B8F2}"/>
              </a:ext>
            </a:extLst>
          </p:cNvPr>
          <p:cNvSpPr>
            <a:spLocks noGrp="1"/>
          </p:cNvSpPr>
          <p:nvPr>
            <p:ph type="ctrTitle"/>
          </p:nvPr>
        </p:nvSpPr>
        <p:spPr>
          <a:xfrm>
            <a:off x="1828800" y="1346200"/>
            <a:ext cx="10972800" cy="2865438"/>
          </a:xfrm>
        </p:spPr>
        <p:txBody>
          <a:bodyPr anchor="b">
            <a:normAutofit/>
          </a:bodyPr>
          <a:lstStyle>
            <a:lvl1pPr algn="ctr">
              <a:defRPr sz="4400" cap="all" baseline="0"/>
            </a:lvl1pPr>
          </a:lstStyle>
          <a:p>
            <a:r>
              <a:rPr lang="en-US" dirty="0"/>
              <a:t>Click to edit Master title style</a:t>
            </a:r>
          </a:p>
        </p:txBody>
      </p:sp>
      <p:sp>
        <p:nvSpPr>
          <p:cNvPr id="3" name="Subtitle 2">
            <a:extLst>
              <a:ext uri="{FF2B5EF4-FFF2-40B4-BE49-F238E27FC236}">
                <a16:creationId xmlns:a16="http://schemas.microsoft.com/office/drawing/2014/main" id="{2EFD95AD-E47C-5741-84B0-491EB1E5D030}"/>
              </a:ext>
            </a:extLst>
          </p:cNvPr>
          <p:cNvSpPr>
            <a:spLocks noGrp="1"/>
          </p:cNvSpPr>
          <p:nvPr>
            <p:ph type="subTitle" idx="1"/>
          </p:nvPr>
        </p:nvSpPr>
        <p:spPr>
          <a:xfrm>
            <a:off x="1828800" y="4322763"/>
            <a:ext cx="10972800" cy="1985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4D33E0-DE44-1546-9422-6D8B1CD85DA7}"/>
              </a:ext>
            </a:extLst>
          </p:cNvPr>
          <p:cNvSpPr>
            <a:spLocks noGrp="1"/>
          </p:cNvSpPr>
          <p:nvPr>
            <p:ph type="dt" sz="half" idx="10"/>
          </p:nvPr>
        </p:nvSpPr>
        <p:spPr/>
        <p:txBody>
          <a:bodyPr/>
          <a:lstStyle/>
          <a:p>
            <a:fld id="{C8B02340-9298-9D42-B3A8-E9E6F5343162}" type="datetimeFigureOut">
              <a:rPr lang="en-US" smtClean="0"/>
              <a:t>7/14/20</a:t>
            </a:fld>
            <a:endParaRPr lang="en-US"/>
          </a:p>
        </p:txBody>
      </p:sp>
      <p:sp>
        <p:nvSpPr>
          <p:cNvPr id="5" name="Footer Placeholder 4">
            <a:extLst>
              <a:ext uri="{FF2B5EF4-FFF2-40B4-BE49-F238E27FC236}">
                <a16:creationId xmlns:a16="http://schemas.microsoft.com/office/drawing/2014/main" id="{9AA7E499-F5B0-FC48-A0BF-5E07C59F9B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1A93E4-A8BF-7B4E-9DCC-F5E17762CA92}"/>
              </a:ext>
            </a:extLst>
          </p:cNvPr>
          <p:cNvSpPr>
            <a:spLocks noGrp="1"/>
          </p:cNvSpPr>
          <p:nvPr>
            <p:ph type="sldNum" sz="quarter" idx="12"/>
          </p:nvPr>
        </p:nvSpPr>
        <p:spPr/>
        <p:txBody>
          <a:bodyPr/>
          <a:lstStyle/>
          <a:p>
            <a:fld id="{BBBC2507-A645-EE4E-A7C5-95647605826D}" type="slidenum">
              <a:rPr lang="en-US" smtClean="0"/>
              <a:t>‹#›</a:t>
            </a:fld>
            <a:endParaRPr lang="en-US"/>
          </a:p>
        </p:txBody>
      </p:sp>
    </p:spTree>
    <p:extLst>
      <p:ext uri="{BB962C8B-B14F-4D97-AF65-F5344CB8AC3E}">
        <p14:creationId xmlns:p14="http://schemas.microsoft.com/office/powerpoint/2010/main" val="15487178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28D9B-5B81-A04C-BBDD-1B653BF3F0F2}"/>
              </a:ext>
            </a:extLst>
          </p:cNvPr>
          <p:cNvSpPr>
            <a:spLocks noGrp="1"/>
          </p:cNvSpPr>
          <p:nvPr>
            <p:ph type="title"/>
          </p:nvPr>
        </p:nvSpPr>
        <p:spPr>
          <a:xfrm>
            <a:off x="998538" y="2051050"/>
            <a:ext cx="12619037" cy="3424238"/>
          </a:xfrm>
        </p:spPr>
        <p:txBody>
          <a:bodyPr anchor="b">
            <a:normAutofit/>
          </a:bodyPr>
          <a:lstStyle>
            <a:lvl1pPr>
              <a:defRPr sz="5000" cap="all" baseline="0"/>
            </a:lvl1pPr>
          </a:lstStyle>
          <a:p>
            <a:r>
              <a:rPr lang="en-US" dirty="0"/>
              <a:t>Click to edit Master title style</a:t>
            </a:r>
          </a:p>
        </p:txBody>
      </p:sp>
      <p:sp>
        <p:nvSpPr>
          <p:cNvPr id="3" name="Text Placeholder 2">
            <a:extLst>
              <a:ext uri="{FF2B5EF4-FFF2-40B4-BE49-F238E27FC236}">
                <a16:creationId xmlns:a16="http://schemas.microsoft.com/office/drawing/2014/main" id="{AA44D8F7-2F05-3B4F-A58B-A24D4FE4B89A}"/>
              </a:ext>
            </a:extLst>
          </p:cNvPr>
          <p:cNvSpPr>
            <a:spLocks noGrp="1"/>
          </p:cNvSpPr>
          <p:nvPr>
            <p:ph type="body" idx="1"/>
          </p:nvPr>
        </p:nvSpPr>
        <p:spPr>
          <a:xfrm>
            <a:off x="998538" y="5507038"/>
            <a:ext cx="12619037" cy="1800225"/>
          </a:xfrm>
        </p:spPr>
        <p:txBody>
          <a:bodyPr/>
          <a:lstStyle>
            <a:lvl1pPr marL="0" indent="0">
              <a:buNone/>
              <a:defRPr sz="24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1456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37F83-7618-F641-AAAF-7C3901C9A610}"/>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A470B06-76D1-4445-B049-1D264A5DAF08}"/>
              </a:ext>
            </a:extLst>
          </p:cNvPr>
          <p:cNvSpPr>
            <a:spLocks noGrp="1"/>
          </p:cNvSpPr>
          <p:nvPr>
            <p:ph idx="1"/>
          </p:nvPr>
        </p:nvSpPr>
        <p:spPr/>
        <p:txBody>
          <a:bodyPr/>
          <a:lstStyle>
            <a:lvl1pPr marL="0" indent="0">
              <a:buClr>
                <a:schemeClr val="accent5"/>
              </a:buClr>
              <a:buSzPct val="66000"/>
              <a:buFont typeface="Wingdings" pitchFamily="2" charset="2"/>
              <a:buNone/>
              <a:defRPr/>
            </a:lvl1pPr>
            <a:lvl2pPr marL="685800" indent="-228600">
              <a:buClr>
                <a:schemeClr val="accent5"/>
              </a:buClr>
              <a:buSzPct val="66000"/>
              <a:buFont typeface="Wingdings" pitchFamily="2" charset="2"/>
              <a:buChar char="v"/>
              <a:defRPr/>
            </a:lvl2pPr>
            <a:lvl3pPr marL="1143000" indent="-228600">
              <a:buClr>
                <a:schemeClr val="accent5"/>
              </a:buClr>
              <a:buSzPct val="66000"/>
              <a:buFont typeface="Wingdings" pitchFamily="2" charset="2"/>
              <a:buChar char="v"/>
              <a:defRPr/>
            </a:lvl3pPr>
            <a:lvl4pPr marL="1600200" indent="-228600">
              <a:buClr>
                <a:schemeClr val="accent5"/>
              </a:buClr>
              <a:buSzPct val="66000"/>
              <a:buFont typeface="Wingdings" pitchFamily="2" charset="2"/>
              <a:buChar char="v"/>
              <a:defRPr/>
            </a:lvl4pPr>
            <a:lvl5pPr marL="2057400" indent="-228600">
              <a:buClr>
                <a:schemeClr val="accent5"/>
              </a:buClr>
              <a:buSzPct val="66000"/>
              <a:buFont typeface="Wingdings" pitchFamily="2" charset="2"/>
              <a:buChar char="v"/>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1815C1-A1AD-AC44-9CDC-997E299DEEF3}"/>
              </a:ext>
            </a:extLst>
          </p:cNvPr>
          <p:cNvSpPr>
            <a:spLocks noGrp="1"/>
          </p:cNvSpPr>
          <p:nvPr>
            <p:ph type="dt" sz="half" idx="10"/>
          </p:nvPr>
        </p:nvSpPr>
        <p:spPr/>
        <p:txBody>
          <a:bodyPr/>
          <a:lstStyle/>
          <a:p>
            <a:fld id="{C8B02340-9298-9D42-B3A8-E9E6F5343162}" type="datetimeFigureOut">
              <a:rPr lang="en-US" smtClean="0"/>
              <a:t>7/14/20</a:t>
            </a:fld>
            <a:endParaRPr lang="en-US"/>
          </a:p>
        </p:txBody>
      </p:sp>
      <p:sp>
        <p:nvSpPr>
          <p:cNvPr id="5" name="Footer Placeholder 4">
            <a:extLst>
              <a:ext uri="{FF2B5EF4-FFF2-40B4-BE49-F238E27FC236}">
                <a16:creationId xmlns:a16="http://schemas.microsoft.com/office/drawing/2014/main" id="{38CBAF5D-33B9-E44C-A6B1-D6ABC65726F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8303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FE887-8F36-7046-8CAA-8D805DB57450}"/>
              </a:ext>
            </a:extLst>
          </p:cNvPr>
          <p:cNvSpPr>
            <a:spLocks noGrp="1"/>
          </p:cNvSpPr>
          <p:nvPr>
            <p:ph type="title"/>
          </p:nvPr>
        </p:nvSpPr>
        <p:spPr/>
        <p:txBody>
          <a:bodyPr/>
          <a:lstStyle>
            <a:lvl1pPr>
              <a:defRPr cap="all" baseline="0"/>
            </a:lvl1pPr>
          </a:lstStyle>
          <a:p>
            <a:r>
              <a:rPr lang="en-US" dirty="0"/>
              <a:t>Click to edit Master title style</a:t>
            </a:r>
          </a:p>
        </p:txBody>
      </p:sp>
    </p:spTree>
    <p:extLst>
      <p:ext uri="{BB962C8B-B14F-4D97-AF65-F5344CB8AC3E}">
        <p14:creationId xmlns:p14="http://schemas.microsoft.com/office/powerpoint/2010/main" val="610803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59202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5488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28D9B-5B81-A04C-BBDD-1B653BF3F0F2}"/>
              </a:ext>
            </a:extLst>
          </p:cNvPr>
          <p:cNvSpPr>
            <a:spLocks noGrp="1"/>
          </p:cNvSpPr>
          <p:nvPr>
            <p:ph type="title"/>
          </p:nvPr>
        </p:nvSpPr>
        <p:spPr>
          <a:xfrm>
            <a:off x="998538" y="2051050"/>
            <a:ext cx="12619037" cy="3424238"/>
          </a:xfrm>
        </p:spPr>
        <p:txBody>
          <a:bodyPr anchor="b">
            <a:normAutofit/>
          </a:bodyPr>
          <a:lstStyle>
            <a:lvl1pPr>
              <a:defRPr sz="5000" cap="all" baseline="0"/>
            </a:lvl1pPr>
          </a:lstStyle>
          <a:p>
            <a:r>
              <a:rPr lang="en-US" dirty="0"/>
              <a:t>Click to edit Master title style</a:t>
            </a:r>
          </a:p>
        </p:txBody>
      </p:sp>
      <p:sp>
        <p:nvSpPr>
          <p:cNvPr id="3" name="Text Placeholder 2">
            <a:extLst>
              <a:ext uri="{FF2B5EF4-FFF2-40B4-BE49-F238E27FC236}">
                <a16:creationId xmlns:a16="http://schemas.microsoft.com/office/drawing/2014/main" id="{AA44D8F7-2F05-3B4F-A58B-A24D4FE4B89A}"/>
              </a:ext>
            </a:extLst>
          </p:cNvPr>
          <p:cNvSpPr>
            <a:spLocks noGrp="1"/>
          </p:cNvSpPr>
          <p:nvPr>
            <p:ph type="body" idx="1"/>
          </p:nvPr>
        </p:nvSpPr>
        <p:spPr>
          <a:xfrm>
            <a:off x="998538" y="5507038"/>
            <a:ext cx="12619037" cy="18002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97B098-D3D2-7040-A210-D95C51A6289B}"/>
              </a:ext>
            </a:extLst>
          </p:cNvPr>
          <p:cNvSpPr>
            <a:spLocks noGrp="1"/>
          </p:cNvSpPr>
          <p:nvPr>
            <p:ph type="dt" sz="half" idx="10"/>
          </p:nvPr>
        </p:nvSpPr>
        <p:spPr/>
        <p:txBody>
          <a:bodyPr/>
          <a:lstStyle/>
          <a:p>
            <a:fld id="{C8B02340-9298-9D42-B3A8-E9E6F5343162}" type="datetimeFigureOut">
              <a:rPr lang="en-US" smtClean="0"/>
              <a:t>7/14/20</a:t>
            </a:fld>
            <a:endParaRPr lang="en-US"/>
          </a:p>
        </p:txBody>
      </p:sp>
      <p:sp>
        <p:nvSpPr>
          <p:cNvPr id="5" name="Footer Placeholder 4">
            <a:extLst>
              <a:ext uri="{FF2B5EF4-FFF2-40B4-BE49-F238E27FC236}">
                <a16:creationId xmlns:a16="http://schemas.microsoft.com/office/drawing/2014/main" id="{E2535560-BA1F-EE43-845B-4070768048A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42912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54DCC-1974-1B4E-98C3-2122F8F684D2}"/>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Content Placeholder 2">
            <a:extLst>
              <a:ext uri="{FF2B5EF4-FFF2-40B4-BE49-F238E27FC236}">
                <a16:creationId xmlns:a16="http://schemas.microsoft.com/office/drawing/2014/main" id="{C8B3DA3A-095C-214E-8F4A-2D866DF9BFDF}"/>
              </a:ext>
            </a:extLst>
          </p:cNvPr>
          <p:cNvSpPr>
            <a:spLocks noGrp="1"/>
          </p:cNvSpPr>
          <p:nvPr>
            <p:ph sz="half" idx="1"/>
          </p:nvPr>
        </p:nvSpPr>
        <p:spPr>
          <a:xfrm>
            <a:off x="1006475" y="2190750"/>
            <a:ext cx="6232525" cy="5221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9F58CB-A2A0-BC41-B7C4-31D20C6674BC}"/>
              </a:ext>
            </a:extLst>
          </p:cNvPr>
          <p:cNvSpPr>
            <a:spLocks noGrp="1"/>
          </p:cNvSpPr>
          <p:nvPr>
            <p:ph sz="half" idx="2"/>
          </p:nvPr>
        </p:nvSpPr>
        <p:spPr>
          <a:xfrm>
            <a:off x="7391400" y="2190750"/>
            <a:ext cx="6232525" cy="5221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1BB3D9-20DA-5242-A364-48E86BD629EA}"/>
              </a:ext>
            </a:extLst>
          </p:cNvPr>
          <p:cNvSpPr>
            <a:spLocks noGrp="1"/>
          </p:cNvSpPr>
          <p:nvPr>
            <p:ph type="dt" sz="half" idx="10"/>
          </p:nvPr>
        </p:nvSpPr>
        <p:spPr/>
        <p:txBody>
          <a:bodyPr/>
          <a:lstStyle/>
          <a:p>
            <a:fld id="{C8B02340-9298-9D42-B3A8-E9E6F5343162}" type="datetimeFigureOut">
              <a:rPr lang="en-US" smtClean="0"/>
              <a:t>7/14/20</a:t>
            </a:fld>
            <a:endParaRPr lang="en-US"/>
          </a:p>
        </p:txBody>
      </p:sp>
      <p:sp>
        <p:nvSpPr>
          <p:cNvPr id="6" name="Footer Placeholder 5">
            <a:extLst>
              <a:ext uri="{FF2B5EF4-FFF2-40B4-BE49-F238E27FC236}">
                <a16:creationId xmlns:a16="http://schemas.microsoft.com/office/drawing/2014/main" id="{9D5D35F0-8A27-624D-A17C-1B3DE2C2AA3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33744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1F8C4-C161-5F42-BE91-FCACAB19BCB5}"/>
              </a:ext>
            </a:extLst>
          </p:cNvPr>
          <p:cNvSpPr>
            <a:spLocks noGrp="1"/>
          </p:cNvSpPr>
          <p:nvPr>
            <p:ph type="title"/>
          </p:nvPr>
        </p:nvSpPr>
        <p:spPr>
          <a:xfrm>
            <a:off x="1008063" y="1039813"/>
            <a:ext cx="12619037" cy="989012"/>
          </a:xfrm>
        </p:spPr>
        <p:txBody>
          <a:bodyPr/>
          <a:lstStyle>
            <a:lvl1pPr>
              <a:defRPr cap="all" baseline="0"/>
            </a:lvl1pPr>
          </a:lstStyle>
          <a:p>
            <a:r>
              <a:rPr lang="en-US" dirty="0"/>
              <a:t>Click to edit Master title style</a:t>
            </a:r>
          </a:p>
        </p:txBody>
      </p:sp>
      <p:sp>
        <p:nvSpPr>
          <p:cNvPr id="3" name="Text Placeholder 2">
            <a:extLst>
              <a:ext uri="{FF2B5EF4-FFF2-40B4-BE49-F238E27FC236}">
                <a16:creationId xmlns:a16="http://schemas.microsoft.com/office/drawing/2014/main" id="{2B7FB255-CF51-3444-BD81-5ADE4AC15511}"/>
              </a:ext>
            </a:extLst>
          </p:cNvPr>
          <p:cNvSpPr>
            <a:spLocks noGrp="1"/>
          </p:cNvSpPr>
          <p:nvPr>
            <p:ph type="body" idx="1"/>
          </p:nvPr>
        </p:nvSpPr>
        <p:spPr>
          <a:xfrm>
            <a:off x="1008063" y="2017713"/>
            <a:ext cx="6189662" cy="9890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5FDB6FF-8F31-284C-87E1-97784F0B6634}"/>
              </a:ext>
            </a:extLst>
          </p:cNvPr>
          <p:cNvSpPr>
            <a:spLocks noGrp="1"/>
          </p:cNvSpPr>
          <p:nvPr>
            <p:ph sz="half" idx="2"/>
          </p:nvPr>
        </p:nvSpPr>
        <p:spPr>
          <a:xfrm>
            <a:off x="1008063" y="3006725"/>
            <a:ext cx="6189662" cy="4421188"/>
          </a:xfrm>
        </p:spPr>
        <p:txBody>
          <a:bodyPr/>
          <a:lstStyle>
            <a:lvl1pPr>
              <a:defRPr>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44524DE-B7C5-1945-A722-EF480BD70374}"/>
              </a:ext>
            </a:extLst>
          </p:cNvPr>
          <p:cNvSpPr>
            <a:spLocks noGrp="1"/>
          </p:cNvSpPr>
          <p:nvPr>
            <p:ph type="body" sz="quarter" idx="3"/>
          </p:nvPr>
        </p:nvSpPr>
        <p:spPr>
          <a:xfrm>
            <a:off x="7407275" y="2017713"/>
            <a:ext cx="6219825"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A88444-8C62-BB4D-B188-81CE9F833438}"/>
              </a:ext>
            </a:extLst>
          </p:cNvPr>
          <p:cNvSpPr>
            <a:spLocks noGrp="1"/>
          </p:cNvSpPr>
          <p:nvPr>
            <p:ph sz="quarter" idx="4"/>
          </p:nvPr>
        </p:nvSpPr>
        <p:spPr>
          <a:xfrm>
            <a:off x="7407275" y="3006725"/>
            <a:ext cx="6219825" cy="442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9F7E47-7C1C-4245-BFEF-02F67CF3A7DC}"/>
              </a:ext>
            </a:extLst>
          </p:cNvPr>
          <p:cNvSpPr>
            <a:spLocks noGrp="1"/>
          </p:cNvSpPr>
          <p:nvPr>
            <p:ph type="dt" sz="half" idx="10"/>
          </p:nvPr>
        </p:nvSpPr>
        <p:spPr/>
        <p:txBody>
          <a:bodyPr/>
          <a:lstStyle/>
          <a:p>
            <a:fld id="{C8B02340-9298-9D42-B3A8-E9E6F5343162}" type="datetimeFigureOut">
              <a:rPr lang="en-US" smtClean="0"/>
              <a:t>7/14/20</a:t>
            </a:fld>
            <a:endParaRPr lang="en-US"/>
          </a:p>
        </p:txBody>
      </p:sp>
      <p:sp>
        <p:nvSpPr>
          <p:cNvPr id="8" name="Footer Placeholder 7">
            <a:extLst>
              <a:ext uri="{FF2B5EF4-FFF2-40B4-BE49-F238E27FC236}">
                <a16:creationId xmlns:a16="http://schemas.microsoft.com/office/drawing/2014/main" id="{C637A544-D16D-9641-97E2-910A41BAE87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10864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A5F3C8-2368-EA4A-9E1B-D801D6FAC326}"/>
              </a:ext>
            </a:extLst>
          </p:cNvPr>
          <p:cNvSpPr>
            <a:spLocks noGrp="1"/>
          </p:cNvSpPr>
          <p:nvPr>
            <p:ph type="dt" sz="half" idx="10"/>
          </p:nvPr>
        </p:nvSpPr>
        <p:spPr/>
        <p:txBody>
          <a:bodyPr/>
          <a:lstStyle/>
          <a:p>
            <a:fld id="{C8B02340-9298-9D42-B3A8-E9E6F5343162}" type="datetimeFigureOut">
              <a:rPr lang="en-US" smtClean="0"/>
              <a:t>7/14/20</a:t>
            </a:fld>
            <a:endParaRPr lang="en-US"/>
          </a:p>
        </p:txBody>
      </p:sp>
      <p:sp>
        <p:nvSpPr>
          <p:cNvPr id="3" name="Footer Placeholder 2">
            <a:extLst>
              <a:ext uri="{FF2B5EF4-FFF2-40B4-BE49-F238E27FC236}">
                <a16:creationId xmlns:a16="http://schemas.microsoft.com/office/drawing/2014/main" id="{B2664E45-AAEC-D04D-B91D-2DB63B18156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89345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0E08F-0740-4940-852E-9E77FF523069}"/>
              </a:ext>
            </a:extLst>
          </p:cNvPr>
          <p:cNvSpPr>
            <a:spLocks noGrp="1"/>
          </p:cNvSpPr>
          <p:nvPr>
            <p:ph type="title"/>
          </p:nvPr>
        </p:nvSpPr>
        <p:spPr>
          <a:xfrm>
            <a:off x="1008063" y="549275"/>
            <a:ext cx="4718050" cy="1919288"/>
          </a:xfrm>
        </p:spPr>
        <p:txBody>
          <a:bodyPr anchor="b"/>
          <a:lstStyle>
            <a:lvl1pPr>
              <a:defRPr sz="3200" cap="all" baseline="0"/>
            </a:lvl1pPr>
          </a:lstStyle>
          <a:p>
            <a:r>
              <a:rPr lang="en-US" dirty="0"/>
              <a:t>Click to edit Master title style</a:t>
            </a:r>
          </a:p>
        </p:txBody>
      </p:sp>
      <p:sp>
        <p:nvSpPr>
          <p:cNvPr id="3" name="Content Placeholder 2">
            <a:extLst>
              <a:ext uri="{FF2B5EF4-FFF2-40B4-BE49-F238E27FC236}">
                <a16:creationId xmlns:a16="http://schemas.microsoft.com/office/drawing/2014/main" id="{84180534-7682-EA47-A586-A19564EE1EB6}"/>
              </a:ext>
            </a:extLst>
          </p:cNvPr>
          <p:cNvSpPr>
            <a:spLocks noGrp="1"/>
          </p:cNvSpPr>
          <p:nvPr>
            <p:ph idx="1"/>
          </p:nvPr>
        </p:nvSpPr>
        <p:spPr>
          <a:xfrm>
            <a:off x="6219825" y="1184275"/>
            <a:ext cx="7407275" cy="5848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54BE37-35AA-B84F-937F-F79227F2CB5C}"/>
              </a:ext>
            </a:extLst>
          </p:cNvPr>
          <p:cNvSpPr>
            <a:spLocks noGrp="1"/>
          </p:cNvSpPr>
          <p:nvPr>
            <p:ph type="body" sz="half" idx="2"/>
          </p:nvPr>
        </p:nvSpPr>
        <p:spPr>
          <a:xfrm>
            <a:off x="1008063" y="2468563"/>
            <a:ext cx="4718050"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5B7E04-3400-AE44-B950-E95C12600C8A}"/>
              </a:ext>
            </a:extLst>
          </p:cNvPr>
          <p:cNvSpPr>
            <a:spLocks noGrp="1"/>
          </p:cNvSpPr>
          <p:nvPr>
            <p:ph type="dt" sz="half" idx="10"/>
          </p:nvPr>
        </p:nvSpPr>
        <p:spPr/>
        <p:txBody>
          <a:bodyPr/>
          <a:lstStyle/>
          <a:p>
            <a:fld id="{C8B02340-9298-9D42-B3A8-E9E6F5343162}" type="datetimeFigureOut">
              <a:rPr lang="en-US" smtClean="0"/>
              <a:t>7/14/20</a:t>
            </a:fld>
            <a:endParaRPr lang="en-US"/>
          </a:p>
        </p:txBody>
      </p:sp>
      <p:sp>
        <p:nvSpPr>
          <p:cNvPr id="6" name="Footer Placeholder 5">
            <a:extLst>
              <a:ext uri="{FF2B5EF4-FFF2-40B4-BE49-F238E27FC236}">
                <a16:creationId xmlns:a16="http://schemas.microsoft.com/office/drawing/2014/main" id="{F6BB8DD3-7E7C-2744-BB87-383F71E0F3AF}"/>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34770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79D26-B493-A842-97C7-61EBC6778CA4}"/>
              </a:ext>
            </a:extLst>
          </p:cNvPr>
          <p:cNvSpPr>
            <a:spLocks noGrp="1"/>
          </p:cNvSpPr>
          <p:nvPr>
            <p:ph type="title"/>
          </p:nvPr>
        </p:nvSpPr>
        <p:spPr>
          <a:xfrm>
            <a:off x="1008063" y="549275"/>
            <a:ext cx="4718050" cy="1919288"/>
          </a:xfrm>
        </p:spPr>
        <p:txBody>
          <a:bodyPr anchor="b"/>
          <a:lstStyle>
            <a:lvl1pPr>
              <a:defRPr sz="3200" cap="all" baseline="0"/>
            </a:lvl1pPr>
          </a:lstStyle>
          <a:p>
            <a:r>
              <a:rPr lang="en-US" dirty="0"/>
              <a:t>Click to edit Master title style</a:t>
            </a:r>
          </a:p>
        </p:txBody>
      </p:sp>
      <p:sp>
        <p:nvSpPr>
          <p:cNvPr id="3" name="Picture Placeholder 2">
            <a:extLst>
              <a:ext uri="{FF2B5EF4-FFF2-40B4-BE49-F238E27FC236}">
                <a16:creationId xmlns:a16="http://schemas.microsoft.com/office/drawing/2014/main" id="{FD3F63B5-A4CA-A24D-B381-8F9F801F89BD}"/>
              </a:ext>
            </a:extLst>
          </p:cNvPr>
          <p:cNvSpPr>
            <a:spLocks noGrp="1"/>
          </p:cNvSpPr>
          <p:nvPr>
            <p:ph type="pic" idx="1"/>
          </p:nvPr>
        </p:nvSpPr>
        <p:spPr>
          <a:xfrm>
            <a:off x="6219825" y="1184275"/>
            <a:ext cx="7407275" cy="584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B5415B-401A-BC4C-8642-C5B4D8AFCC14}"/>
              </a:ext>
            </a:extLst>
          </p:cNvPr>
          <p:cNvSpPr>
            <a:spLocks noGrp="1"/>
          </p:cNvSpPr>
          <p:nvPr>
            <p:ph type="body" sz="half" idx="2"/>
          </p:nvPr>
        </p:nvSpPr>
        <p:spPr>
          <a:xfrm>
            <a:off x="1008063" y="2468563"/>
            <a:ext cx="4718050"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10ACA4-F4DF-7541-AC6D-EEC639382DF9}"/>
              </a:ext>
            </a:extLst>
          </p:cNvPr>
          <p:cNvSpPr>
            <a:spLocks noGrp="1"/>
          </p:cNvSpPr>
          <p:nvPr>
            <p:ph type="dt" sz="half" idx="10"/>
          </p:nvPr>
        </p:nvSpPr>
        <p:spPr/>
        <p:txBody>
          <a:bodyPr/>
          <a:lstStyle/>
          <a:p>
            <a:fld id="{C8B02340-9298-9D42-B3A8-E9E6F5343162}" type="datetimeFigureOut">
              <a:rPr lang="en-US" smtClean="0"/>
              <a:t>7/14/20</a:t>
            </a:fld>
            <a:endParaRPr lang="en-US"/>
          </a:p>
        </p:txBody>
      </p:sp>
      <p:sp>
        <p:nvSpPr>
          <p:cNvPr id="6" name="Footer Placeholder 5">
            <a:extLst>
              <a:ext uri="{FF2B5EF4-FFF2-40B4-BE49-F238E27FC236}">
                <a16:creationId xmlns:a16="http://schemas.microsoft.com/office/drawing/2014/main" id="{5119B988-DCDC-8A41-A2F5-EF0C4E56018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8362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8.png"/><Relationship Id="rId5" Type="http://schemas.openxmlformats.org/officeDocument/2006/relationships/slideLayout" Target="../slideLayouts/slideLayout26.xml"/><Relationship Id="rId10" Type="http://schemas.openxmlformats.org/officeDocument/2006/relationships/image" Target="../media/image7.png"/><Relationship Id="rId4" Type="http://schemas.openxmlformats.org/officeDocument/2006/relationships/slideLayout" Target="../slideLayouts/slideLayout25.xml"/><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0.xml"/><Relationship Id="rId7" Type="http://schemas.openxmlformats.org/officeDocument/2006/relationships/image" Target="../media/image10.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9.jpg"/><Relationship Id="rId5" Type="http://schemas.openxmlformats.org/officeDocument/2006/relationships/theme" Target="../theme/theme4.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heme" Target="../theme/theme5.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picture containing table&#10;&#10;Description automatically generated">
            <a:extLst>
              <a:ext uri="{FF2B5EF4-FFF2-40B4-BE49-F238E27FC236}">
                <a16:creationId xmlns:a16="http://schemas.microsoft.com/office/drawing/2014/main" id="{C9879997-9316-0140-A804-779BCC5640A6}"/>
              </a:ext>
            </a:extLst>
          </p:cNvPr>
          <p:cNvPicPr>
            <a:picLocks noChangeAspect="1"/>
          </p:cNvPicPr>
          <p:nvPr userDrawn="1"/>
        </p:nvPicPr>
        <p:blipFill>
          <a:blip r:embed="rId13"/>
          <a:stretch>
            <a:fillRect/>
          </a:stretch>
        </p:blipFill>
        <p:spPr>
          <a:xfrm>
            <a:off x="0" y="0"/>
            <a:ext cx="14630400" cy="8229600"/>
          </a:xfrm>
          <a:prstGeom prst="rect">
            <a:avLst/>
          </a:prstGeom>
        </p:spPr>
      </p:pic>
      <p:sp>
        <p:nvSpPr>
          <p:cNvPr id="2" name="Title Placeholder 1">
            <a:extLst>
              <a:ext uri="{FF2B5EF4-FFF2-40B4-BE49-F238E27FC236}">
                <a16:creationId xmlns:a16="http://schemas.microsoft.com/office/drawing/2014/main" id="{779CA87A-B1FE-8645-9B73-981645BCE331}"/>
              </a:ext>
            </a:extLst>
          </p:cNvPr>
          <p:cNvSpPr>
            <a:spLocks noGrp="1"/>
          </p:cNvSpPr>
          <p:nvPr>
            <p:ph type="title"/>
          </p:nvPr>
        </p:nvSpPr>
        <p:spPr>
          <a:xfrm>
            <a:off x="1006475" y="1151066"/>
            <a:ext cx="12617450" cy="88402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06F59E7A-A9B3-824B-9949-E4B8D905E49E}"/>
              </a:ext>
            </a:extLst>
          </p:cNvPr>
          <p:cNvSpPr>
            <a:spLocks noGrp="1"/>
          </p:cNvSpPr>
          <p:nvPr>
            <p:ph type="body" idx="1"/>
          </p:nvPr>
        </p:nvSpPr>
        <p:spPr>
          <a:xfrm>
            <a:off x="1006475" y="2209671"/>
            <a:ext cx="12617450" cy="52212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A3B159E-6442-3747-95C6-CFAB17390D7F}"/>
              </a:ext>
            </a:extLst>
          </p:cNvPr>
          <p:cNvSpPr>
            <a:spLocks noGrp="1"/>
          </p:cNvSpPr>
          <p:nvPr>
            <p:ph type="dt" sz="half" idx="2"/>
          </p:nvPr>
        </p:nvSpPr>
        <p:spPr>
          <a:xfrm>
            <a:off x="1006475" y="7627938"/>
            <a:ext cx="3290888" cy="438150"/>
          </a:xfrm>
          <a:prstGeom prst="rect">
            <a:avLst/>
          </a:prstGeom>
        </p:spPr>
        <p:txBody>
          <a:bodyPr vert="horz" lIns="91440" tIns="45720" rIns="91440" bIns="45720" rtlCol="0" anchor="ctr"/>
          <a:lstStyle>
            <a:lvl1pPr algn="l">
              <a:defRPr sz="1200">
                <a:solidFill>
                  <a:schemeClr val="tx1">
                    <a:tint val="75000"/>
                  </a:schemeClr>
                </a:solidFill>
              </a:defRPr>
            </a:lvl1pPr>
          </a:lstStyle>
          <a:p>
            <a:fld id="{C8B02340-9298-9D42-B3A8-E9E6F5343162}" type="datetimeFigureOut">
              <a:rPr lang="en-US" smtClean="0"/>
              <a:t>7/14/20</a:t>
            </a:fld>
            <a:endParaRPr lang="en-US"/>
          </a:p>
        </p:txBody>
      </p:sp>
      <p:sp>
        <p:nvSpPr>
          <p:cNvPr id="5" name="Footer Placeholder 4">
            <a:extLst>
              <a:ext uri="{FF2B5EF4-FFF2-40B4-BE49-F238E27FC236}">
                <a16:creationId xmlns:a16="http://schemas.microsoft.com/office/drawing/2014/main" id="{38124966-1D04-234D-B35A-8A032EEA9026}"/>
              </a:ext>
            </a:extLst>
          </p:cNvPr>
          <p:cNvSpPr>
            <a:spLocks noGrp="1"/>
          </p:cNvSpPr>
          <p:nvPr>
            <p:ph type="ftr" sz="quarter" idx="3"/>
          </p:nvPr>
        </p:nvSpPr>
        <p:spPr>
          <a:xfrm>
            <a:off x="4846638"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9" name="Picture 8">
            <a:extLst>
              <a:ext uri="{FF2B5EF4-FFF2-40B4-BE49-F238E27FC236}">
                <a16:creationId xmlns:a16="http://schemas.microsoft.com/office/drawing/2014/main" id="{3A260C38-D6B2-3142-90D4-492B216B918F}"/>
              </a:ext>
            </a:extLst>
          </p:cNvPr>
          <p:cNvPicPr>
            <a:picLocks noChangeAspect="1"/>
          </p:cNvPicPr>
          <p:nvPr userDrawn="1"/>
        </p:nvPicPr>
        <p:blipFill>
          <a:blip r:embed="rId14"/>
          <a:stretch>
            <a:fillRect/>
          </a:stretch>
        </p:blipFill>
        <p:spPr>
          <a:xfrm>
            <a:off x="11286514" y="7398990"/>
            <a:ext cx="2937522" cy="614830"/>
          </a:xfrm>
          <a:prstGeom prst="rect">
            <a:avLst/>
          </a:prstGeom>
        </p:spPr>
      </p:pic>
      <p:sp>
        <p:nvSpPr>
          <p:cNvPr id="8" name="Subtitle 2">
            <a:extLst>
              <a:ext uri="{FF2B5EF4-FFF2-40B4-BE49-F238E27FC236}">
                <a16:creationId xmlns:a16="http://schemas.microsoft.com/office/drawing/2014/main" id="{F18F4D12-B1BC-6F47-96B0-47C991D46174}"/>
              </a:ext>
            </a:extLst>
          </p:cNvPr>
          <p:cNvSpPr txBox="1">
            <a:spLocks/>
          </p:cNvSpPr>
          <p:nvPr userDrawn="1"/>
        </p:nvSpPr>
        <p:spPr>
          <a:xfrm>
            <a:off x="10909005" y="296356"/>
            <a:ext cx="3395972" cy="30777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500" dirty="0">
                <a:solidFill>
                  <a:schemeClr val="bg1"/>
                </a:solidFill>
                <a:latin typeface="Trebuchet MS" panose="020B0703020202090204" pitchFamily="34" charset="0"/>
              </a:rPr>
              <a:t>2020 STFM Annual Conference</a:t>
            </a:r>
          </a:p>
        </p:txBody>
      </p:sp>
    </p:spTree>
    <p:extLst>
      <p:ext uri="{BB962C8B-B14F-4D97-AF65-F5344CB8AC3E}">
        <p14:creationId xmlns:p14="http://schemas.microsoft.com/office/powerpoint/2010/main" val="477815998"/>
      </p:ext>
    </p:extLst>
  </p:cSld>
  <p:clrMap bg1="lt1" tx1="dk1" bg2="lt2" tx2="dk2" accent1="accent1" accent2="accent2" accent3="accent3" accent4="accent4" accent5="accent5" accent6="accent6" hlink="hlink" folHlink="folHlink"/>
  <p:sldLayoutIdLst>
    <p:sldLayoutId id="2147483679" r:id="rId1"/>
    <p:sldLayoutId id="2147483684" r:id="rId2"/>
    <p:sldLayoutId id="2147483680" r:id="rId3"/>
    <p:sldLayoutId id="2147483681" r:id="rId4"/>
    <p:sldLayoutId id="2147483682" r:id="rId5"/>
    <p:sldLayoutId id="2147483683" r:id="rId6"/>
    <p:sldLayoutId id="2147483685" r:id="rId7"/>
    <p:sldLayoutId id="2147483686" r:id="rId8"/>
    <p:sldLayoutId id="2147483687" r:id="rId9"/>
    <p:sldLayoutId id="2147483720" r:id="rId10"/>
    <p:sldLayoutId id="2147483721" r:id="rId11"/>
  </p:sldLayoutIdLst>
  <p:txStyles>
    <p:titleStyle>
      <a:lvl1pPr algn="l" defTabSz="914400" rtl="0" eaLnBrk="1" latinLnBrk="0" hangingPunct="1">
        <a:lnSpc>
          <a:spcPct val="90000"/>
        </a:lnSpc>
        <a:spcBef>
          <a:spcPct val="0"/>
        </a:spcBef>
        <a:buNone/>
        <a:defRPr sz="4400" b="1" kern="1200">
          <a:solidFill>
            <a:schemeClr val="accent5"/>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1"/>
        </a:buClr>
        <a:buSzPct val="66000"/>
        <a:buFont typeface="Wingdings" pitchFamily="2" charset="2"/>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66000"/>
        <a:buFont typeface="Wingdings" pitchFamily="2" charset="2"/>
        <a:buChar char="v"/>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6000"/>
        <a:buFont typeface="Wingdings" pitchFamily="2" charset="2"/>
        <a:buChar char="v"/>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66000"/>
        <a:buFont typeface="Wingdings" pitchFamily="2" charset="2"/>
        <a:buChar char="v"/>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66000"/>
        <a:buFont typeface="Wingdings" pitchFamily="2" charset="2"/>
        <a:buChar char="v"/>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92" userDrawn="1">
          <p15:clr>
            <a:srgbClr val="F26B43"/>
          </p15:clr>
        </p15:guide>
        <p15:guide id="2" pos="895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067F1326-AE13-BD40-81E2-4CFC108760BD}"/>
              </a:ext>
            </a:extLst>
          </p:cNvPr>
          <p:cNvPicPr>
            <a:picLocks noChangeAspect="1"/>
          </p:cNvPicPr>
          <p:nvPr userDrawn="1"/>
        </p:nvPicPr>
        <p:blipFill>
          <a:blip r:embed="rId12"/>
          <a:stretch>
            <a:fillRect/>
          </a:stretch>
        </p:blipFill>
        <p:spPr>
          <a:xfrm>
            <a:off x="0" y="0"/>
            <a:ext cx="14630400" cy="8229600"/>
          </a:xfrm>
          <a:prstGeom prst="rect">
            <a:avLst/>
          </a:prstGeom>
        </p:spPr>
      </p:pic>
      <p:sp>
        <p:nvSpPr>
          <p:cNvPr id="2" name="Title Placeholder 1">
            <a:extLst>
              <a:ext uri="{FF2B5EF4-FFF2-40B4-BE49-F238E27FC236}">
                <a16:creationId xmlns:a16="http://schemas.microsoft.com/office/drawing/2014/main" id="{779CA87A-B1FE-8645-9B73-981645BCE331}"/>
              </a:ext>
            </a:extLst>
          </p:cNvPr>
          <p:cNvSpPr>
            <a:spLocks noGrp="1"/>
          </p:cNvSpPr>
          <p:nvPr>
            <p:ph type="title"/>
          </p:nvPr>
        </p:nvSpPr>
        <p:spPr>
          <a:xfrm>
            <a:off x="1006475" y="1151066"/>
            <a:ext cx="12617450" cy="88402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06F59E7A-A9B3-824B-9949-E4B8D905E49E}"/>
              </a:ext>
            </a:extLst>
          </p:cNvPr>
          <p:cNvSpPr>
            <a:spLocks noGrp="1"/>
          </p:cNvSpPr>
          <p:nvPr>
            <p:ph type="body" idx="1"/>
          </p:nvPr>
        </p:nvSpPr>
        <p:spPr>
          <a:xfrm>
            <a:off x="1006475" y="2209671"/>
            <a:ext cx="12617450" cy="52212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A3B159E-6442-3747-95C6-CFAB17390D7F}"/>
              </a:ext>
            </a:extLst>
          </p:cNvPr>
          <p:cNvSpPr>
            <a:spLocks noGrp="1"/>
          </p:cNvSpPr>
          <p:nvPr>
            <p:ph type="dt" sz="half" idx="2"/>
          </p:nvPr>
        </p:nvSpPr>
        <p:spPr>
          <a:xfrm>
            <a:off x="1006475" y="7627938"/>
            <a:ext cx="3290888" cy="438150"/>
          </a:xfrm>
          <a:prstGeom prst="rect">
            <a:avLst/>
          </a:prstGeom>
        </p:spPr>
        <p:txBody>
          <a:bodyPr vert="horz" lIns="91440" tIns="45720" rIns="91440" bIns="45720" rtlCol="0" anchor="ctr"/>
          <a:lstStyle>
            <a:lvl1pPr algn="l">
              <a:defRPr sz="1200">
                <a:solidFill>
                  <a:schemeClr val="tx1">
                    <a:tint val="75000"/>
                  </a:schemeClr>
                </a:solidFill>
              </a:defRPr>
            </a:lvl1pPr>
          </a:lstStyle>
          <a:p>
            <a:fld id="{C8B02340-9298-9D42-B3A8-E9E6F5343162}" type="datetimeFigureOut">
              <a:rPr lang="en-US" smtClean="0"/>
              <a:t>7/14/20</a:t>
            </a:fld>
            <a:endParaRPr lang="en-US"/>
          </a:p>
        </p:txBody>
      </p:sp>
      <p:sp>
        <p:nvSpPr>
          <p:cNvPr id="5" name="Footer Placeholder 4">
            <a:extLst>
              <a:ext uri="{FF2B5EF4-FFF2-40B4-BE49-F238E27FC236}">
                <a16:creationId xmlns:a16="http://schemas.microsoft.com/office/drawing/2014/main" id="{38124966-1D04-234D-B35A-8A032EEA9026}"/>
              </a:ext>
            </a:extLst>
          </p:cNvPr>
          <p:cNvSpPr>
            <a:spLocks noGrp="1"/>
          </p:cNvSpPr>
          <p:nvPr>
            <p:ph type="ftr" sz="quarter" idx="3"/>
          </p:nvPr>
        </p:nvSpPr>
        <p:spPr>
          <a:xfrm>
            <a:off x="4846638"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9" name="Picture 8">
            <a:extLst>
              <a:ext uri="{FF2B5EF4-FFF2-40B4-BE49-F238E27FC236}">
                <a16:creationId xmlns:a16="http://schemas.microsoft.com/office/drawing/2014/main" id="{3A260C38-D6B2-3142-90D4-492B216B918F}"/>
              </a:ext>
            </a:extLst>
          </p:cNvPr>
          <p:cNvPicPr>
            <a:picLocks noChangeAspect="1"/>
          </p:cNvPicPr>
          <p:nvPr userDrawn="1"/>
        </p:nvPicPr>
        <p:blipFill>
          <a:blip r:embed="rId13"/>
          <a:stretch>
            <a:fillRect/>
          </a:stretch>
        </p:blipFill>
        <p:spPr>
          <a:xfrm>
            <a:off x="11286514" y="7398990"/>
            <a:ext cx="2937522" cy="614830"/>
          </a:xfrm>
          <a:prstGeom prst="rect">
            <a:avLst/>
          </a:prstGeom>
        </p:spPr>
      </p:pic>
      <p:sp>
        <p:nvSpPr>
          <p:cNvPr id="11" name="Subtitle 2">
            <a:extLst>
              <a:ext uri="{FF2B5EF4-FFF2-40B4-BE49-F238E27FC236}">
                <a16:creationId xmlns:a16="http://schemas.microsoft.com/office/drawing/2014/main" id="{17141AEF-82BB-F644-B9A0-A4B1AF42D9FF}"/>
              </a:ext>
            </a:extLst>
          </p:cNvPr>
          <p:cNvSpPr txBox="1">
            <a:spLocks/>
          </p:cNvSpPr>
          <p:nvPr userDrawn="1"/>
        </p:nvSpPr>
        <p:spPr>
          <a:xfrm>
            <a:off x="10909005" y="160429"/>
            <a:ext cx="3395972" cy="30777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500" dirty="0">
                <a:solidFill>
                  <a:schemeClr val="bg1"/>
                </a:solidFill>
                <a:latin typeface="Trebuchet MS" panose="020B0703020202090204" pitchFamily="34" charset="0"/>
              </a:rPr>
              <a:t>2020 STFM Annual Conference</a:t>
            </a:r>
          </a:p>
        </p:txBody>
      </p:sp>
    </p:spTree>
    <p:extLst>
      <p:ext uri="{BB962C8B-B14F-4D97-AF65-F5344CB8AC3E}">
        <p14:creationId xmlns:p14="http://schemas.microsoft.com/office/powerpoint/2010/main" val="142029544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Lst>
  <p:txStyles>
    <p:titleStyle>
      <a:lvl1pPr algn="l" defTabSz="914400" rtl="0" eaLnBrk="1" latinLnBrk="0" hangingPunct="1">
        <a:lnSpc>
          <a:spcPct val="90000"/>
        </a:lnSpc>
        <a:spcBef>
          <a:spcPct val="0"/>
        </a:spcBef>
        <a:buNone/>
        <a:defRPr sz="4400" b="1" kern="1200">
          <a:solidFill>
            <a:schemeClr val="accent5"/>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1"/>
        </a:buClr>
        <a:buSzPct val="66000"/>
        <a:buFont typeface="Wingdings" pitchFamily="2" charset="2"/>
        <a:buNone/>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66000"/>
        <a:buFont typeface="Wingdings" pitchFamily="2" charset="2"/>
        <a:buChar char="v"/>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6000"/>
        <a:buFont typeface="Wingdings" pitchFamily="2" charset="2"/>
        <a:buChar char="v"/>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66000"/>
        <a:buFont typeface="Wingdings" pitchFamily="2" charset="2"/>
        <a:buChar char="v"/>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66000"/>
        <a:buFont typeface="Wingdings" pitchFamily="2" charset="2"/>
        <a:buChar char="v"/>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8924C6E9-55BA-8447-9309-CC3592D03673}"/>
              </a:ext>
            </a:extLst>
          </p:cNvPr>
          <p:cNvPicPr>
            <a:picLocks noChangeAspect="1"/>
          </p:cNvPicPr>
          <p:nvPr userDrawn="1"/>
        </p:nvPicPr>
        <p:blipFill>
          <a:blip r:embed="rId8"/>
          <a:stretch>
            <a:fillRect/>
          </a:stretch>
        </p:blipFill>
        <p:spPr>
          <a:xfrm>
            <a:off x="0" y="0"/>
            <a:ext cx="14630400" cy="8229600"/>
          </a:xfrm>
          <a:prstGeom prst="rect">
            <a:avLst/>
          </a:prstGeom>
        </p:spPr>
      </p:pic>
      <p:sp>
        <p:nvSpPr>
          <p:cNvPr id="2" name="Title Placeholder 1">
            <a:extLst>
              <a:ext uri="{FF2B5EF4-FFF2-40B4-BE49-F238E27FC236}">
                <a16:creationId xmlns:a16="http://schemas.microsoft.com/office/drawing/2014/main" id="{779CA87A-B1FE-8645-9B73-981645BCE331}"/>
              </a:ext>
            </a:extLst>
          </p:cNvPr>
          <p:cNvSpPr>
            <a:spLocks noGrp="1"/>
          </p:cNvSpPr>
          <p:nvPr>
            <p:ph type="title"/>
          </p:nvPr>
        </p:nvSpPr>
        <p:spPr>
          <a:xfrm>
            <a:off x="1006475" y="1151066"/>
            <a:ext cx="12617450" cy="88402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06F59E7A-A9B3-824B-9949-E4B8D905E49E}"/>
              </a:ext>
            </a:extLst>
          </p:cNvPr>
          <p:cNvSpPr>
            <a:spLocks noGrp="1"/>
          </p:cNvSpPr>
          <p:nvPr>
            <p:ph type="body" idx="1"/>
          </p:nvPr>
        </p:nvSpPr>
        <p:spPr>
          <a:xfrm>
            <a:off x="1006475" y="2209671"/>
            <a:ext cx="12617450" cy="52212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A3B159E-6442-3747-95C6-CFAB17390D7F}"/>
              </a:ext>
            </a:extLst>
          </p:cNvPr>
          <p:cNvSpPr>
            <a:spLocks noGrp="1"/>
          </p:cNvSpPr>
          <p:nvPr>
            <p:ph type="dt" sz="half" idx="2"/>
          </p:nvPr>
        </p:nvSpPr>
        <p:spPr>
          <a:xfrm>
            <a:off x="1006475" y="7627938"/>
            <a:ext cx="3290888" cy="438150"/>
          </a:xfrm>
          <a:prstGeom prst="rect">
            <a:avLst/>
          </a:prstGeom>
        </p:spPr>
        <p:txBody>
          <a:bodyPr vert="horz" lIns="91440" tIns="45720" rIns="91440" bIns="45720" rtlCol="0" anchor="ctr"/>
          <a:lstStyle>
            <a:lvl1pPr algn="l">
              <a:defRPr sz="1200">
                <a:solidFill>
                  <a:schemeClr val="tx1">
                    <a:tint val="75000"/>
                  </a:schemeClr>
                </a:solidFill>
              </a:defRPr>
            </a:lvl1pPr>
          </a:lstStyle>
          <a:p>
            <a:fld id="{C8B02340-9298-9D42-B3A8-E9E6F5343162}" type="datetimeFigureOut">
              <a:rPr lang="en-US" smtClean="0"/>
              <a:t>7/14/20</a:t>
            </a:fld>
            <a:endParaRPr lang="en-US"/>
          </a:p>
        </p:txBody>
      </p:sp>
      <p:sp>
        <p:nvSpPr>
          <p:cNvPr id="5" name="Footer Placeholder 4">
            <a:extLst>
              <a:ext uri="{FF2B5EF4-FFF2-40B4-BE49-F238E27FC236}">
                <a16:creationId xmlns:a16="http://schemas.microsoft.com/office/drawing/2014/main" id="{38124966-1D04-234D-B35A-8A032EEA9026}"/>
              </a:ext>
            </a:extLst>
          </p:cNvPr>
          <p:cNvSpPr>
            <a:spLocks noGrp="1"/>
          </p:cNvSpPr>
          <p:nvPr>
            <p:ph type="ftr" sz="quarter" idx="3"/>
          </p:nvPr>
        </p:nvSpPr>
        <p:spPr>
          <a:xfrm>
            <a:off x="4846638"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DB8A67-5BAB-6443-9A8F-E69106309332}"/>
              </a:ext>
            </a:extLst>
          </p:cNvPr>
          <p:cNvSpPr>
            <a:spLocks noGrp="1"/>
          </p:cNvSpPr>
          <p:nvPr>
            <p:ph type="sldNum" sz="quarter" idx="4"/>
          </p:nvPr>
        </p:nvSpPr>
        <p:spPr>
          <a:xfrm>
            <a:off x="10333038" y="7627938"/>
            <a:ext cx="3290887" cy="438150"/>
          </a:xfrm>
          <a:prstGeom prst="rect">
            <a:avLst/>
          </a:prstGeom>
        </p:spPr>
        <p:txBody>
          <a:bodyPr vert="horz" lIns="91440" tIns="45720" rIns="91440" bIns="45720" rtlCol="0" anchor="ctr"/>
          <a:lstStyle>
            <a:lvl1pPr algn="r">
              <a:defRPr sz="1200">
                <a:solidFill>
                  <a:schemeClr val="tx1">
                    <a:tint val="75000"/>
                  </a:schemeClr>
                </a:solidFill>
              </a:defRPr>
            </a:lvl1pPr>
          </a:lstStyle>
          <a:p>
            <a:fld id="{BBBC2507-A645-EE4E-A7C5-95647605826D}" type="slidenum">
              <a:rPr lang="en-US" smtClean="0"/>
              <a:t>‹#›</a:t>
            </a:fld>
            <a:endParaRPr lang="en-US"/>
          </a:p>
        </p:txBody>
      </p:sp>
      <p:grpSp>
        <p:nvGrpSpPr>
          <p:cNvPr id="9" name="Group 8">
            <a:extLst>
              <a:ext uri="{FF2B5EF4-FFF2-40B4-BE49-F238E27FC236}">
                <a16:creationId xmlns:a16="http://schemas.microsoft.com/office/drawing/2014/main" id="{9DC56390-8814-B744-B6FB-B36035C733B7}"/>
              </a:ext>
            </a:extLst>
          </p:cNvPr>
          <p:cNvGrpSpPr/>
          <p:nvPr userDrawn="1"/>
        </p:nvGrpSpPr>
        <p:grpSpPr>
          <a:xfrm>
            <a:off x="11018506" y="6497053"/>
            <a:ext cx="3114079" cy="641684"/>
            <a:chOff x="2734163" y="2239785"/>
            <a:chExt cx="809642" cy="166834"/>
          </a:xfrm>
        </p:grpSpPr>
        <p:grpSp>
          <p:nvGrpSpPr>
            <p:cNvPr id="10" name="Group 9">
              <a:extLst>
                <a:ext uri="{FF2B5EF4-FFF2-40B4-BE49-F238E27FC236}">
                  <a16:creationId xmlns:a16="http://schemas.microsoft.com/office/drawing/2014/main" id="{1C94AD95-8DA8-0A40-989D-7DA6288CA1FF}"/>
                </a:ext>
              </a:extLst>
            </p:cNvPr>
            <p:cNvGrpSpPr/>
            <p:nvPr userDrawn="1"/>
          </p:nvGrpSpPr>
          <p:grpSpPr>
            <a:xfrm>
              <a:off x="2734163" y="2239785"/>
              <a:ext cx="809642" cy="166834"/>
              <a:chOff x="6222857" y="4616449"/>
              <a:chExt cx="1838522" cy="378844"/>
            </a:xfrm>
          </p:grpSpPr>
          <p:pic>
            <p:nvPicPr>
              <p:cNvPr id="12" name="Picture 11">
                <a:extLst>
                  <a:ext uri="{FF2B5EF4-FFF2-40B4-BE49-F238E27FC236}">
                    <a16:creationId xmlns:a16="http://schemas.microsoft.com/office/drawing/2014/main" id="{A23C2FFB-CFFC-7E48-AE72-CF8907918C3A}"/>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222857" y="4671377"/>
                <a:ext cx="800483" cy="323916"/>
              </a:xfrm>
              <a:prstGeom prst="rect">
                <a:avLst/>
              </a:prstGeom>
            </p:spPr>
          </p:pic>
          <p:pic>
            <p:nvPicPr>
              <p:cNvPr id="13" name="Picture 12">
                <a:extLst>
                  <a:ext uri="{FF2B5EF4-FFF2-40B4-BE49-F238E27FC236}">
                    <a16:creationId xmlns:a16="http://schemas.microsoft.com/office/drawing/2014/main" id="{19B8D851-B467-7B4F-93F2-D7232AB7BA68}"/>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7116001" y="4616449"/>
                <a:ext cx="945378" cy="355601"/>
              </a:xfrm>
              <a:prstGeom prst="rect">
                <a:avLst/>
              </a:prstGeom>
            </p:spPr>
          </p:pic>
        </p:grpSp>
        <p:pic>
          <p:nvPicPr>
            <p:cNvPr id="11" name="Picture 10" descr="A picture containing drawing&#10;&#10;Description automatically generated">
              <a:extLst>
                <a:ext uri="{FF2B5EF4-FFF2-40B4-BE49-F238E27FC236}">
                  <a16:creationId xmlns:a16="http://schemas.microsoft.com/office/drawing/2014/main" id="{0671B1C2-D142-C946-B175-3BAAFDBAAC99}"/>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127483" y="2239785"/>
              <a:ext cx="414313" cy="156599"/>
            </a:xfrm>
            <a:prstGeom prst="rect">
              <a:avLst/>
            </a:prstGeom>
          </p:spPr>
        </p:pic>
      </p:grpSp>
      <p:sp>
        <p:nvSpPr>
          <p:cNvPr id="14" name="Subtitle 2">
            <a:extLst>
              <a:ext uri="{FF2B5EF4-FFF2-40B4-BE49-F238E27FC236}">
                <a16:creationId xmlns:a16="http://schemas.microsoft.com/office/drawing/2014/main" id="{CE198E3C-B1F0-1D4F-8238-FCCFBBC2741C}"/>
              </a:ext>
            </a:extLst>
          </p:cNvPr>
          <p:cNvSpPr txBox="1">
            <a:spLocks/>
          </p:cNvSpPr>
          <p:nvPr userDrawn="1"/>
        </p:nvSpPr>
        <p:spPr>
          <a:xfrm>
            <a:off x="10909005" y="160429"/>
            <a:ext cx="3395972" cy="30777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500" dirty="0">
                <a:solidFill>
                  <a:schemeClr val="bg1"/>
                </a:solidFill>
                <a:latin typeface="Trebuchet MS" panose="020B0703020202090204" pitchFamily="34" charset="0"/>
              </a:rPr>
              <a:t>2020 STFM Annual Conference</a:t>
            </a:r>
          </a:p>
        </p:txBody>
      </p:sp>
    </p:spTree>
    <p:extLst>
      <p:ext uri="{BB962C8B-B14F-4D97-AF65-F5344CB8AC3E}">
        <p14:creationId xmlns:p14="http://schemas.microsoft.com/office/powerpoint/2010/main" val="17626387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7" r:id="rId4"/>
    <p:sldLayoutId id="2147483698" r:id="rId5"/>
    <p:sldLayoutId id="2147483701" r:id="rId6"/>
  </p:sldLayoutIdLst>
  <p:txStyles>
    <p:titleStyle>
      <a:lvl1pPr algn="l" defTabSz="914400" rtl="0" eaLnBrk="1" latinLnBrk="0" hangingPunct="1">
        <a:lnSpc>
          <a:spcPct val="90000"/>
        </a:lnSpc>
        <a:spcBef>
          <a:spcPct val="0"/>
        </a:spcBef>
        <a:buNone/>
        <a:defRPr sz="4400" b="1" kern="1200" baseline="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5"/>
        </a:buClr>
        <a:buSzPct val="66000"/>
        <a:buFont typeface="Wingdings" pitchFamily="2" charset="2"/>
        <a:buNone/>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5"/>
        </a:buClr>
        <a:buSzPct val="66000"/>
        <a:buFont typeface="Wingdings" pitchFamily="2" charset="2"/>
        <a:buChar char="v"/>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SzPct val="66000"/>
        <a:buFont typeface="Wingdings" pitchFamily="2" charset="2"/>
        <a:buChar char="v"/>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accent5"/>
        </a:buClr>
        <a:buSzPct val="66000"/>
        <a:buFont typeface="Wingdings" pitchFamily="2" charset="2"/>
        <a:buChar char="v"/>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SzPct val="66000"/>
        <a:buFont typeface="Wingdings" pitchFamily="2" charset="2"/>
        <a:buChar char="v"/>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09B27E9-35C4-5340-88BB-2400ADE2CEEF}"/>
              </a:ext>
            </a:extLst>
          </p:cNvPr>
          <p:cNvPicPr>
            <a:picLocks noChangeAspect="1"/>
          </p:cNvPicPr>
          <p:nvPr userDrawn="1"/>
        </p:nvPicPr>
        <p:blipFill>
          <a:blip r:embed="rId6"/>
          <a:stretch>
            <a:fillRect/>
          </a:stretch>
        </p:blipFill>
        <p:spPr>
          <a:xfrm>
            <a:off x="0" y="0"/>
            <a:ext cx="14630400" cy="8229600"/>
          </a:xfrm>
          <a:prstGeom prst="rect">
            <a:avLst/>
          </a:prstGeom>
        </p:spPr>
      </p:pic>
      <p:sp>
        <p:nvSpPr>
          <p:cNvPr id="2" name="Title Placeholder 1">
            <a:extLst>
              <a:ext uri="{FF2B5EF4-FFF2-40B4-BE49-F238E27FC236}">
                <a16:creationId xmlns:a16="http://schemas.microsoft.com/office/drawing/2014/main" id="{779CA87A-B1FE-8645-9B73-981645BCE331}"/>
              </a:ext>
            </a:extLst>
          </p:cNvPr>
          <p:cNvSpPr>
            <a:spLocks noGrp="1"/>
          </p:cNvSpPr>
          <p:nvPr>
            <p:ph type="title"/>
          </p:nvPr>
        </p:nvSpPr>
        <p:spPr>
          <a:xfrm>
            <a:off x="1006475" y="1151066"/>
            <a:ext cx="12617450" cy="88402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06F59E7A-A9B3-824B-9949-E4B8D905E49E}"/>
              </a:ext>
            </a:extLst>
          </p:cNvPr>
          <p:cNvSpPr>
            <a:spLocks noGrp="1"/>
          </p:cNvSpPr>
          <p:nvPr>
            <p:ph type="body" idx="1"/>
          </p:nvPr>
        </p:nvSpPr>
        <p:spPr>
          <a:xfrm>
            <a:off x="1006475" y="2209671"/>
            <a:ext cx="12617450" cy="52212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A3B159E-6442-3747-95C6-CFAB17390D7F}"/>
              </a:ext>
            </a:extLst>
          </p:cNvPr>
          <p:cNvSpPr>
            <a:spLocks noGrp="1"/>
          </p:cNvSpPr>
          <p:nvPr>
            <p:ph type="dt" sz="half" idx="2"/>
          </p:nvPr>
        </p:nvSpPr>
        <p:spPr>
          <a:xfrm>
            <a:off x="1006475" y="7627938"/>
            <a:ext cx="3290888" cy="438150"/>
          </a:xfrm>
          <a:prstGeom prst="rect">
            <a:avLst/>
          </a:prstGeom>
        </p:spPr>
        <p:txBody>
          <a:bodyPr vert="horz" lIns="91440" tIns="45720" rIns="91440" bIns="45720" rtlCol="0" anchor="ctr"/>
          <a:lstStyle>
            <a:lvl1pPr algn="l">
              <a:defRPr sz="1200">
                <a:solidFill>
                  <a:schemeClr val="tx1">
                    <a:tint val="75000"/>
                  </a:schemeClr>
                </a:solidFill>
              </a:defRPr>
            </a:lvl1pPr>
          </a:lstStyle>
          <a:p>
            <a:fld id="{C8B02340-9298-9D42-B3A8-E9E6F5343162}" type="datetimeFigureOut">
              <a:rPr lang="en-US" smtClean="0"/>
              <a:t>7/14/20</a:t>
            </a:fld>
            <a:endParaRPr lang="en-US"/>
          </a:p>
        </p:txBody>
      </p:sp>
      <p:sp>
        <p:nvSpPr>
          <p:cNvPr id="5" name="Footer Placeholder 4">
            <a:extLst>
              <a:ext uri="{FF2B5EF4-FFF2-40B4-BE49-F238E27FC236}">
                <a16:creationId xmlns:a16="http://schemas.microsoft.com/office/drawing/2014/main" id="{38124966-1D04-234D-B35A-8A032EEA9026}"/>
              </a:ext>
            </a:extLst>
          </p:cNvPr>
          <p:cNvSpPr>
            <a:spLocks noGrp="1"/>
          </p:cNvSpPr>
          <p:nvPr>
            <p:ph type="ftr" sz="quarter" idx="3"/>
          </p:nvPr>
        </p:nvSpPr>
        <p:spPr>
          <a:xfrm>
            <a:off x="4846638"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DB8A67-5BAB-6443-9A8F-E69106309332}"/>
              </a:ext>
            </a:extLst>
          </p:cNvPr>
          <p:cNvSpPr>
            <a:spLocks noGrp="1"/>
          </p:cNvSpPr>
          <p:nvPr>
            <p:ph type="sldNum" sz="quarter" idx="4"/>
          </p:nvPr>
        </p:nvSpPr>
        <p:spPr>
          <a:xfrm>
            <a:off x="10333038" y="7627938"/>
            <a:ext cx="3290887" cy="438150"/>
          </a:xfrm>
          <a:prstGeom prst="rect">
            <a:avLst/>
          </a:prstGeom>
        </p:spPr>
        <p:txBody>
          <a:bodyPr vert="horz" lIns="91440" tIns="45720" rIns="91440" bIns="45720" rtlCol="0" anchor="ctr"/>
          <a:lstStyle>
            <a:lvl1pPr algn="r">
              <a:defRPr sz="1200">
                <a:solidFill>
                  <a:schemeClr val="tx1">
                    <a:tint val="75000"/>
                  </a:schemeClr>
                </a:solidFill>
              </a:defRPr>
            </a:lvl1pPr>
          </a:lstStyle>
          <a:p>
            <a:fld id="{BBBC2507-A645-EE4E-A7C5-95647605826D}" type="slidenum">
              <a:rPr lang="en-US" smtClean="0"/>
              <a:t>‹#›</a:t>
            </a:fld>
            <a:endParaRPr lang="en-US"/>
          </a:p>
        </p:txBody>
      </p:sp>
      <p:grpSp>
        <p:nvGrpSpPr>
          <p:cNvPr id="16" name="Group 15">
            <a:extLst>
              <a:ext uri="{FF2B5EF4-FFF2-40B4-BE49-F238E27FC236}">
                <a16:creationId xmlns:a16="http://schemas.microsoft.com/office/drawing/2014/main" id="{16681108-1186-B143-8612-C89C3AF71E40}"/>
              </a:ext>
            </a:extLst>
          </p:cNvPr>
          <p:cNvGrpSpPr/>
          <p:nvPr userDrawn="1"/>
        </p:nvGrpSpPr>
        <p:grpSpPr>
          <a:xfrm>
            <a:off x="11464444" y="6637619"/>
            <a:ext cx="2818601" cy="580798"/>
            <a:chOff x="6222857" y="4616449"/>
            <a:chExt cx="1838522" cy="378844"/>
          </a:xfrm>
        </p:grpSpPr>
        <p:pic>
          <p:nvPicPr>
            <p:cNvPr id="17" name="Picture 16">
              <a:extLst>
                <a:ext uri="{FF2B5EF4-FFF2-40B4-BE49-F238E27FC236}">
                  <a16:creationId xmlns:a16="http://schemas.microsoft.com/office/drawing/2014/main" id="{645778FB-BD47-2144-9DD1-9136E9BFF8F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222857" y="4671377"/>
              <a:ext cx="800483" cy="323916"/>
            </a:xfrm>
            <a:prstGeom prst="rect">
              <a:avLst/>
            </a:prstGeom>
          </p:spPr>
        </p:pic>
        <p:pic>
          <p:nvPicPr>
            <p:cNvPr id="18" name="Picture 17">
              <a:extLst>
                <a:ext uri="{FF2B5EF4-FFF2-40B4-BE49-F238E27FC236}">
                  <a16:creationId xmlns:a16="http://schemas.microsoft.com/office/drawing/2014/main" id="{0EC892E8-3A2A-094D-8203-515C837201C8}"/>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116001" y="4616449"/>
              <a:ext cx="945378" cy="355601"/>
            </a:xfrm>
            <a:prstGeom prst="rect">
              <a:avLst/>
            </a:prstGeom>
          </p:spPr>
        </p:pic>
      </p:grpSp>
      <p:sp>
        <p:nvSpPr>
          <p:cNvPr id="12" name="Subtitle 2">
            <a:extLst>
              <a:ext uri="{FF2B5EF4-FFF2-40B4-BE49-F238E27FC236}">
                <a16:creationId xmlns:a16="http://schemas.microsoft.com/office/drawing/2014/main" id="{80513179-1500-F147-8694-78DC3CBC2676}"/>
              </a:ext>
            </a:extLst>
          </p:cNvPr>
          <p:cNvSpPr txBox="1">
            <a:spLocks/>
          </p:cNvSpPr>
          <p:nvPr userDrawn="1"/>
        </p:nvSpPr>
        <p:spPr>
          <a:xfrm>
            <a:off x="10909005" y="160429"/>
            <a:ext cx="3395972" cy="30777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500" dirty="0">
                <a:solidFill>
                  <a:schemeClr val="bg1"/>
                </a:solidFill>
                <a:latin typeface="Trebuchet MS" panose="020B0703020202090204" pitchFamily="34" charset="0"/>
              </a:rPr>
              <a:t>2020 STFM Annual Conference</a:t>
            </a:r>
          </a:p>
        </p:txBody>
      </p:sp>
    </p:spTree>
    <p:extLst>
      <p:ext uri="{BB962C8B-B14F-4D97-AF65-F5344CB8AC3E}">
        <p14:creationId xmlns:p14="http://schemas.microsoft.com/office/powerpoint/2010/main" val="2167497871"/>
      </p:ext>
    </p:extLst>
  </p:cSld>
  <p:clrMap bg1="lt1" tx1="dk1" bg2="lt2" tx2="dk2" accent1="accent1" accent2="accent2" accent3="accent3" accent4="accent4" accent5="accent5" accent6="accent6" hlink="hlink" folHlink="folHlink"/>
  <p:sldLayoutIdLst>
    <p:sldLayoutId id="2147483714" r:id="rId1"/>
    <p:sldLayoutId id="2147483716" r:id="rId2"/>
    <p:sldLayoutId id="2147483717" r:id="rId3"/>
    <p:sldLayoutId id="2147483719" r:id="rId4"/>
  </p:sldLayoutIdLst>
  <p:txStyles>
    <p:titleStyle>
      <a:lvl1pPr algn="l" defTabSz="914400" rtl="0" eaLnBrk="1" latinLnBrk="0" hangingPunct="1">
        <a:lnSpc>
          <a:spcPct val="90000"/>
        </a:lnSpc>
        <a:spcBef>
          <a:spcPct val="0"/>
        </a:spcBef>
        <a:buNone/>
        <a:defRPr sz="4400" b="1" kern="1200" baseline="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2"/>
        </a:buClr>
        <a:buSzPct val="66000"/>
        <a:buFont typeface="Wingdings" pitchFamily="2" charset="2"/>
        <a:buNone/>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66000"/>
        <a:buFont typeface="Wingdings" pitchFamily="2" charset="2"/>
        <a:buChar char="v"/>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66000"/>
        <a:buFont typeface="Wingdings" pitchFamily="2" charset="2"/>
        <a:buChar char="v"/>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66000"/>
        <a:buFont typeface="Wingdings" pitchFamily="2" charset="2"/>
        <a:buChar char="v"/>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66000"/>
        <a:buFont typeface="Wingdings" pitchFamily="2" charset="2"/>
        <a:buChar char="v"/>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92C876-5533-2747-A7D3-BAC9AEDF45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Tree>
    <p:extLst>
      <p:ext uri="{BB962C8B-B14F-4D97-AF65-F5344CB8AC3E}">
        <p14:creationId xmlns:p14="http://schemas.microsoft.com/office/powerpoint/2010/main" val="3919723727"/>
      </p:ext>
    </p:extLst>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l" defTabSz="914400" rtl="0" eaLnBrk="1" latinLnBrk="0" hangingPunct="1">
        <a:lnSpc>
          <a:spcPct val="90000"/>
        </a:lnSpc>
        <a:spcBef>
          <a:spcPct val="0"/>
        </a:spcBef>
        <a:buNone/>
        <a:defRPr sz="4400" b="0" i="0" kern="1200" spc="-150">
          <a:solidFill>
            <a:schemeClr val="bg1"/>
          </a:solidFill>
          <a:latin typeface="Trebuchet MS" panose="020B070302020209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www.realizebelize.org/single-post/2019/03/27/Accessible-education-be-part-of-the-change" TargetMode="External"/><Relationship Id="rId2" Type="http://schemas.openxmlformats.org/officeDocument/2006/relationships/image" Target="../media/image21.tiff"/><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hyperlink" Target="http://www.adatitleiii.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4.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DD57B-7898-4F40-8F2E-5E3B1218D605}"/>
              </a:ext>
            </a:extLst>
          </p:cNvPr>
          <p:cNvSpPr>
            <a:spLocks noGrp="1"/>
          </p:cNvSpPr>
          <p:nvPr>
            <p:ph type="ctrTitle"/>
          </p:nvPr>
        </p:nvSpPr>
        <p:spPr>
          <a:xfrm>
            <a:off x="1828800" y="1548581"/>
            <a:ext cx="10972800" cy="1985962"/>
          </a:xfrm>
        </p:spPr>
        <p:txBody>
          <a:bodyPr/>
          <a:lstStyle/>
          <a:p>
            <a:pPr algn="l"/>
            <a:r>
              <a:rPr lang="en-US" cap="none" dirty="0">
                <a:solidFill>
                  <a:srgbClr val="00549E"/>
                </a:solidFill>
              </a:rPr>
              <a:t>Digital Accessibility: Improving Teaching and Creating an Inclusive Learning Environment</a:t>
            </a:r>
          </a:p>
        </p:txBody>
      </p:sp>
      <p:sp>
        <p:nvSpPr>
          <p:cNvPr id="3" name="Subtitle 2">
            <a:extLst>
              <a:ext uri="{FF2B5EF4-FFF2-40B4-BE49-F238E27FC236}">
                <a16:creationId xmlns:a16="http://schemas.microsoft.com/office/drawing/2014/main" id="{281FB844-8BB2-D044-A4C6-F8A2E76EF675}"/>
              </a:ext>
            </a:extLst>
          </p:cNvPr>
          <p:cNvSpPr>
            <a:spLocks noGrp="1"/>
          </p:cNvSpPr>
          <p:nvPr>
            <p:ph type="subTitle" idx="1"/>
          </p:nvPr>
        </p:nvSpPr>
        <p:spPr>
          <a:xfrm>
            <a:off x="1828800" y="4393580"/>
            <a:ext cx="10972800" cy="2287439"/>
          </a:xfrm>
        </p:spPr>
        <p:txBody>
          <a:bodyPr>
            <a:noAutofit/>
          </a:bodyPr>
          <a:lstStyle/>
          <a:p>
            <a:pPr algn="r"/>
            <a:r>
              <a:rPr lang="en-US" sz="3200" dirty="0"/>
              <a:t>Scott Bragg, PharmD</a:t>
            </a:r>
          </a:p>
          <a:p>
            <a:pPr algn="r"/>
            <a:r>
              <a:rPr lang="en-US" sz="3200" dirty="0"/>
              <a:t>Lisa Mims, MD, MSCR</a:t>
            </a:r>
          </a:p>
          <a:p>
            <a:pPr algn="r"/>
            <a:r>
              <a:rPr lang="en-US" sz="3200" dirty="0"/>
              <a:t>Alec DeCastro, MD</a:t>
            </a:r>
          </a:p>
          <a:p>
            <a:pPr algn="r"/>
            <a:r>
              <a:rPr lang="en-US" sz="3200" dirty="0"/>
              <a:t>MUSC Family Medicine Residency</a:t>
            </a:r>
          </a:p>
        </p:txBody>
      </p:sp>
    </p:spTree>
    <p:extLst>
      <p:ext uri="{BB962C8B-B14F-4D97-AF65-F5344CB8AC3E}">
        <p14:creationId xmlns:p14="http://schemas.microsoft.com/office/powerpoint/2010/main" val="3517682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038F2-8B97-0742-8F19-AC9FA39BFB80}"/>
              </a:ext>
            </a:extLst>
          </p:cNvPr>
          <p:cNvSpPr>
            <a:spLocks noGrp="1"/>
          </p:cNvSpPr>
          <p:nvPr>
            <p:ph type="title"/>
          </p:nvPr>
        </p:nvSpPr>
        <p:spPr>
          <a:xfrm>
            <a:off x="1024889" y="838200"/>
            <a:ext cx="13314594" cy="1590676"/>
          </a:xfrm>
        </p:spPr>
        <p:txBody>
          <a:bodyPr/>
          <a:lstStyle/>
          <a:p>
            <a:r>
              <a:rPr lang="en-US" dirty="0"/>
              <a:t>Accessibility: Major Areas of Concern</a:t>
            </a:r>
          </a:p>
        </p:txBody>
      </p:sp>
      <p:sp>
        <p:nvSpPr>
          <p:cNvPr id="3" name="Content Placeholder 2">
            <a:extLst>
              <a:ext uri="{FF2B5EF4-FFF2-40B4-BE49-F238E27FC236}">
                <a16:creationId xmlns:a16="http://schemas.microsoft.com/office/drawing/2014/main" id="{4C3BE1F2-653A-8449-A797-88A58435AF40}"/>
              </a:ext>
            </a:extLst>
          </p:cNvPr>
          <p:cNvSpPr>
            <a:spLocks noGrp="1"/>
          </p:cNvSpPr>
          <p:nvPr>
            <p:ph idx="1"/>
          </p:nvPr>
        </p:nvSpPr>
        <p:spPr>
          <a:xfrm>
            <a:off x="1747730" y="2428876"/>
            <a:ext cx="11868912" cy="5221606"/>
          </a:xfrm>
        </p:spPr>
        <p:txBody>
          <a:bodyPr numCol="2">
            <a:normAutofit/>
          </a:bodyPr>
          <a:lstStyle/>
          <a:p>
            <a:pPr marL="617220" indent="-617220">
              <a:lnSpc>
                <a:spcPct val="100000"/>
              </a:lnSpc>
              <a:spcBef>
                <a:spcPts val="0"/>
              </a:spcBef>
              <a:spcAft>
                <a:spcPts val="2400"/>
              </a:spcAft>
              <a:buFont typeface="+mj-lt"/>
              <a:buAutoNum type="arabicParenR"/>
            </a:pPr>
            <a:r>
              <a:rPr lang="en-US" sz="3600" dirty="0"/>
              <a:t> Images</a:t>
            </a:r>
          </a:p>
          <a:p>
            <a:pPr marL="617220" indent="-617220">
              <a:lnSpc>
                <a:spcPct val="100000"/>
              </a:lnSpc>
              <a:spcBef>
                <a:spcPts val="0"/>
              </a:spcBef>
              <a:spcAft>
                <a:spcPts val="2400"/>
              </a:spcAft>
              <a:buFont typeface="+mj-lt"/>
              <a:buAutoNum type="arabicParenR"/>
            </a:pPr>
            <a:r>
              <a:rPr lang="en-US" sz="3600" dirty="0"/>
              <a:t> Styles</a:t>
            </a:r>
          </a:p>
          <a:p>
            <a:pPr marL="617220" indent="-617220">
              <a:lnSpc>
                <a:spcPct val="100000"/>
              </a:lnSpc>
              <a:spcBef>
                <a:spcPts val="0"/>
              </a:spcBef>
              <a:spcAft>
                <a:spcPts val="2400"/>
              </a:spcAft>
              <a:buFont typeface="+mj-lt"/>
              <a:buAutoNum type="arabicParenR"/>
            </a:pPr>
            <a:r>
              <a:rPr lang="en-US" sz="3600" dirty="0"/>
              <a:t> Organization</a:t>
            </a:r>
          </a:p>
          <a:p>
            <a:pPr marL="617220" indent="-617220">
              <a:lnSpc>
                <a:spcPct val="100000"/>
              </a:lnSpc>
              <a:spcBef>
                <a:spcPts val="0"/>
              </a:spcBef>
              <a:spcAft>
                <a:spcPts val="2400"/>
              </a:spcAft>
              <a:buFont typeface="+mj-lt"/>
              <a:buAutoNum type="arabicParenR"/>
            </a:pPr>
            <a:r>
              <a:rPr lang="en-US" sz="3600" dirty="0"/>
              <a:t> Links</a:t>
            </a:r>
          </a:p>
          <a:p>
            <a:pPr marL="617220" indent="-617220">
              <a:lnSpc>
                <a:spcPct val="100000"/>
              </a:lnSpc>
              <a:spcBef>
                <a:spcPts val="0"/>
              </a:spcBef>
              <a:spcAft>
                <a:spcPts val="2400"/>
              </a:spcAft>
              <a:buFont typeface="+mj-lt"/>
              <a:buAutoNum type="arabicParenR"/>
            </a:pPr>
            <a:r>
              <a:rPr lang="en-US" sz="3600" dirty="0"/>
              <a:t> Color</a:t>
            </a:r>
          </a:p>
          <a:p>
            <a:pPr marL="617220" indent="-617220">
              <a:lnSpc>
                <a:spcPct val="100000"/>
              </a:lnSpc>
              <a:spcBef>
                <a:spcPts val="0"/>
              </a:spcBef>
              <a:spcAft>
                <a:spcPts val="2400"/>
              </a:spcAft>
              <a:buFont typeface="+mj-lt"/>
              <a:buAutoNum type="arabicParenR"/>
            </a:pPr>
            <a:r>
              <a:rPr lang="en-US" sz="3600" dirty="0"/>
              <a:t> Captions</a:t>
            </a:r>
          </a:p>
        </p:txBody>
      </p:sp>
    </p:spTree>
    <p:extLst>
      <p:ext uri="{BB962C8B-B14F-4D97-AF65-F5344CB8AC3E}">
        <p14:creationId xmlns:p14="http://schemas.microsoft.com/office/powerpoint/2010/main" val="3612968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86730-8F1F-9E4E-9630-F193B1CA86BE}"/>
              </a:ext>
            </a:extLst>
          </p:cNvPr>
          <p:cNvSpPr>
            <a:spLocks noGrp="1"/>
          </p:cNvSpPr>
          <p:nvPr>
            <p:ph type="title"/>
          </p:nvPr>
        </p:nvSpPr>
        <p:spPr/>
        <p:txBody>
          <a:bodyPr/>
          <a:lstStyle/>
          <a:p>
            <a:r>
              <a:rPr lang="en-US" cap="none" dirty="0">
                <a:solidFill>
                  <a:srgbClr val="00549E"/>
                </a:solidFill>
              </a:rPr>
              <a:t>Demo PowerPoint Accessibility Check: Before</a:t>
            </a:r>
          </a:p>
        </p:txBody>
      </p:sp>
      <p:pic>
        <p:nvPicPr>
          <p:cNvPr id="7" name="Content Placeholder 6" descr="Example presentation showing an accessiblity report in Microsoft PowerPoint before addressing key accessibility issues. Domains with errors include alternative text, missing titles for slides, and potential issues with the reading order.">
            <a:extLst>
              <a:ext uri="{FF2B5EF4-FFF2-40B4-BE49-F238E27FC236}">
                <a16:creationId xmlns:a16="http://schemas.microsoft.com/office/drawing/2014/main" id="{C6AC0B55-F295-CF45-9419-25BC75FA1DCF}"/>
              </a:ext>
            </a:extLst>
          </p:cNvPr>
          <p:cNvPicPr>
            <a:picLocks noGrp="1" noChangeAspect="1"/>
          </p:cNvPicPr>
          <p:nvPr>
            <p:ph sz="half" idx="1"/>
          </p:nvPr>
        </p:nvPicPr>
        <p:blipFill>
          <a:blip r:embed="rId2"/>
          <a:stretch>
            <a:fillRect/>
          </a:stretch>
        </p:blipFill>
        <p:spPr>
          <a:xfrm>
            <a:off x="303927" y="2634432"/>
            <a:ext cx="9605617" cy="4970269"/>
          </a:xfrm>
        </p:spPr>
      </p:pic>
      <p:pic>
        <p:nvPicPr>
          <p:cNvPr id="13" name="Picture 12" descr="Example report from Ally on the selected presentation showing only 32% accessibility based on WCAG 2.1 criteria. The biggest issues identified were images missing an alternative text.">
            <a:extLst>
              <a:ext uri="{FF2B5EF4-FFF2-40B4-BE49-F238E27FC236}">
                <a16:creationId xmlns:a16="http://schemas.microsoft.com/office/drawing/2014/main" id="{01822B1C-5042-CF4C-A999-9F817860409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50496" y="2614558"/>
            <a:ext cx="3831612" cy="4492081"/>
          </a:xfrm>
          <a:prstGeom prst="rect">
            <a:avLst/>
          </a:prstGeom>
        </p:spPr>
      </p:pic>
    </p:spTree>
    <p:extLst>
      <p:ext uri="{BB962C8B-B14F-4D97-AF65-F5344CB8AC3E}">
        <p14:creationId xmlns:p14="http://schemas.microsoft.com/office/powerpoint/2010/main" val="1505885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86730-8F1F-9E4E-9630-F193B1CA86BE}"/>
              </a:ext>
            </a:extLst>
          </p:cNvPr>
          <p:cNvSpPr>
            <a:spLocks noGrp="1"/>
          </p:cNvSpPr>
          <p:nvPr>
            <p:ph type="title"/>
          </p:nvPr>
        </p:nvSpPr>
        <p:spPr/>
        <p:txBody>
          <a:bodyPr/>
          <a:lstStyle/>
          <a:p>
            <a:r>
              <a:rPr lang="en-US" cap="none" dirty="0">
                <a:solidFill>
                  <a:srgbClr val="00549E"/>
                </a:solidFill>
              </a:rPr>
              <a:t>Demo PowerPoint Accessibility Check: After</a:t>
            </a:r>
          </a:p>
        </p:txBody>
      </p:sp>
      <p:pic>
        <p:nvPicPr>
          <p:cNvPr id="6" name="Content Placeholder 5" descr="Example presentation showing an accessiblity report in Microsoft PowerPoint after addressing key accessibility issues. Now only the reading order for 3 slides are flagged, but these are actually in the correct order.">
            <a:extLst>
              <a:ext uri="{FF2B5EF4-FFF2-40B4-BE49-F238E27FC236}">
                <a16:creationId xmlns:a16="http://schemas.microsoft.com/office/drawing/2014/main" id="{3B0A6790-8068-D240-8B66-F2759E64FF16}"/>
              </a:ext>
            </a:extLst>
          </p:cNvPr>
          <p:cNvPicPr>
            <a:picLocks noGrp="1" noChangeAspect="1"/>
          </p:cNvPicPr>
          <p:nvPr>
            <p:ph sz="half" idx="1"/>
          </p:nvPr>
        </p:nvPicPr>
        <p:blipFill>
          <a:blip r:embed="rId2"/>
          <a:stretch>
            <a:fillRect/>
          </a:stretch>
        </p:blipFill>
        <p:spPr>
          <a:xfrm>
            <a:off x="265215" y="2654957"/>
            <a:ext cx="9644330" cy="4966863"/>
          </a:xfrm>
        </p:spPr>
      </p:pic>
      <p:pic>
        <p:nvPicPr>
          <p:cNvPr id="9" name="Picture 8" descr="Example report from Ally on the selected presentation showing 100% accessibility based on WCAG 2.1 criteria. No issues are identified by this software.">
            <a:extLst>
              <a:ext uri="{FF2B5EF4-FFF2-40B4-BE49-F238E27FC236}">
                <a16:creationId xmlns:a16="http://schemas.microsoft.com/office/drawing/2014/main" id="{A19901E2-97FA-F446-BA1A-D4E6DA1B6AD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91064" y="2679404"/>
            <a:ext cx="3774121" cy="4399129"/>
          </a:xfrm>
          <a:prstGeom prst="rect">
            <a:avLst/>
          </a:prstGeom>
        </p:spPr>
      </p:pic>
    </p:spTree>
    <p:extLst>
      <p:ext uri="{BB962C8B-B14F-4D97-AF65-F5344CB8AC3E}">
        <p14:creationId xmlns:p14="http://schemas.microsoft.com/office/powerpoint/2010/main" val="1302288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7E23C-F3F6-774E-8D92-C1FA7B686F44}"/>
              </a:ext>
            </a:extLst>
          </p:cNvPr>
          <p:cNvSpPr>
            <a:spLocks noGrp="1"/>
          </p:cNvSpPr>
          <p:nvPr>
            <p:ph type="title"/>
          </p:nvPr>
        </p:nvSpPr>
        <p:spPr/>
        <p:txBody>
          <a:bodyPr/>
          <a:lstStyle/>
          <a:p>
            <a:r>
              <a:rPr lang="en-US" dirty="0"/>
              <a:t>Demo PDF Accessibility Check</a:t>
            </a:r>
          </a:p>
        </p:txBody>
      </p:sp>
      <p:pic>
        <p:nvPicPr>
          <p:cNvPr id="7" name="Picture 6" descr="Example of a PDF accessiblity report scan">
            <a:extLst>
              <a:ext uri="{FF2B5EF4-FFF2-40B4-BE49-F238E27FC236}">
                <a16:creationId xmlns:a16="http://schemas.microsoft.com/office/drawing/2014/main" id="{2AAC174D-F486-C841-8BEC-21FE1BD51CCF}"/>
              </a:ext>
            </a:extLst>
          </p:cNvPr>
          <p:cNvPicPr>
            <a:picLocks noChangeAspect="1"/>
          </p:cNvPicPr>
          <p:nvPr/>
        </p:nvPicPr>
        <p:blipFill>
          <a:blip r:embed="rId2"/>
          <a:stretch>
            <a:fillRect/>
          </a:stretch>
        </p:blipFill>
        <p:spPr>
          <a:xfrm>
            <a:off x="274231" y="2615608"/>
            <a:ext cx="9839135" cy="5015359"/>
          </a:xfrm>
          <a:prstGeom prst="rect">
            <a:avLst/>
          </a:prstGeom>
        </p:spPr>
      </p:pic>
      <p:pic>
        <p:nvPicPr>
          <p:cNvPr id="9" name="Picture 8" descr="Results of the accessibility check from an Adobe PDF file identifying multiple issues with table structure, lack of alternative text, and document tagging among other issues. ">
            <a:extLst>
              <a:ext uri="{FF2B5EF4-FFF2-40B4-BE49-F238E27FC236}">
                <a16:creationId xmlns:a16="http://schemas.microsoft.com/office/drawing/2014/main" id="{61A5C8E7-794C-8749-8AB8-2D24A7301A92}"/>
              </a:ext>
            </a:extLst>
          </p:cNvPr>
          <p:cNvPicPr>
            <a:picLocks noChangeAspect="1"/>
          </p:cNvPicPr>
          <p:nvPr/>
        </p:nvPicPr>
        <p:blipFill>
          <a:blip r:embed="rId3"/>
          <a:stretch>
            <a:fillRect/>
          </a:stretch>
        </p:blipFill>
        <p:spPr>
          <a:xfrm>
            <a:off x="10736669" y="2828259"/>
            <a:ext cx="3619500" cy="4089400"/>
          </a:xfrm>
          <a:prstGeom prst="rect">
            <a:avLst/>
          </a:prstGeom>
        </p:spPr>
      </p:pic>
    </p:spTree>
    <p:extLst>
      <p:ext uri="{BB962C8B-B14F-4D97-AF65-F5344CB8AC3E}">
        <p14:creationId xmlns:p14="http://schemas.microsoft.com/office/powerpoint/2010/main" val="3851768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BFFF4-1884-F64F-A84B-BE0AD7AD5224}"/>
              </a:ext>
            </a:extLst>
          </p:cNvPr>
          <p:cNvSpPr>
            <a:spLocks noGrp="1"/>
          </p:cNvSpPr>
          <p:nvPr>
            <p:ph type="title"/>
          </p:nvPr>
        </p:nvSpPr>
        <p:spPr>
          <a:xfrm>
            <a:off x="1006475" y="1399631"/>
            <a:ext cx="12617450" cy="884023"/>
          </a:xfrm>
        </p:spPr>
        <p:txBody>
          <a:bodyPr/>
          <a:lstStyle/>
          <a:p>
            <a:r>
              <a:rPr lang="en-US" dirty="0"/>
              <a:t>Benefits of Highly Accessible Content</a:t>
            </a:r>
          </a:p>
        </p:txBody>
      </p:sp>
      <p:sp>
        <p:nvSpPr>
          <p:cNvPr id="3" name="Content Placeholder 2">
            <a:extLst>
              <a:ext uri="{FF2B5EF4-FFF2-40B4-BE49-F238E27FC236}">
                <a16:creationId xmlns:a16="http://schemas.microsoft.com/office/drawing/2014/main" id="{8E0DE463-365B-A44C-8D53-7405F8E24E4F}"/>
              </a:ext>
            </a:extLst>
          </p:cNvPr>
          <p:cNvSpPr>
            <a:spLocks noGrp="1"/>
          </p:cNvSpPr>
          <p:nvPr>
            <p:ph idx="1"/>
          </p:nvPr>
        </p:nvSpPr>
        <p:spPr>
          <a:xfrm>
            <a:off x="1006475" y="2913321"/>
            <a:ext cx="12617450" cy="4517638"/>
          </a:xfrm>
        </p:spPr>
        <p:txBody>
          <a:bodyPr/>
          <a:lstStyle/>
          <a:p>
            <a:r>
              <a:rPr lang="en-US" dirty="0"/>
              <a:t>Promotes improving your teaching</a:t>
            </a:r>
          </a:p>
          <a:p>
            <a:endParaRPr lang="en-US" dirty="0"/>
          </a:p>
          <a:p>
            <a:r>
              <a:rPr lang="en-US" dirty="0"/>
              <a:t>Complies with federal accessibility law</a:t>
            </a:r>
          </a:p>
          <a:p>
            <a:endParaRPr lang="en-US" dirty="0"/>
          </a:p>
          <a:p>
            <a:r>
              <a:rPr lang="en-US" dirty="0"/>
              <a:t>Helps users with and without disabilities</a:t>
            </a:r>
          </a:p>
          <a:p>
            <a:endParaRPr lang="en-US" dirty="0"/>
          </a:p>
          <a:p>
            <a:r>
              <a:rPr lang="en-US" dirty="0"/>
              <a:t>Creates new opportunities with alternative file formats</a:t>
            </a:r>
          </a:p>
        </p:txBody>
      </p:sp>
      <p:pic>
        <p:nvPicPr>
          <p:cNvPr id="4" name="Picture 3">
            <a:extLst>
              <a:ext uri="{FF2B5EF4-FFF2-40B4-BE49-F238E27FC236}">
                <a16:creationId xmlns:a16="http://schemas.microsoft.com/office/drawing/2014/main" id="{546F04C9-A9F1-EF4E-8AB5-371251D7D9DA}"/>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70203" y="2700670"/>
            <a:ext cx="4000289" cy="2065776"/>
          </a:xfrm>
          <a:prstGeom prst="rect">
            <a:avLst/>
          </a:prstGeom>
        </p:spPr>
      </p:pic>
      <p:sp>
        <p:nvSpPr>
          <p:cNvPr id="5" name="TextBox 4">
            <a:extLst>
              <a:ext uri="{FF2B5EF4-FFF2-40B4-BE49-F238E27FC236}">
                <a16:creationId xmlns:a16="http://schemas.microsoft.com/office/drawing/2014/main" id="{9DBFAD1C-10C2-7D4D-AB83-D9AE483788DD}"/>
              </a:ext>
            </a:extLst>
          </p:cNvPr>
          <p:cNvSpPr txBox="1"/>
          <p:nvPr/>
        </p:nvSpPr>
        <p:spPr>
          <a:xfrm>
            <a:off x="1509823" y="7078534"/>
            <a:ext cx="6654386" cy="769441"/>
          </a:xfrm>
          <a:prstGeom prst="rect">
            <a:avLst/>
          </a:prstGeom>
          <a:noFill/>
        </p:spPr>
        <p:txBody>
          <a:bodyPr wrap="none" rtlCol="0">
            <a:spAutoFit/>
          </a:bodyPr>
          <a:lstStyle/>
          <a:p>
            <a:r>
              <a:rPr lang="en-US" sz="2200" dirty="0"/>
              <a:t>Schmutz S, et al. Hum Factors.2017;59(6):956–972.</a:t>
            </a:r>
          </a:p>
          <a:p>
            <a:r>
              <a:rPr lang="en-US" sz="2200" dirty="0"/>
              <a:t>Photo credit: </a:t>
            </a:r>
            <a:r>
              <a:rPr lang="en-US" sz="2200" dirty="0">
                <a:hlinkClick r:id="rId3"/>
              </a:rPr>
              <a:t>Realize blog post</a:t>
            </a:r>
            <a:endParaRPr lang="en-US" sz="2200" dirty="0"/>
          </a:p>
        </p:txBody>
      </p:sp>
    </p:spTree>
    <p:extLst>
      <p:ext uri="{BB962C8B-B14F-4D97-AF65-F5344CB8AC3E}">
        <p14:creationId xmlns:p14="http://schemas.microsoft.com/office/powerpoint/2010/main" val="2157431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26520-9EA1-A34D-B835-75B0FB1C3159}"/>
              </a:ext>
            </a:extLst>
          </p:cNvPr>
          <p:cNvSpPr>
            <a:spLocks noGrp="1"/>
          </p:cNvSpPr>
          <p:nvPr>
            <p:ph type="title"/>
          </p:nvPr>
        </p:nvSpPr>
        <p:spPr>
          <a:xfrm>
            <a:off x="1082675" y="1504156"/>
            <a:ext cx="7460434" cy="884023"/>
          </a:xfrm>
        </p:spPr>
        <p:txBody>
          <a:bodyPr>
            <a:normAutofit/>
          </a:bodyPr>
          <a:lstStyle/>
          <a:p>
            <a:r>
              <a:rPr lang="en-US" cap="none" dirty="0">
                <a:solidFill>
                  <a:srgbClr val="00549E"/>
                </a:solidFill>
              </a:rPr>
              <a:t>Alternative File Formats</a:t>
            </a:r>
          </a:p>
        </p:txBody>
      </p:sp>
      <p:sp>
        <p:nvSpPr>
          <p:cNvPr id="6" name="Content Placeholder 5">
            <a:extLst>
              <a:ext uri="{FF2B5EF4-FFF2-40B4-BE49-F238E27FC236}">
                <a16:creationId xmlns:a16="http://schemas.microsoft.com/office/drawing/2014/main" id="{9B5C7B9E-C06E-F543-A591-D8F98CF65AF2}"/>
              </a:ext>
            </a:extLst>
          </p:cNvPr>
          <p:cNvSpPr>
            <a:spLocks noGrp="1"/>
          </p:cNvSpPr>
          <p:nvPr>
            <p:ph sz="half" idx="2"/>
          </p:nvPr>
        </p:nvSpPr>
        <p:spPr>
          <a:xfrm>
            <a:off x="1082675" y="2870791"/>
            <a:ext cx="6232525" cy="4645750"/>
          </a:xfrm>
        </p:spPr>
        <p:txBody>
          <a:bodyPr/>
          <a:lstStyle/>
          <a:p>
            <a:pPr marL="457200" indent="-457200">
              <a:buFont typeface="Arial" panose="020B0604020202020204" pitchFamily="34" charset="0"/>
              <a:buChar char="•"/>
            </a:pPr>
            <a:r>
              <a:rPr lang="en-US" dirty="0"/>
              <a:t>Accessible documents converted by LMS to different versions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Helps adapt content to users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Examples: mp3, </a:t>
            </a:r>
            <a:r>
              <a:rPr lang="en-US" dirty="0" err="1"/>
              <a:t>ePub</a:t>
            </a:r>
            <a:r>
              <a:rPr lang="en-US" dirty="0"/>
              <a:t>, </a:t>
            </a:r>
            <a:r>
              <a:rPr lang="en-US" dirty="0" err="1"/>
              <a:t>BeeLine</a:t>
            </a:r>
            <a:r>
              <a:rPr lang="en-US" dirty="0"/>
              <a:t> Reader, HTML</a:t>
            </a:r>
          </a:p>
        </p:txBody>
      </p:sp>
      <p:pic>
        <p:nvPicPr>
          <p:cNvPr id="5" name="Content Placeholder 4" descr="Example file formats from our learning management system which include tagged PDF, HTML, ePub, electronic braile, mp3 audio, BeeLine Reader, and translated versions">
            <a:extLst>
              <a:ext uri="{FF2B5EF4-FFF2-40B4-BE49-F238E27FC236}">
                <a16:creationId xmlns:a16="http://schemas.microsoft.com/office/drawing/2014/main" id="{3842BDEA-2AFE-664A-AB30-7E72A22597FC}"/>
              </a:ext>
            </a:extLst>
          </p:cNvPr>
          <p:cNvPicPr>
            <a:picLocks noGrp="1" noChangeAspect="1"/>
          </p:cNvPicPr>
          <p:nvPr>
            <p:ph sz="half" idx="1"/>
          </p:nvPr>
        </p:nvPicPr>
        <p:blipFill>
          <a:blip r:embed="rId2"/>
          <a:stretch>
            <a:fillRect/>
          </a:stretch>
        </p:blipFill>
        <p:spPr>
          <a:xfrm>
            <a:off x="9173300" y="1504155"/>
            <a:ext cx="4830284" cy="5680415"/>
          </a:xfrm>
        </p:spPr>
      </p:pic>
    </p:spTree>
    <p:extLst>
      <p:ext uri="{BB962C8B-B14F-4D97-AF65-F5344CB8AC3E}">
        <p14:creationId xmlns:p14="http://schemas.microsoft.com/office/powerpoint/2010/main" val="2979410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4D783-B6E8-AA44-A6DC-C2E4AF439883}"/>
              </a:ext>
            </a:extLst>
          </p:cNvPr>
          <p:cNvSpPr>
            <a:spLocks noGrp="1"/>
          </p:cNvSpPr>
          <p:nvPr>
            <p:ph type="title"/>
          </p:nvPr>
        </p:nvSpPr>
        <p:spPr>
          <a:xfrm>
            <a:off x="1006475" y="1380870"/>
            <a:ext cx="12617450" cy="884023"/>
          </a:xfrm>
        </p:spPr>
        <p:txBody>
          <a:bodyPr>
            <a:normAutofit/>
          </a:bodyPr>
          <a:lstStyle/>
          <a:p>
            <a:r>
              <a:rPr lang="en-US" cap="none" dirty="0">
                <a:solidFill>
                  <a:srgbClr val="00549E"/>
                </a:solidFill>
              </a:rPr>
              <a:t>Usability of Content in Digital Age</a:t>
            </a:r>
          </a:p>
        </p:txBody>
      </p:sp>
      <p:sp>
        <p:nvSpPr>
          <p:cNvPr id="4" name="Content Placeholder 23">
            <a:extLst>
              <a:ext uri="{FF2B5EF4-FFF2-40B4-BE49-F238E27FC236}">
                <a16:creationId xmlns:a16="http://schemas.microsoft.com/office/drawing/2014/main" id="{66D02559-2F53-CC40-9FE5-37153F869BDB}"/>
              </a:ext>
            </a:extLst>
          </p:cNvPr>
          <p:cNvSpPr txBox="1">
            <a:spLocks/>
          </p:cNvSpPr>
          <p:nvPr/>
        </p:nvSpPr>
        <p:spPr>
          <a:xfrm>
            <a:off x="2569166" y="5479681"/>
            <a:ext cx="2500052" cy="914914"/>
          </a:xfrm>
          <a:prstGeom prst="rect">
            <a:avLst/>
          </a:prstGeom>
        </p:spPr>
        <p:txBody>
          <a:bodyPr vert="horz" lIns="0" tIns="0" rIns="0" bIns="0" rtlCol="0">
            <a:normAutofit fontScale="25000" lnSpcReduction="20000"/>
          </a:bodyPr>
          <a:lstStyle>
            <a:lvl1pPr marL="171450" indent="-171450" algn="l" defTabSz="457200" rtl="0" eaLnBrk="1" latinLnBrk="0" hangingPunct="1">
              <a:spcBef>
                <a:spcPts val="0"/>
              </a:spcBef>
              <a:spcAft>
                <a:spcPts val="1000"/>
              </a:spcAft>
              <a:buClrTx/>
              <a:buFont typeface="Arial"/>
              <a:buChar char="•"/>
              <a:defRPr sz="1600" kern="1200">
                <a:solidFill>
                  <a:schemeClr val="bg1"/>
                </a:solidFill>
                <a:latin typeface="Calibri" charset="0"/>
                <a:ea typeface="Calibri" charset="0"/>
                <a:cs typeface="Calibri" charset="0"/>
              </a:defRPr>
            </a:lvl1pPr>
            <a:lvl2pPr marL="342900" indent="-171450" algn="l" defTabSz="457200" rtl="0" eaLnBrk="1" latinLnBrk="0" hangingPunct="1">
              <a:spcBef>
                <a:spcPts val="0"/>
              </a:spcBef>
              <a:spcAft>
                <a:spcPts val="1000"/>
              </a:spcAft>
              <a:buClrTx/>
              <a:buFont typeface="Arial"/>
              <a:buChar char="–"/>
              <a:defRPr sz="1600" kern="1200">
                <a:solidFill>
                  <a:schemeClr val="bg1"/>
                </a:solidFill>
                <a:latin typeface="Calibri" charset="0"/>
                <a:ea typeface="Calibri" charset="0"/>
                <a:cs typeface="Calibri" charset="0"/>
              </a:defRPr>
            </a:lvl2pPr>
            <a:lvl3pPr marL="514350" indent="-171450" algn="l" defTabSz="457200" rtl="0" eaLnBrk="1" latinLnBrk="0" hangingPunct="1">
              <a:spcBef>
                <a:spcPts val="0"/>
              </a:spcBef>
              <a:spcAft>
                <a:spcPts val="1000"/>
              </a:spcAft>
              <a:buClrTx/>
              <a:buFont typeface="Arial"/>
              <a:buChar char="•"/>
              <a:defRPr sz="1600" kern="1200">
                <a:solidFill>
                  <a:schemeClr val="bg1"/>
                </a:solidFill>
                <a:latin typeface="Calibri" charset="0"/>
                <a:ea typeface="Calibri" charset="0"/>
                <a:cs typeface="Calibri" charset="0"/>
              </a:defRPr>
            </a:lvl3pPr>
            <a:lvl4pPr marL="685800" indent="-171450" algn="l" defTabSz="457200" rtl="0" eaLnBrk="1" latinLnBrk="0" hangingPunct="1">
              <a:spcBef>
                <a:spcPts val="0"/>
              </a:spcBef>
              <a:spcAft>
                <a:spcPts val="1000"/>
              </a:spcAft>
              <a:buClrTx/>
              <a:buFont typeface="Arial"/>
              <a:buChar char="–"/>
              <a:defRPr sz="1600" kern="1200">
                <a:solidFill>
                  <a:schemeClr val="bg1"/>
                </a:solidFill>
                <a:latin typeface="Calibri" charset="0"/>
                <a:ea typeface="Calibri" charset="0"/>
                <a:cs typeface="Calibri" charset="0"/>
              </a:defRPr>
            </a:lvl4pPr>
            <a:lvl5pPr marL="857250" indent="-171450" algn="l" defTabSz="457200" rtl="0" eaLnBrk="1" latinLnBrk="0" hangingPunct="1">
              <a:spcBef>
                <a:spcPts val="0"/>
              </a:spcBef>
              <a:spcAft>
                <a:spcPts val="1000"/>
              </a:spcAft>
              <a:buClrTx/>
              <a:buFont typeface="Arial" panose="020B0604020202020204" pitchFamily="34" charset="0"/>
              <a:buChar char="•"/>
              <a:defRPr sz="1600" kern="1200">
                <a:solidFill>
                  <a:schemeClr val="bg1"/>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4572" indent="0">
              <a:lnSpc>
                <a:spcPct val="104200"/>
              </a:lnSpc>
              <a:spcBef>
                <a:spcPts val="18"/>
              </a:spcBef>
              <a:buNone/>
            </a:pPr>
            <a:r>
              <a:rPr lang="en-US" sz="7200" spc="-5" dirty="0">
                <a:solidFill>
                  <a:schemeClr val="tx1"/>
                </a:solidFill>
                <a:latin typeface="Verdana" panose="020B0604030504040204" pitchFamily="34" charset="0"/>
                <a:ea typeface="Verdana" panose="020B0604030504040204" pitchFamily="34" charset="0"/>
                <a:cs typeface="Verdana" panose="020B0604030504040204" pitchFamily="34" charset="0"/>
              </a:rPr>
              <a:t>Skim a Tagged PDF on a desktop for high-level understanding</a:t>
            </a:r>
          </a:p>
          <a:p>
            <a:pPr marL="0" marR="4572" indent="0">
              <a:lnSpc>
                <a:spcPct val="104200"/>
              </a:lnSpc>
              <a:spcBef>
                <a:spcPts val="18"/>
              </a:spcBef>
              <a:buNone/>
            </a:pPr>
            <a:endParaRPr lang="en-US" sz="7200" spc="-5"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4572" indent="0">
              <a:lnSpc>
                <a:spcPct val="104200"/>
              </a:lnSpc>
              <a:spcBef>
                <a:spcPts val="18"/>
              </a:spcBef>
              <a:buNone/>
            </a:pPr>
            <a:endParaRPr lang="en-US" sz="7200" spc="-5"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44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44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44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44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1440" dirty="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en-US" sz="1440" dirty="0">
              <a:latin typeface="Verdana" panose="020B0604030504040204" pitchFamily="34" charset="0"/>
              <a:ea typeface="Verdana" panose="020B0604030504040204" pitchFamily="34" charset="0"/>
              <a:cs typeface="Verdana" panose="020B0604030504040204" pitchFamily="34" charset="0"/>
            </a:endParaRPr>
          </a:p>
        </p:txBody>
      </p:sp>
      <p:grpSp>
        <p:nvGrpSpPr>
          <p:cNvPr id="5" name="Group 4" descr="A desktop with PDF showing on screen">
            <a:extLst>
              <a:ext uri="{FF2B5EF4-FFF2-40B4-BE49-F238E27FC236}">
                <a16:creationId xmlns:a16="http://schemas.microsoft.com/office/drawing/2014/main" id="{4CAFCDC0-CF8D-EE40-8A14-8EDD591F9BDB}"/>
              </a:ext>
            </a:extLst>
          </p:cNvPr>
          <p:cNvGrpSpPr/>
          <p:nvPr/>
        </p:nvGrpSpPr>
        <p:grpSpPr>
          <a:xfrm>
            <a:off x="1534132" y="2825854"/>
            <a:ext cx="4570120" cy="2570692"/>
            <a:chOff x="0" y="1591823"/>
            <a:chExt cx="4496893" cy="2529502"/>
          </a:xfrm>
        </p:grpSpPr>
        <p:pic>
          <p:nvPicPr>
            <p:cNvPr id="6" name="Picture 5" descr="Desktop with PDF showing on screen">
              <a:extLst>
                <a:ext uri="{FF2B5EF4-FFF2-40B4-BE49-F238E27FC236}">
                  <a16:creationId xmlns:a16="http://schemas.microsoft.com/office/drawing/2014/main" id="{99EDB86F-0FBD-8645-A0C8-55E462071F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050" y="2006625"/>
              <a:ext cx="2615294" cy="1461542"/>
            </a:xfrm>
            <a:prstGeom prst="rect">
              <a:avLst/>
            </a:prstGeom>
          </p:spPr>
        </p:pic>
        <p:pic>
          <p:nvPicPr>
            <p:cNvPr id="7" name="Picture 6" descr="Plate Cave reading on desktop">
              <a:extLst>
                <a:ext uri="{FF2B5EF4-FFF2-40B4-BE49-F238E27FC236}">
                  <a16:creationId xmlns:a16="http://schemas.microsoft.com/office/drawing/2014/main" id="{15DD2650-19CA-4148-843A-D1E9F3B61A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591823"/>
              <a:ext cx="4496893" cy="2529502"/>
            </a:xfrm>
            <a:prstGeom prst="rect">
              <a:avLst/>
            </a:prstGeom>
          </p:spPr>
        </p:pic>
      </p:grpSp>
      <p:sp>
        <p:nvSpPr>
          <p:cNvPr id="8" name="Content Placeholder 23">
            <a:extLst>
              <a:ext uri="{FF2B5EF4-FFF2-40B4-BE49-F238E27FC236}">
                <a16:creationId xmlns:a16="http://schemas.microsoft.com/office/drawing/2014/main" id="{6A09B1FE-4E91-B747-8298-3177AC1E49DB}"/>
              </a:ext>
            </a:extLst>
          </p:cNvPr>
          <p:cNvSpPr txBox="1">
            <a:spLocks/>
          </p:cNvSpPr>
          <p:nvPr/>
        </p:nvSpPr>
        <p:spPr>
          <a:xfrm>
            <a:off x="7011532" y="5462445"/>
            <a:ext cx="2326895" cy="914914"/>
          </a:xfrm>
          <a:prstGeom prst="rect">
            <a:avLst/>
          </a:prstGeom>
        </p:spPr>
        <p:txBody>
          <a:bodyPr vert="horz" lIns="0" tIns="0" rIns="0" bIns="0" rtlCol="0">
            <a:normAutofit fontScale="25000" lnSpcReduction="20000"/>
          </a:bodyPr>
          <a:lstStyle>
            <a:lvl1pPr marL="171450" indent="-171450" algn="l" defTabSz="457200" rtl="0" eaLnBrk="1" latinLnBrk="0" hangingPunct="1">
              <a:spcBef>
                <a:spcPts val="0"/>
              </a:spcBef>
              <a:spcAft>
                <a:spcPts val="1000"/>
              </a:spcAft>
              <a:buClrTx/>
              <a:buFont typeface="Arial"/>
              <a:buChar char="•"/>
              <a:defRPr sz="1600" kern="1200">
                <a:solidFill>
                  <a:schemeClr val="bg1"/>
                </a:solidFill>
                <a:latin typeface="Calibri" charset="0"/>
                <a:ea typeface="Calibri" charset="0"/>
                <a:cs typeface="Calibri" charset="0"/>
              </a:defRPr>
            </a:lvl1pPr>
            <a:lvl2pPr marL="342900" indent="-171450" algn="l" defTabSz="457200" rtl="0" eaLnBrk="1" latinLnBrk="0" hangingPunct="1">
              <a:spcBef>
                <a:spcPts val="0"/>
              </a:spcBef>
              <a:spcAft>
                <a:spcPts val="1000"/>
              </a:spcAft>
              <a:buClrTx/>
              <a:buFont typeface="Arial"/>
              <a:buChar char="–"/>
              <a:defRPr sz="1600" kern="1200">
                <a:solidFill>
                  <a:schemeClr val="bg1"/>
                </a:solidFill>
                <a:latin typeface="Calibri" charset="0"/>
                <a:ea typeface="Calibri" charset="0"/>
                <a:cs typeface="Calibri" charset="0"/>
              </a:defRPr>
            </a:lvl2pPr>
            <a:lvl3pPr marL="514350" indent="-171450" algn="l" defTabSz="457200" rtl="0" eaLnBrk="1" latinLnBrk="0" hangingPunct="1">
              <a:spcBef>
                <a:spcPts val="0"/>
              </a:spcBef>
              <a:spcAft>
                <a:spcPts val="1000"/>
              </a:spcAft>
              <a:buClrTx/>
              <a:buFont typeface="Arial"/>
              <a:buChar char="•"/>
              <a:defRPr sz="1600" kern="1200">
                <a:solidFill>
                  <a:schemeClr val="bg1"/>
                </a:solidFill>
                <a:latin typeface="Calibri" charset="0"/>
                <a:ea typeface="Calibri" charset="0"/>
                <a:cs typeface="Calibri" charset="0"/>
              </a:defRPr>
            </a:lvl3pPr>
            <a:lvl4pPr marL="685800" indent="-171450" algn="l" defTabSz="457200" rtl="0" eaLnBrk="1" latinLnBrk="0" hangingPunct="1">
              <a:spcBef>
                <a:spcPts val="0"/>
              </a:spcBef>
              <a:spcAft>
                <a:spcPts val="1000"/>
              </a:spcAft>
              <a:buClrTx/>
              <a:buFont typeface="Arial"/>
              <a:buChar char="–"/>
              <a:defRPr sz="1600" kern="1200">
                <a:solidFill>
                  <a:schemeClr val="bg1"/>
                </a:solidFill>
                <a:latin typeface="Calibri" charset="0"/>
                <a:ea typeface="Calibri" charset="0"/>
                <a:cs typeface="Calibri" charset="0"/>
              </a:defRPr>
            </a:lvl4pPr>
            <a:lvl5pPr marL="857250" indent="-171450" algn="l" defTabSz="457200" rtl="0" eaLnBrk="1" latinLnBrk="0" hangingPunct="1">
              <a:spcBef>
                <a:spcPts val="0"/>
              </a:spcBef>
              <a:spcAft>
                <a:spcPts val="1000"/>
              </a:spcAft>
              <a:buClrTx/>
              <a:buFont typeface="Arial" panose="020B0604020202020204" pitchFamily="34" charset="0"/>
              <a:buChar char="•"/>
              <a:defRPr sz="1600" kern="1200">
                <a:solidFill>
                  <a:schemeClr val="bg1"/>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4572" indent="0">
              <a:lnSpc>
                <a:spcPct val="104200"/>
              </a:lnSpc>
              <a:spcBef>
                <a:spcPts val="18"/>
              </a:spcBef>
              <a:buNone/>
            </a:pPr>
            <a:r>
              <a:rPr lang="en-US" sz="7200" spc="-5" dirty="0">
                <a:solidFill>
                  <a:schemeClr val="tx1"/>
                </a:solidFill>
                <a:latin typeface="Verdana" panose="020B0604030504040204" pitchFamily="34" charset="0"/>
                <a:ea typeface="Verdana" panose="020B0604030504040204" pitchFamily="34" charset="0"/>
                <a:cs typeface="Verdana" panose="020B0604030504040204" pitchFamily="34" charset="0"/>
              </a:rPr>
              <a:t>Annotate and highlight an </a:t>
            </a:r>
            <a:r>
              <a:rPr lang="en-US" sz="7200" spc="-5" dirty="0" err="1">
                <a:solidFill>
                  <a:schemeClr val="tx1"/>
                </a:solidFill>
                <a:latin typeface="Verdana" panose="020B0604030504040204" pitchFamily="34" charset="0"/>
                <a:ea typeface="Verdana" panose="020B0604030504040204" pitchFamily="34" charset="0"/>
                <a:cs typeface="Verdana" panose="020B0604030504040204" pitchFamily="34" charset="0"/>
              </a:rPr>
              <a:t>ePub</a:t>
            </a:r>
            <a:r>
              <a:rPr lang="en-US" sz="7200" spc="-5" dirty="0">
                <a:solidFill>
                  <a:schemeClr val="tx1"/>
                </a:solidFill>
                <a:latin typeface="Verdana" panose="020B0604030504040204" pitchFamily="34" charset="0"/>
                <a:ea typeface="Verdana" panose="020B0604030504040204" pitchFamily="34" charset="0"/>
                <a:cs typeface="Verdana" panose="020B0604030504040204" pitchFamily="34" charset="0"/>
              </a:rPr>
              <a:t> on a tablet for deep reading</a:t>
            </a:r>
          </a:p>
          <a:p>
            <a:pPr marL="0" marR="4572" indent="0">
              <a:lnSpc>
                <a:spcPct val="104200"/>
              </a:lnSpc>
              <a:spcBef>
                <a:spcPts val="18"/>
              </a:spcBef>
              <a:buNone/>
            </a:pPr>
            <a:endParaRPr lang="en-US" sz="7200" spc="-5" dirty="0">
              <a:latin typeface="Verdana" panose="020B0604030504040204" pitchFamily="34" charset="0"/>
              <a:ea typeface="Verdana" panose="020B0604030504040204" pitchFamily="34" charset="0"/>
              <a:cs typeface="Verdana" panose="020B0604030504040204" pitchFamily="34" charset="0"/>
            </a:endParaRPr>
          </a:p>
          <a:p>
            <a:pPr marL="0" marR="4572" indent="0">
              <a:lnSpc>
                <a:spcPct val="104200"/>
              </a:lnSpc>
              <a:spcBef>
                <a:spcPts val="18"/>
              </a:spcBef>
              <a:buNone/>
            </a:pPr>
            <a:endParaRPr lang="en-US" sz="7200" spc="-5"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44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44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44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44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1440" dirty="0">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en-US" sz="1440" dirty="0">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descr="A tablet with epub version of Plato Cave open with black background and white text with notes on side.">
            <a:extLst>
              <a:ext uri="{FF2B5EF4-FFF2-40B4-BE49-F238E27FC236}">
                <a16:creationId xmlns:a16="http://schemas.microsoft.com/office/drawing/2014/main" id="{23491468-B0B6-504D-9E48-410C5CFE51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33901" y="2725482"/>
            <a:ext cx="2979240" cy="2564737"/>
          </a:xfrm>
          <a:prstGeom prst="rect">
            <a:avLst/>
          </a:prstGeom>
        </p:spPr>
      </p:pic>
      <p:sp>
        <p:nvSpPr>
          <p:cNvPr id="10" name="Content Placeholder 23">
            <a:extLst>
              <a:ext uri="{FF2B5EF4-FFF2-40B4-BE49-F238E27FC236}">
                <a16:creationId xmlns:a16="http://schemas.microsoft.com/office/drawing/2014/main" id="{22FD86B3-67E1-D347-A40E-B86B0315D915}"/>
              </a:ext>
            </a:extLst>
          </p:cNvPr>
          <p:cNvSpPr txBox="1">
            <a:spLocks/>
          </p:cNvSpPr>
          <p:nvPr/>
        </p:nvSpPr>
        <p:spPr>
          <a:xfrm>
            <a:off x="10650236" y="5396546"/>
            <a:ext cx="2051480" cy="914914"/>
          </a:xfrm>
          <a:prstGeom prst="rect">
            <a:avLst/>
          </a:prstGeom>
        </p:spPr>
        <p:txBody>
          <a:bodyPr vert="horz" lIns="0" tIns="0" rIns="0" bIns="0" rtlCol="0">
            <a:normAutofit fontScale="25000" lnSpcReduction="20000"/>
          </a:bodyPr>
          <a:lstStyle>
            <a:lvl1pPr marL="171450" indent="-171450" algn="l" defTabSz="457200" rtl="0" eaLnBrk="1" latinLnBrk="0" hangingPunct="1">
              <a:spcBef>
                <a:spcPts val="0"/>
              </a:spcBef>
              <a:spcAft>
                <a:spcPts val="1000"/>
              </a:spcAft>
              <a:buClrTx/>
              <a:buFont typeface="Arial"/>
              <a:buChar char="•"/>
              <a:defRPr sz="1600" kern="1200">
                <a:solidFill>
                  <a:schemeClr val="bg1"/>
                </a:solidFill>
                <a:latin typeface="Calibri" charset="0"/>
                <a:ea typeface="Calibri" charset="0"/>
                <a:cs typeface="Calibri" charset="0"/>
              </a:defRPr>
            </a:lvl1pPr>
            <a:lvl2pPr marL="342900" indent="-171450" algn="l" defTabSz="457200" rtl="0" eaLnBrk="1" latinLnBrk="0" hangingPunct="1">
              <a:spcBef>
                <a:spcPts val="0"/>
              </a:spcBef>
              <a:spcAft>
                <a:spcPts val="1000"/>
              </a:spcAft>
              <a:buClrTx/>
              <a:buFont typeface="Arial"/>
              <a:buChar char="–"/>
              <a:defRPr sz="1600" kern="1200">
                <a:solidFill>
                  <a:schemeClr val="bg1"/>
                </a:solidFill>
                <a:latin typeface="Calibri" charset="0"/>
                <a:ea typeface="Calibri" charset="0"/>
                <a:cs typeface="Calibri" charset="0"/>
              </a:defRPr>
            </a:lvl2pPr>
            <a:lvl3pPr marL="514350" indent="-171450" algn="l" defTabSz="457200" rtl="0" eaLnBrk="1" latinLnBrk="0" hangingPunct="1">
              <a:spcBef>
                <a:spcPts val="0"/>
              </a:spcBef>
              <a:spcAft>
                <a:spcPts val="1000"/>
              </a:spcAft>
              <a:buClrTx/>
              <a:buFont typeface="Arial"/>
              <a:buChar char="•"/>
              <a:defRPr sz="1600" kern="1200">
                <a:solidFill>
                  <a:schemeClr val="bg1"/>
                </a:solidFill>
                <a:latin typeface="Calibri" charset="0"/>
                <a:ea typeface="Calibri" charset="0"/>
                <a:cs typeface="Calibri" charset="0"/>
              </a:defRPr>
            </a:lvl3pPr>
            <a:lvl4pPr marL="685800" indent="-171450" algn="l" defTabSz="457200" rtl="0" eaLnBrk="1" latinLnBrk="0" hangingPunct="1">
              <a:spcBef>
                <a:spcPts val="0"/>
              </a:spcBef>
              <a:spcAft>
                <a:spcPts val="1000"/>
              </a:spcAft>
              <a:buClrTx/>
              <a:buFont typeface="Arial"/>
              <a:buChar char="–"/>
              <a:defRPr sz="1600" kern="1200">
                <a:solidFill>
                  <a:schemeClr val="bg1"/>
                </a:solidFill>
                <a:latin typeface="Calibri" charset="0"/>
                <a:ea typeface="Calibri" charset="0"/>
                <a:cs typeface="Calibri" charset="0"/>
              </a:defRPr>
            </a:lvl4pPr>
            <a:lvl5pPr marL="857250" indent="-171450" algn="l" defTabSz="457200" rtl="0" eaLnBrk="1" latinLnBrk="0" hangingPunct="1">
              <a:spcBef>
                <a:spcPts val="0"/>
              </a:spcBef>
              <a:spcAft>
                <a:spcPts val="1000"/>
              </a:spcAft>
              <a:buClrTx/>
              <a:buFont typeface="Arial" panose="020B0604020202020204" pitchFamily="34" charset="0"/>
              <a:buChar char="•"/>
              <a:defRPr sz="1600" kern="1200">
                <a:solidFill>
                  <a:schemeClr val="bg1"/>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4572" indent="0">
              <a:lnSpc>
                <a:spcPct val="104200"/>
              </a:lnSpc>
              <a:spcBef>
                <a:spcPts val="18"/>
              </a:spcBef>
              <a:buNone/>
            </a:pPr>
            <a:r>
              <a:rPr lang="en-US" sz="7200" spc="-5" dirty="0">
                <a:solidFill>
                  <a:schemeClr val="tx1"/>
                </a:solidFill>
                <a:latin typeface="Verdana" panose="020B0604030504040204" pitchFamily="34" charset="0"/>
                <a:ea typeface="Verdana" panose="020B0604030504040204" pitchFamily="34" charset="0"/>
                <a:cs typeface="Verdana" panose="020B0604030504040204" pitchFamily="34" charset="0"/>
              </a:rPr>
              <a:t>Listen and review an MP3 on your phone for reinforcing understandings</a:t>
            </a:r>
          </a:p>
          <a:p>
            <a:pPr marL="0" marR="4572" indent="0">
              <a:lnSpc>
                <a:spcPct val="104200"/>
              </a:lnSpc>
              <a:spcBef>
                <a:spcPts val="18"/>
              </a:spcBef>
              <a:buNone/>
            </a:pPr>
            <a:endParaRPr lang="en-US" sz="7200" spc="-5" dirty="0">
              <a:latin typeface="Verdana" panose="020B0604030504040204" pitchFamily="34" charset="0"/>
              <a:ea typeface="Verdana" panose="020B0604030504040204" pitchFamily="34" charset="0"/>
              <a:cs typeface="Verdana" panose="020B0604030504040204" pitchFamily="34" charset="0"/>
            </a:endParaRPr>
          </a:p>
          <a:p>
            <a:pPr marL="0" marR="4572" indent="0">
              <a:lnSpc>
                <a:spcPct val="104200"/>
              </a:lnSpc>
              <a:spcBef>
                <a:spcPts val="18"/>
              </a:spcBef>
              <a:buNone/>
            </a:pPr>
            <a:endParaRPr lang="en-US" sz="7200" spc="-5"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44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44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44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44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1440" dirty="0">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en-US" sz="1440" dirty="0">
              <a:latin typeface="Verdana" panose="020B0604030504040204" pitchFamily="34" charset="0"/>
              <a:ea typeface="Verdana" panose="020B0604030504040204" pitchFamily="34" charset="0"/>
              <a:cs typeface="Verdana" panose="020B0604030504040204" pitchFamily="34" charset="0"/>
            </a:endParaRPr>
          </a:p>
        </p:txBody>
      </p:sp>
      <p:grpSp>
        <p:nvGrpSpPr>
          <p:cNvPr id="11" name="Group 10" descr="A phone with an MP3 file being played">
            <a:extLst>
              <a:ext uri="{FF2B5EF4-FFF2-40B4-BE49-F238E27FC236}">
                <a16:creationId xmlns:a16="http://schemas.microsoft.com/office/drawing/2014/main" id="{2E61F415-4A37-7F47-BC6B-732CF9B67753}"/>
              </a:ext>
            </a:extLst>
          </p:cNvPr>
          <p:cNvGrpSpPr/>
          <p:nvPr/>
        </p:nvGrpSpPr>
        <p:grpSpPr>
          <a:xfrm>
            <a:off x="10957238" y="2920609"/>
            <a:ext cx="1069472" cy="2138945"/>
            <a:chOff x="4903797" y="838817"/>
            <a:chExt cx="1825036" cy="3650071"/>
          </a:xfrm>
        </p:grpSpPr>
        <p:pic>
          <p:nvPicPr>
            <p:cNvPr id="12" name="Picture 11" descr="Cell phone with itunes playing audio version of Pato cave">
              <a:extLst>
                <a:ext uri="{FF2B5EF4-FFF2-40B4-BE49-F238E27FC236}">
                  <a16:creationId xmlns:a16="http://schemas.microsoft.com/office/drawing/2014/main" id="{93BFBC0C-F7FD-6D40-A91C-7D7068A2753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03797" y="838817"/>
              <a:ext cx="1825036" cy="3650071"/>
            </a:xfrm>
            <a:prstGeom prst="rect">
              <a:avLst/>
            </a:prstGeom>
          </p:spPr>
        </p:pic>
        <p:pic>
          <p:nvPicPr>
            <p:cNvPr id="13" name="Picture 12" descr="&quot;&quot;">
              <a:extLst>
                <a:ext uri="{FF2B5EF4-FFF2-40B4-BE49-F238E27FC236}">
                  <a16:creationId xmlns:a16="http://schemas.microsoft.com/office/drawing/2014/main" id="{CFA842D8-CB9D-BE49-A153-A6A964B35F0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69378" y="1355843"/>
              <a:ext cx="1503137" cy="2673580"/>
            </a:xfrm>
            <a:prstGeom prst="rect">
              <a:avLst/>
            </a:prstGeom>
          </p:spPr>
        </p:pic>
      </p:grpSp>
    </p:spTree>
    <p:extLst>
      <p:ext uri="{BB962C8B-B14F-4D97-AF65-F5344CB8AC3E}">
        <p14:creationId xmlns:p14="http://schemas.microsoft.com/office/powerpoint/2010/main" val="1960612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1FD6F-C819-E245-B362-91927569D0EA}"/>
              </a:ext>
            </a:extLst>
          </p:cNvPr>
          <p:cNvSpPr>
            <a:spLocks noGrp="1"/>
          </p:cNvSpPr>
          <p:nvPr>
            <p:ph type="title"/>
          </p:nvPr>
        </p:nvSpPr>
        <p:spPr/>
        <p:txBody>
          <a:bodyPr/>
          <a:lstStyle/>
          <a:p>
            <a:r>
              <a:rPr lang="en-US" cap="none" dirty="0">
                <a:solidFill>
                  <a:srgbClr val="00549E"/>
                </a:solidFill>
                <a:latin typeface="Arial" panose="020B0604020202020204" pitchFamily="34" charset="0"/>
                <a:cs typeface="Arial" panose="020B0604020202020204" pitchFamily="34" charset="0"/>
              </a:rPr>
              <a:t>Introducing: Blackboard Ally</a:t>
            </a:r>
          </a:p>
        </p:txBody>
      </p:sp>
      <p:graphicFrame>
        <p:nvGraphicFramePr>
          <p:cNvPr id="4" name="Diagram 3" descr="Model showing the layers that our learning managment system touches with students at the center, then instructors, and lastly the institution">
            <a:extLst>
              <a:ext uri="{FF2B5EF4-FFF2-40B4-BE49-F238E27FC236}">
                <a16:creationId xmlns:a16="http://schemas.microsoft.com/office/drawing/2014/main" id="{7A6CD2C4-3B19-D847-BF7A-F96E74B9910F}"/>
              </a:ext>
            </a:extLst>
          </p:cNvPr>
          <p:cNvGraphicFramePr/>
          <p:nvPr>
            <p:extLst>
              <p:ext uri="{D42A27DB-BD31-4B8C-83A1-F6EECF244321}">
                <p14:modId xmlns:p14="http://schemas.microsoft.com/office/powerpoint/2010/main" val="931637672"/>
              </p:ext>
            </p:extLst>
          </p:nvPr>
        </p:nvGraphicFramePr>
        <p:xfrm>
          <a:off x="1267462" y="2729883"/>
          <a:ext cx="6906628" cy="4863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7EB65549-0DFC-5E4B-ADE8-A511D15987E8}"/>
              </a:ext>
            </a:extLst>
          </p:cNvPr>
          <p:cNvSpPr txBox="1"/>
          <p:nvPr/>
        </p:nvSpPr>
        <p:spPr>
          <a:xfrm>
            <a:off x="7315200" y="2888514"/>
            <a:ext cx="5689120" cy="978729"/>
          </a:xfrm>
          <a:prstGeom prst="rect">
            <a:avLst/>
          </a:prstGeom>
          <a:noFill/>
        </p:spPr>
        <p:txBody>
          <a:bodyPr wrap="square" rtlCol="0">
            <a:spAutoFit/>
          </a:bodyPr>
          <a:lstStyle/>
          <a:p>
            <a:r>
              <a:rPr lang="en-US" sz="2880" dirty="0">
                <a:solidFill>
                  <a:srgbClr val="595959"/>
                </a:solidFill>
                <a:latin typeface="Arial" panose="020B0604020202020204" pitchFamily="34" charset="0"/>
                <a:cs typeface="Arial" panose="020B0604020202020204" pitchFamily="34" charset="0"/>
              </a:rPr>
              <a:t>Institutional reporting to drive targeted coaching</a:t>
            </a:r>
          </a:p>
        </p:txBody>
      </p:sp>
      <p:sp>
        <p:nvSpPr>
          <p:cNvPr id="7" name="TextBox 6">
            <a:extLst>
              <a:ext uri="{FF2B5EF4-FFF2-40B4-BE49-F238E27FC236}">
                <a16:creationId xmlns:a16="http://schemas.microsoft.com/office/drawing/2014/main" id="{C80FD129-75B0-144C-8D79-45783501F5EA}"/>
              </a:ext>
            </a:extLst>
          </p:cNvPr>
          <p:cNvSpPr txBox="1"/>
          <p:nvPr/>
        </p:nvSpPr>
        <p:spPr>
          <a:xfrm>
            <a:off x="8061784" y="4480273"/>
            <a:ext cx="4518452" cy="978729"/>
          </a:xfrm>
          <a:prstGeom prst="rect">
            <a:avLst/>
          </a:prstGeom>
          <a:noFill/>
        </p:spPr>
        <p:txBody>
          <a:bodyPr wrap="square" rtlCol="0">
            <a:spAutoFit/>
          </a:bodyPr>
          <a:lstStyle/>
          <a:p>
            <a:r>
              <a:rPr lang="en-US" sz="2880" dirty="0">
                <a:solidFill>
                  <a:srgbClr val="595959"/>
                </a:solidFill>
                <a:latin typeface="Arial" panose="020B0604020202020204" pitchFamily="34" charset="0"/>
                <a:cs typeface="Arial" panose="020B0604020202020204" pitchFamily="34" charset="0"/>
              </a:rPr>
              <a:t>Data and training to remediate issues</a:t>
            </a:r>
          </a:p>
        </p:txBody>
      </p:sp>
      <p:sp>
        <p:nvSpPr>
          <p:cNvPr id="8" name="TextBox 7">
            <a:extLst>
              <a:ext uri="{FF2B5EF4-FFF2-40B4-BE49-F238E27FC236}">
                <a16:creationId xmlns:a16="http://schemas.microsoft.com/office/drawing/2014/main" id="{7FAB269D-E921-EB42-A936-31F42CA93B0F}"/>
              </a:ext>
            </a:extLst>
          </p:cNvPr>
          <p:cNvSpPr txBox="1"/>
          <p:nvPr/>
        </p:nvSpPr>
        <p:spPr>
          <a:xfrm>
            <a:off x="7688491" y="6099805"/>
            <a:ext cx="4518451" cy="978729"/>
          </a:xfrm>
          <a:prstGeom prst="rect">
            <a:avLst/>
          </a:prstGeom>
          <a:noFill/>
        </p:spPr>
        <p:txBody>
          <a:bodyPr wrap="square" rtlCol="0">
            <a:spAutoFit/>
          </a:bodyPr>
          <a:lstStyle/>
          <a:p>
            <a:r>
              <a:rPr lang="en-US" sz="2880" dirty="0">
                <a:solidFill>
                  <a:srgbClr val="595959"/>
                </a:solidFill>
                <a:latin typeface="Arial" panose="020B0604020202020204" pitchFamily="34" charset="0"/>
                <a:cs typeface="Arial" panose="020B0604020202020204" pitchFamily="34" charset="0"/>
              </a:rPr>
              <a:t>Personalized experience to use content</a:t>
            </a:r>
          </a:p>
        </p:txBody>
      </p:sp>
    </p:spTree>
    <p:extLst>
      <p:ext uri="{BB962C8B-B14F-4D97-AF65-F5344CB8AC3E}">
        <p14:creationId xmlns:p14="http://schemas.microsoft.com/office/powerpoint/2010/main" val="1116718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CB6B6-E81E-8C48-8795-5B6C59EB9BDA}"/>
              </a:ext>
            </a:extLst>
          </p:cNvPr>
          <p:cNvSpPr>
            <a:spLocks noGrp="1"/>
          </p:cNvSpPr>
          <p:nvPr>
            <p:ph type="title"/>
          </p:nvPr>
        </p:nvSpPr>
        <p:spPr/>
        <p:txBody>
          <a:bodyPr/>
          <a:lstStyle/>
          <a:p>
            <a:r>
              <a:rPr lang="en-US" cap="none" dirty="0">
                <a:solidFill>
                  <a:srgbClr val="00549E"/>
                </a:solidFill>
              </a:rPr>
              <a:t>Ally Instructor Reports</a:t>
            </a:r>
          </a:p>
        </p:txBody>
      </p:sp>
      <p:pic>
        <p:nvPicPr>
          <p:cNvPr id="5" name="Picture 4" descr="Example Ally Instructor Report for our whole residency course showing an overall course that is 70% digitally accessible. It also organizes files in the course by file type, identifies the files that could be an easy fix and shows files that need more significant edits to improve accessiblity.">
            <a:extLst>
              <a:ext uri="{FF2B5EF4-FFF2-40B4-BE49-F238E27FC236}">
                <a16:creationId xmlns:a16="http://schemas.microsoft.com/office/drawing/2014/main" id="{6A83D934-671C-174F-9AC2-5368EEF2116A}"/>
              </a:ext>
            </a:extLst>
          </p:cNvPr>
          <p:cNvPicPr>
            <a:picLocks noChangeAspect="1"/>
          </p:cNvPicPr>
          <p:nvPr/>
        </p:nvPicPr>
        <p:blipFill>
          <a:blip r:embed="rId3"/>
          <a:stretch>
            <a:fillRect/>
          </a:stretch>
        </p:blipFill>
        <p:spPr>
          <a:xfrm>
            <a:off x="735980" y="2587894"/>
            <a:ext cx="10370635" cy="4955465"/>
          </a:xfrm>
          <a:prstGeom prst="rect">
            <a:avLst/>
          </a:prstGeom>
        </p:spPr>
      </p:pic>
    </p:spTree>
    <p:extLst>
      <p:ext uri="{BB962C8B-B14F-4D97-AF65-F5344CB8AC3E}">
        <p14:creationId xmlns:p14="http://schemas.microsoft.com/office/powerpoint/2010/main" val="1345052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8ABA4-0D0D-2446-912A-48607A48434E}"/>
              </a:ext>
            </a:extLst>
          </p:cNvPr>
          <p:cNvSpPr>
            <a:spLocks noGrp="1"/>
          </p:cNvSpPr>
          <p:nvPr>
            <p:ph type="title"/>
          </p:nvPr>
        </p:nvSpPr>
        <p:spPr/>
        <p:txBody>
          <a:bodyPr/>
          <a:lstStyle/>
          <a:p>
            <a:r>
              <a:rPr lang="en-US" cap="none" dirty="0">
                <a:solidFill>
                  <a:srgbClr val="00549E"/>
                </a:solidFill>
              </a:rPr>
              <a:t>Categories of Accessibility Issues</a:t>
            </a:r>
          </a:p>
        </p:txBody>
      </p:sp>
      <p:pic>
        <p:nvPicPr>
          <p:cNvPr id="5" name="Content Placeholder 4" descr="Example of an Ally Accessibility Report as organized by accessibility issue.">
            <a:extLst>
              <a:ext uri="{FF2B5EF4-FFF2-40B4-BE49-F238E27FC236}">
                <a16:creationId xmlns:a16="http://schemas.microsoft.com/office/drawing/2014/main" id="{653065BE-89C6-6A48-9BD7-4CC16286B888}"/>
              </a:ext>
            </a:extLst>
          </p:cNvPr>
          <p:cNvPicPr>
            <a:picLocks noGrp="1" noChangeAspect="1"/>
          </p:cNvPicPr>
          <p:nvPr>
            <p:ph idx="1"/>
          </p:nvPr>
        </p:nvPicPr>
        <p:blipFill>
          <a:blip r:embed="rId3"/>
          <a:stretch>
            <a:fillRect/>
          </a:stretch>
        </p:blipFill>
        <p:spPr>
          <a:xfrm>
            <a:off x="1006475" y="2573931"/>
            <a:ext cx="10440285" cy="4790249"/>
          </a:xfrm>
        </p:spPr>
      </p:pic>
    </p:spTree>
    <p:extLst>
      <p:ext uri="{BB962C8B-B14F-4D97-AF65-F5344CB8AC3E}">
        <p14:creationId xmlns:p14="http://schemas.microsoft.com/office/powerpoint/2010/main" val="2659805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E054F-4652-F24C-BA97-AB6FC2B2F15A}"/>
              </a:ext>
            </a:extLst>
          </p:cNvPr>
          <p:cNvSpPr>
            <a:spLocks noGrp="1"/>
          </p:cNvSpPr>
          <p:nvPr>
            <p:ph type="ctrTitle"/>
          </p:nvPr>
        </p:nvSpPr>
        <p:spPr>
          <a:xfrm>
            <a:off x="1828800" y="1165121"/>
            <a:ext cx="10972800" cy="1424193"/>
          </a:xfrm>
        </p:spPr>
        <p:txBody>
          <a:bodyPr/>
          <a:lstStyle/>
          <a:p>
            <a:r>
              <a:rPr lang="en-US" cap="none" dirty="0">
                <a:solidFill>
                  <a:srgbClr val="00549E"/>
                </a:solidFill>
              </a:rPr>
              <a:t>No Disclosures or Conflicts of Interest</a:t>
            </a:r>
          </a:p>
        </p:txBody>
      </p:sp>
    </p:spTree>
    <p:extLst>
      <p:ext uri="{BB962C8B-B14F-4D97-AF65-F5344CB8AC3E}">
        <p14:creationId xmlns:p14="http://schemas.microsoft.com/office/powerpoint/2010/main" val="1254944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19853-24FA-7E48-879E-F49C8332A6CF}"/>
              </a:ext>
            </a:extLst>
          </p:cNvPr>
          <p:cNvSpPr>
            <a:spLocks noGrp="1"/>
          </p:cNvSpPr>
          <p:nvPr>
            <p:ph type="title"/>
          </p:nvPr>
        </p:nvSpPr>
        <p:spPr/>
        <p:txBody>
          <a:bodyPr/>
          <a:lstStyle/>
          <a:p>
            <a:r>
              <a:rPr lang="en-US" cap="none" dirty="0">
                <a:solidFill>
                  <a:srgbClr val="00549E"/>
                </a:solidFill>
              </a:rPr>
              <a:t>Example Ally Accessibility Presentation Report</a:t>
            </a:r>
          </a:p>
        </p:txBody>
      </p:sp>
      <p:pic>
        <p:nvPicPr>
          <p:cNvPr id="5" name="Content Placeholder 4" descr="Example of an individual presentation accessibility score with identified issues since the document is only 83% accessible.">
            <a:extLst>
              <a:ext uri="{FF2B5EF4-FFF2-40B4-BE49-F238E27FC236}">
                <a16:creationId xmlns:a16="http://schemas.microsoft.com/office/drawing/2014/main" id="{5E484516-D64D-E14E-A8E7-972C00DC95FF}"/>
              </a:ext>
            </a:extLst>
          </p:cNvPr>
          <p:cNvPicPr>
            <a:picLocks noGrp="1" noChangeAspect="1"/>
          </p:cNvPicPr>
          <p:nvPr>
            <p:ph idx="1"/>
          </p:nvPr>
        </p:nvPicPr>
        <p:blipFill>
          <a:blip r:embed="rId3"/>
          <a:stretch>
            <a:fillRect/>
          </a:stretch>
        </p:blipFill>
        <p:spPr>
          <a:xfrm>
            <a:off x="244006" y="2611244"/>
            <a:ext cx="11020045" cy="5221288"/>
          </a:xfrm>
        </p:spPr>
      </p:pic>
    </p:spTree>
    <p:extLst>
      <p:ext uri="{BB962C8B-B14F-4D97-AF65-F5344CB8AC3E}">
        <p14:creationId xmlns:p14="http://schemas.microsoft.com/office/powerpoint/2010/main" val="895701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C6B97-1392-6E48-9690-C816D549926B}"/>
              </a:ext>
            </a:extLst>
          </p:cNvPr>
          <p:cNvSpPr>
            <a:spLocks noGrp="1"/>
          </p:cNvSpPr>
          <p:nvPr>
            <p:ph type="title"/>
          </p:nvPr>
        </p:nvSpPr>
        <p:spPr/>
        <p:txBody>
          <a:bodyPr/>
          <a:lstStyle/>
          <a:p>
            <a:r>
              <a:rPr lang="en-US" cap="none" dirty="0">
                <a:solidFill>
                  <a:srgbClr val="00549E"/>
                </a:solidFill>
              </a:rPr>
              <a:t>Step-Wise Instructions to Improve Documents</a:t>
            </a:r>
          </a:p>
        </p:txBody>
      </p:sp>
      <p:pic>
        <p:nvPicPr>
          <p:cNvPr id="5" name="Picture 4" descr="Example of an issue identified by Ally where color contrast between the background color and text color is not adequate.">
            <a:extLst>
              <a:ext uri="{FF2B5EF4-FFF2-40B4-BE49-F238E27FC236}">
                <a16:creationId xmlns:a16="http://schemas.microsoft.com/office/drawing/2014/main" id="{AF59385A-1B84-D246-9BEF-6CDC2497EA9A}"/>
              </a:ext>
            </a:extLst>
          </p:cNvPr>
          <p:cNvPicPr>
            <a:picLocks noChangeAspect="1"/>
          </p:cNvPicPr>
          <p:nvPr/>
        </p:nvPicPr>
        <p:blipFill>
          <a:blip r:embed="rId3"/>
          <a:stretch>
            <a:fillRect/>
          </a:stretch>
        </p:blipFill>
        <p:spPr>
          <a:xfrm>
            <a:off x="1006475" y="2670466"/>
            <a:ext cx="4285087" cy="5221040"/>
          </a:xfrm>
          <a:prstGeom prst="rect">
            <a:avLst/>
          </a:prstGeom>
        </p:spPr>
      </p:pic>
      <p:pic>
        <p:nvPicPr>
          <p:cNvPr id="7" name="Picture 6" descr="Step-by-step instructions on how to improve color contrast isssues identified by Ally.">
            <a:extLst>
              <a:ext uri="{FF2B5EF4-FFF2-40B4-BE49-F238E27FC236}">
                <a16:creationId xmlns:a16="http://schemas.microsoft.com/office/drawing/2014/main" id="{55CFDCBF-8DC3-F246-9769-8C89428E9906}"/>
              </a:ext>
            </a:extLst>
          </p:cNvPr>
          <p:cNvPicPr>
            <a:picLocks noChangeAspect="1"/>
          </p:cNvPicPr>
          <p:nvPr/>
        </p:nvPicPr>
        <p:blipFill>
          <a:blip r:embed="rId4"/>
          <a:stretch>
            <a:fillRect/>
          </a:stretch>
        </p:blipFill>
        <p:spPr>
          <a:xfrm>
            <a:off x="6876657" y="2670466"/>
            <a:ext cx="4341469" cy="4668489"/>
          </a:xfrm>
          <a:prstGeom prst="rect">
            <a:avLst/>
          </a:prstGeom>
        </p:spPr>
      </p:pic>
    </p:spTree>
    <p:extLst>
      <p:ext uri="{BB962C8B-B14F-4D97-AF65-F5344CB8AC3E}">
        <p14:creationId xmlns:p14="http://schemas.microsoft.com/office/powerpoint/2010/main" val="2198708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8BA2B-F1B4-1643-A5F9-71CBC6A8E788}"/>
              </a:ext>
            </a:extLst>
          </p:cNvPr>
          <p:cNvSpPr>
            <a:spLocks noGrp="1"/>
          </p:cNvSpPr>
          <p:nvPr>
            <p:ph type="title"/>
          </p:nvPr>
        </p:nvSpPr>
        <p:spPr>
          <a:xfrm>
            <a:off x="1200427" y="1452236"/>
            <a:ext cx="11877620" cy="1193006"/>
          </a:xfrm>
        </p:spPr>
        <p:txBody>
          <a:bodyPr>
            <a:noAutofit/>
          </a:bodyPr>
          <a:lstStyle/>
          <a:p>
            <a:pPr algn="ctr"/>
            <a:r>
              <a:rPr lang="en-US" cap="none" dirty="0">
                <a:solidFill>
                  <a:srgbClr val="00549E"/>
                </a:solidFill>
                <a:latin typeface="Arial" panose="020B0604020202020204" pitchFamily="34" charset="0"/>
                <a:cs typeface="Arial" panose="020B0604020202020204" pitchFamily="34" charset="0"/>
              </a:rPr>
              <a:t>Strategies to Implement at Your Institution</a:t>
            </a:r>
          </a:p>
        </p:txBody>
      </p:sp>
      <p:graphicFrame>
        <p:nvGraphicFramePr>
          <p:cNvPr id="12" name="Content Placeholder 2" descr="Strategy domains for improving our roll out of digital accessibility in our institution. These include training for universal design for learning, making sure this stays on the forefront of what we do, tracking our impact over time, making these changes part of our workflow to be sustainable, and lastly recognizing champions for their work.">
            <a:extLst>
              <a:ext uri="{FF2B5EF4-FFF2-40B4-BE49-F238E27FC236}">
                <a16:creationId xmlns:a16="http://schemas.microsoft.com/office/drawing/2014/main" id="{12E2D8E8-F3D2-4687-8D13-DEC8DC3A9B67}"/>
              </a:ext>
            </a:extLst>
          </p:cNvPr>
          <p:cNvGraphicFramePr>
            <a:graphicFrameLocks noGrp="1"/>
          </p:cNvGraphicFramePr>
          <p:nvPr>
            <p:ph idx="1"/>
            <p:extLst>
              <p:ext uri="{D42A27DB-BD31-4B8C-83A1-F6EECF244321}">
                <p14:modId xmlns:p14="http://schemas.microsoft.com/office/powerpoint/2010/main" val="829185301"/>
              </p:ext>
            </p:extLst>
          </p:nvPr>
        </p:nvGraphicFramePr>
        <p:xfrm>
          <a:off x="1895052" y="2645242"/>
          <a:ext cx="10927813" cy="4703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1790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9382-402B-D449-A6F7-12DE126D4B77}"/>
              </a:ext>
            </a:extLst>
          </p:cNvPr>
          <p:cNvSpPr>
            <a:spLocks noGrp="1"/>
          </p:cNvSpPr>
          <p:nvPr>
            <p:ph type="ctrTitle"/>
          </p:nvPr>
        </p:nvSpPr>
        <p:spPr>
          <a:xfrm>
            <a:off x="6713034" y="488156"/>
            <a:ext cx="6088566" cy="2865438"/>
          </a:xfrm>
        </p:spPr>
        <p:txBody>
          <a:bodyPr/>
          <a:lstStyle/>
          <a:p>
            <a:pPr algn="r"/>
            <a:r>
              <a:rPr lang="en-US" cap="none" dirty="0"/>
              <a:t>Please Email us for Questions and Thanks for Watching!</a:t>
            </a:r>
          </a:p>
        </p:txBody>
      </p:sp>
      <p:sp>
        <p:nvSpPr>
          <p:cNvPr id="3" name="Subtitle 2">
            <a:extLst>
              <a:ext uri="{FF2B5EF4-FFF2-40B4-BE49-F238E27FC236}">
                <a16:creationId xmlns:a16="http://schemas.microsoft.com/office/drawing/2014/main" id="{FC8182D0-982C-EA44-BE08-648E7273908D}"/>
              </a:ext>
            </a:extLst>
          </p:cNvPr>
          <p:cNvSpPr>
            <a:spLocks noGrp="1"/>
          </p:cNvSpPr>
          <p:nvPr>
            <p:ph type="subTitle" idx="1"/>
          </p:nvPr>
        </p:nvSpPr>
        <p:spPr>
          <a:xfrm>
            <a:off x="6936058" y="4322763"/>
            <a:ext cx="5865541" cy="1985962"/>
          </a:xfrm>
        </p:spPr>
        <p:txBody>
          <a:bodyPr>
            <a:normAutofit/>
          </a:bodyPr>
          <a:lstStyle/>
          <a:p>
            <a:r>
              <a:rPr lang="en-US" sz="3200" dirty="0"/>
              <a:t>Correspondence: </a:t>
            </a:r>
          </a:p>
          <a:p>
            <a:r>
              <a:rPr lang="en-US" sz="3200" dirty="0"/>
              <a:t>Scott Bragg, PharmD</a:t>
            </a:r>
          </a:p>
          <a:p>
            <a:r>
              <a:rPr lang="en-US" sz="3200" dirty="0" err="1"/>
              <a:t>braggsc@musc.edu</a:t>
            </a:r>
            <a:endParaRPr lang="en-US" sz="3200" dirty="0"/>
          </a:p>
        </p:txBody>
      </p:sp>
    </p:spTree>
    <p:extLst>
      <p:ext uri="{BB962C8B-B14F-4D97-AF65-F5344CB8AC3E}">
        <p14:creationId xmlns:p14="http://schemas.microsoft.com/office/powerpoint/2010/main" val="14059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30369-3FFB-194E-91E9-DAC9C6EE2F0A}"/>
              </a:ext>
            </a:extLst>
          </p:cNvPr>
          <p:cNvSpPr>
            <a:spLocks noGrp="1"/>
          </p:cNvSpPr>
          <p:nvPr>
            <p:ph type="title"/>
          </p:nvPr>
        </p:nvSpPr>
        <p:spPr>
          <a:xfrm>
            <a:off x="1006475" y="1299921"/>
            <a:ext cx="12617450" cy="884023"/>
          </a:xfrm>
        </p:spPr>
        <p:txBody>
          <a:bodyPr>
            <a:normAutofit/>
          </a:bodyPr>
          <a:lstStyle/>
          <a:p>
            <a:r>
              <a:rPr lang="en-US" sz="5400" cap="none" dirty="0">
                <a:solidFill>
                  <a:srgbClr val="00549E"/>
                </a:solidFill>
              </a:rPr>
              <a:t>Objectives</a:t>
            </a:r>
          </a:p>
        </p:txBody>
      </p:sp>
      <p:sp>
        <p:nvSpPr>
          <p:cNvPr id="3" name="Content Placeholder 2">
            <a:extLst>
              <a:ext uri="{FF2B5EF4-FFF2-40B4-BE49-F238E27FC236}">
                <a16:creationId xmlns:a16="http://schemas.microsoft.com/office/drawing/2014/main" id="{F1BBE8DF-ACD7-DD4A-A948-C439FC5D391B}"/>
              </a:ext>
            </a:extLst>
          </p:cNvPr>
          <p:cNvSpPr>
            <a:spLocks noGrp="1"/>
          </p:cNvSpPr>
          <p:nvPr>
            <p:ph idx="1"/>
          </p:nvPr>
        </p:nvSpPr>
        <p:spPr>
          <a:xfrm>
            <a:off x="1006475" y="2698595"/>
            <a:ext cx="12617450" cy="4732364"/>
          </a:xfrm>
        </p:spPr>
        <p:txBody>
          <a:bodyPr>
            <a:normAutofit/>
          </a:bodyPr>
          <a:lstStyle/>
          <a:p>
            <a:pPr marL="514350" indent="-514350">
              <a:buFont typeface="+mj-lt"/>
              <a:buAutoNum type="arabicParenR"/>
            </a:pPr>
            <a:r>
              <a:rPr lang="en-US" sz="3200" dirty="0"/>
              <a:t>Identify 5 methods to increase teaching material digital accessibility</a:t>
            </a:r>
          </a:p>
          <a:p>
            <a:pPr marL="514350" indent="-514350">
              <a:buFont typeface="+mj-lt"/>
              <a:buAutoNum type="arabicParenR"/>
            </a:pPr>
            <a:endParaRPr lang="en-US" sz="3200" dirty="0"/>
          </a:p>
          <a:p>
            <a:pPr marL="514350" indent="-514350">
              <a:buFont typeface="+mj-lt"/>
              <a:buAutoNum type="arabicParenR"/>
            </a:pPr>
            <a:r>
              <a:rPr lang="en-US" sz="3200" dirty="0"/>
              <a:t>Recall 3 resources for determining document accessibility</a:t>
            </a:r>
          </a:p>
          <a:p>
            <a:pPr marL="514350" indent="-514350">
              <a:buFont typeface="+mj-lt"/>
              <a:buAutoNum type="arabicParenR"/>
            </a:pPr>
            <a:endParaRPr lang="en-US" sz="3200" dirty="0"/>
          </a:p>
          <a:p>
            <a:pPr marL="514350" indent="-514350">
              <a:buFont typeface="+mj-lt"/>
              <a:buAutoNum type="arabicParenR"/>
            </a:pPr>
            <a:r>
              <a:rPr lang="en-US" sz="3200" dirty="0"/>
              <a:t>Discuss common obstacles encountered by faculty related to digital accessibility</a:t>
            </a:r>
          </a:p>
        </p:txBody>
      </p:sp>
    </p:spTree>
    <p:extLst>
      <p:ext uri="{BB962C8B-B14F-4D97-AF65-F5344CB8AC3E}">
        <p14:creationId xmlns:p14="http://schemas.microsoft.com/office/powerpoint/2010/main" val="2304228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220" y="1020725"/>
            <a:ext cx="12618720" cy="1255157"/>
          </a:xfrm>
        </p:spPr>
        <p:txBody>
          <a:bodyPr>
            <a:normAutofit/>
          </a:bodyPr>
          <a:lstStyle/>
          <a:p>
            <a:r>
              <a:rPr lang="en-US" sz="5400" cap="none" dirty="0">
                <a:solidFill>
                  <a:srgbClr val="00549E"/>
                </a:solidFill>
              </a:rPr>
              <a:t>Why Focus on Digital Accessibility?</a:t>
            </a:r>
          </a:p>
        </p:txBody>
      </p:sp>
      <p:sp>
        <p:nvSpPr>
          <p:cNvPr id="3" name="Text Placeholder 2"/>
          <p:cNvSpPr>
            <a:spLocks noGrp="1"/>
          </p:cNvSpPr>
          <p:nvPr>
            <p:ph type="body" idx="1"/>
          </p:nvPr>
        </p:nvSpPr>
        <p:spPr>
          <a:xfrm>
            <a:off x="998220" y="2870791"/>
            <a:ext cx="12618720" cy="4167961"/>
          </a:xfrm>
        </p:spPr>
        <p:txBody>
          <a:bodyPr>
            <a:noAutofit/>
          </a:bodyPr>
          <a:lstStyle/>
          <a:p>
            <a:pPr marL="514350" indent="-514350" algn="l">
              <a:lnSpc>
                <a:spcPct val="100000"/>
              </a:lnSpc>
              <a:spcBef>
                <a:spcPts val="0"/>
              </a:spcBef>
              <a:spcAft>
                <a:spcPts val="5400"/>
              </a:spcAft>
              <a:buFont typeface="+mj-lt"/>
              <a:buAutoNum type="arabicParenR"/>
            </a:pPr>
            <a:r>
              <a:rPr lang="en-US" sz="3000" dirty="0"/>
              <a:t>Many educators unaware of new web accessibility requirements (i.e., WCAG 2.1 criteria under Section 508 of the Rehabilitation Act)</a:t>
            </a:r>
          </a:p>
          <a:p>
            <a:pPr marL="514350" indent="-514350" algn="l">
              <a:lnSpc>
                <a:spcPct val="100000"/>
              </a:lnSpc>
              <a:spcBef>
                <a:spcPts val="0"/>
              </a:spcBef>
              <a:spcAft>
                <a:spcPts val="5400"/>
              </a:spcAft>
              <a:buFont typeface="+mj-lt"/>
              <a:buAutoNum type="arabicParenR"/>
            </a:pPr>
            <a:r>
              <a:rPr lang="en-US" sz="3000" dirty="0"/>
              <a:t>Current learners have different needs </a:t>
            </a:r>
          </a:p>
          <a:p>
            <a:pPr marL="514350" indent="-514350" algn="l">
              <a:lnSpc>
                <a:spcPct val="100000"/>
              </a:lnSpc>
              <a:spcBef>
                <a:spcPts val="0"/>
              </a:spcBef>
              <a:spcAft>
                <a:spcPts val="5400"/>
              </a:spcAft>
              <a:buFont typeface="+mj-lt"/>
              <a:buAutoNum type="arabicParenR"/>
            </a:pPr>
            <a:r>
              <a:rPr lang="en-US" sz="3000" dirty="0"/>
              <a:t>Focus on digital accessibility can improve your teaching</a:t>
            </a:r>
          </a:p>
        </p:txBody>
      </p:sp>
    </p:spTree>
    <p:extLst>
      <p:ext uri="{BB962C8B-B14F-4D97-AF65-F5344CB8AC3E}">
        <p14:creationId xmlns:p14="http://schemas.microsoft.com/office/powerpoint/2010/main" val="3928238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50AE4-89AB-2244-8E27-1C6042902C00}"/>
              </a:ext>
            </a:extLst>
          </p:cNvPr>
          <p:cNvSpPr>
            <a:spLocks noGrp="1"/>
          </p:cNvSpPr>
          <p:nvPr>
            <p:ph type="title"/>
          </p:nvPr>
        </p:nvSpPr>
        <p:spPr/>
        <p:txBody>
          <a:bodyPr>
            <a:normAutofit fontScale="90000"/>
          </a:bodyPr>
          <a:lstStyle/>
          <a:p>
            <a:r>
              <a:rPr lang="en-US" sz="4320" dirty="0"/>
              <a:t>Section 508 of Rehabilitation Act of 1973 </a:t>
            </a:r>
          </a:p>
        </p:txBody>
      </p:sp>
      <p:sp>
        <p:nvSpPr>
          <p:cNvPr id="3" name="Content Placeholder 2">
            <a:extLst>
              <a:ext uri="{FF2B5EF4-FFF2-40B4-BE49-F238E27FC236}">
                <a16:creationId xmlns:a16="http://schemas.microsoft.com/office/drawing/2014/main" id="{33F0D9D2-3AE4-E345-9B59-26C9DC9D6275}"/>
              </a:ext>
            </a:extLst>
          </p:cNvPr>
          <p:cNvSpPr>
            <a:spLocks noGrp="1"/>
          </p:cNvSpPr>
          <p:nvPr>
            <p:ph idx="1"/>
          </p:nvPr>
        </p:nvSpPr>
        <p:spPr>
          <a:xfrm>
            <a:off x="1006475" y="2432863"/>
            <a:ext cx="12947632" cy="5221606"/>
          </a:xfrm>
        </p:spPr>
        <p:txBody>
          <a:bodyPr>
            <a:normAutofit/>
          </a:bodyPr>
          <a:lstStyle/>
          <a:p>
            <a:pPr algn="ctr"/>
            <a:r>
              <a:rPr lang="en-US" b="1" dirty="0"/>
              <a:t>All information technology must be accessible to people with disabilities, including employees and the public </a:t>
            </a:r>
          </a:p>
          <a:p>
            <a:pPr algn="ctr"/>
            <a:endParaRPr lang="en-US" b="1" dirty="0"/>
          </a:p>
          <a:p>
            <a:r>
              <a:rPr lang="en-US" dirty="0"/>
              <a:t>The Section 508 Standards were originally published in 2000</a:t>
            </a:r>
          </a:p>
          <a:p>
            <a:r>
              <a:rPr lang="en-US" dirty="0"/>
              <a:t> </a:t>
            </a:r>
          </a:p>
          <a:p>
            <a:r>
              <a:rPr lang="en-US" dirty="0"/>
              <a:t>Section 508 was refreshed with an update in 2017</a:t>
            </a:r>
          </a:p>
          <a:p>
            <a:pPr marL="960120" lvl="1" indent="-411480"/>
            <a:r>
              <a:rPr lang="en-US" dirty="0"/>
              <a:t>Web Content Accessibility Guidelines 2.0: Level A and Level AA</a:t>
            </a:r>
          </a:p>
          <a:p>
            <a:pPr marL="960120" lvl="1" indent="-411480"/>
            <a:r>
              <a:rPr lang="en-US" dirty="0"/>
              <a:t>Structured provisions for functionality of information communication technology (ICT)</a:t>
            </a:r>
          </a:p>
          <a:p>
            <a:pPr marL="960120" lvl="1" indent="-411480"/>
            <a:r>
              <a:rPr lang="en-US" dirty="0"/>
              <a:t>Addressed access for people with cognitive, language, and learning disabilities</a:t>
            </a:r>
          </a:p>
          <a:p>
            <a:pPr marL="960120" lvl="1" indent="-411480"/>
            <a:endParaRPr lang="en-US" dirty="0"/>
          </a:p>
          <a:p>
            <a:endParaRPr lang="en-US" dirty="0"/>
          </a:p>
          <a:p>
            <a:endParaRPr lang="en-US" dirty="0"/>
          </a:p>
        </p:txBody>
      </p:sp>
    </p:spTree>
    <p:extLst>
      <p:ext uri="{BB962C8B-B14F-4D97-AF65-F5344CB8AC3E}">
        <p14:creationId xmlns:p14="http://schemas.microsoft.com/office/powerpoint/2010/main" val="200751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EA421-C47E-DA48-82FD-3CF2BF4F48A9}"/>
              </a:ext>
            </a:extLst>
          </p:cNvPr>
          <p:cNvSpPr>
            <a:spLocks noGrp="1"/>
          </p:cNvSpPr>
          <p:nvPr>
            <p:ph type="title"/>
          </p:nvPr>
        </p:nvSpPr>
        <p:spPr>
          <a:xfrm>
            <a:off x="1005840" y="905980"/>
            <a:ext cx="13270992" cy="1590676"/>
          </a:xfrm>
        </p:spPr>
        <p:txBody>
          <a:bodyPr>
            <a:normAutofit/>
          </a:bodyPr>
          <a:lstStyle/>
          <a:p>
            <a:r>
              <a:rPr lang="en-US" sz="4000" dirty="0"/>
              <a:t>Web Content Accessibility Guidelines (WCAG)</a:t>
            </a:r>
          </a:p>
        </p:txBody>
      </p:sp>
      <p:sp>
        <p:nvSpPr>
          <p:cNvPr id="3" name="Content Placeholder 2">
            <a:extLst>
              <a:ext uri="{FF2B5EF4-FFF2-40B4-BE49-F238E27FC236}">
                <a16:creationId xmlns:a16="http://schemas.microsoft.com/office/drawing/2014/main" id="{E568BE05-5A3A-3349-91C2-73F7708B3DDA}"/>
              </a:ext>
            </a:extLst>
          </p:cNvPr>
          <p:cNvSpPr>
            <a:spLocks noGrp="1"/>
          </p:cNvSpPr>
          <p:nvPr>
            <p:ph idx="1"/>
          </p:nvPr>
        </p:nvSpPr>
        <p:spPr>
          <a:xfrm>
            <a:off x="1005840" y="2424665"/>
            <a:ext cx="13270992" cy="5221606"/>
          </a:xfrm>
        </p:spPr>
        <p:txBody>
          <a:bodyPr>
            <a:normAutofit fontScale="92500" lnSpcReduction="20000"/>
          </a:bodyPr>
          <a:lstStyle/>
          <a:p>
            <a:r>
              <a:rPr lang="en-US" dirty="0"/>
              <a:t>Gives guidelines on making web content more accessible </a:t>
            </a:r>
          </a:p>
          <a:p>
            <a:endParaRPr lang="en-US" dirty="0"/>
          </a:p>
          <a:p>
            <a:r>
              <a:rPr lang="en-US" dirty="0"/>
              <a:t>Web content refers to info in a web page or application, including:</a:t>
            </a:r>
          </a:p>
          <a:p>
            <a:pPr marL="548640" indent="-548640">
              <a:buFont typeface="Arial" panose="020B0604020202020204" pitchFamily="34" charset="0"/>
              <a:buChar char="•"/>
            </a:pPr>
            <a:r>
              <a:rPr lang="en-US" dirty="0"/>
              <a:t>Natural information such as text, images, and sounds</a:t>
            </a:r>
          </a:p>
          <a:p>
            <a:pPr marL="548640" indent="-548640">
              <a:buFont typeface="Arial" panose="020B0604020202020204" pitchFamily="34" charset="0"/>
              <a:buChar char="•"/>
            </a:pPr>
            <a:r>
              <a:rPr lang="en-US" dirty="0"/>
              <a:t>Code or markup that defines structure, presentation, etc.</a:t>
            </a:r>
          </a:p>
          <a:p>
            <a:pPr marL="411480" indent="-411480"/>
            <a:endParaRPr lang="en-US" dirty="0"/>
          </a:p>
          <a:p>
            <a:r>
              <a:rPr lang="en-US" dirty="0"/>
              <a:t>Three levels of Success Criteria</a:t>
            </a:r>
          </a:p>
          <a:p>
            <a:pPr marL="548640" indent="-548640">
              <a:buFont typeface="Arial" panose="020B0604020202020204" pitchFamily="34" charset="0"/>
              <a:buChar char="•"/>
            </a:pPr>
            <a:r>
              <a:rPr lang="en-US" b="1" dirty="0"/>
              <a:t>A*</a:t>
            </a:r>
          </a:p>
          <a:p>
            <a:pPr marL="548640" indent="-548640">
              <a:buFont typeface="Arial" panose="020B0604020202020204" pitchFamily="34" charset="0"/>
              <a:buChar char="•"/>
            </a:pPr>
            <a:r>
              <a:rPr lang="en-US" b="1" dirty="0"/>
              <a:t>AA*</a:t>
            </a:r>
          </a:p>
          <a:p>
            <a:pPr marL="548640" indent="-548640">
              <a:buFont typeface="Arial" panose="020B0604020202020204" pitchFamily="34" charset="0"/>
              <a:buChar char="•"/>
            </a:pPr>
            <a:r>
              <a:rPr lang="en-US" dirty="0"/>
              <a:t>AAA</a:t>
            </a:r>
          </a:p>
          <a:p>
            <a:pPr marL="548640" indent="-548640">
              <a:buFont typeface="Arial" panose="020B0604020202020204" pitchFamily="34" charset="0"/>
              <a:buChar char="•"/>
            </a:pPr>
            <a:endParaRPr lang="en-US" dirty="0"/>
          </a:p>
          <a:p>
            <a:pPr algn="r"/>
            <a:r>
              <a:rPr lang="en-US" sz="2520" dirty="0"/>
              <a:t>      * In accordance to the Section 508 refresh, WCAG 2.0 Level A and AA criteria apply</a:t>
            </a:r>
          </a:p>
          <a:p>
            <a:endParaRPr lang="en-US" dirty="0"/>
          </a:p>
        </p:txBody>
      </p:sp>
    </p:spTree>
    <p:extLst>
      <p:ext uri="{BB962C8B-B14F-4D97-AF65-F5344CB8AC3E}">
        <p14:creationId xmlns:p14="http://schemas.microsoft.com/office/powerpoint/2010/main" val="3765559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69CB-F692-5C48-BE91-3CAE88553F83}"/>
              </a:ext>
            </a:extLst>
          </p:cNvPr>
          <p:cNvSpPr>
            <a:spLocks noGrp="1"/>
          </p:cNvSpPr>
          <p:nvPr>
            <p:ph type="title"/>
          </p:nvPr>
        </p:nvSpPr>
        <p:spPr/>
        <p:txBody>
          <a:bodyPr/>
          <a:lstStyle/>
          <a:p>
            <a:r>
              <a:rPr lang="en-US" dirty="0"/>
              <a:t>ADA Lawsuits</a:t>
            </a:r>
          </a:p>
        </p:txBody>
      </p:sp>
      <p:sp>
        <p:nvSpPr>
          <p:cNvPr id="3" name="Content Placeholder 2">
            <a:extLst>
              <a:ext uri="{FF2B5EF4-FFF2-40B4-BE49-F238E27FC236}">
                <a16:creationId xmlns:a16="http://schemas.microsoft.com/office/drawing/2014/main" id="{826FB619-C278-6949-A2DB-AB4E796D2F09}"/>
              </a:ext>
            </a:extLst>
          </p:cNvPr>
          <p:cNvSpPr>
            <a:spLocks noGrp="1"/>
          </p:cNvSpPr>
          <p:nvPr>
            <p:ph idx="1"/>
          </p:nvPr>
        </p:nvSpPr>
        <p:spPr>
          <a:xfrm>
            <a:off x="423610" y="2509283"/>
            <a:ext cx="5756988" cy="4741147"/>
          </a:xfrm>
        </p:spPr>
        <p:txBody>
          <a:bodyPr>
            <a:normAutofit/>
          </a:bodyPr>
          <a:lstStyle/>
          <a:p>
            <a:pPr>
              <a:lnSpc>
                <a:spcPct val="100000"/>
              </a:lnSpc>
              <a:spcBef>
                <a:spcPts val="0"/>
              </a:spcBef>
              <a:spcAft>
                <a:spcPts val="3600"/>
              </a:spcAft>
              <a:buClr>
                <a:schemeClr val="tx1">
                  <a:lumMod val="50000"/>
                </a:schemeClr>
              </a:buClr>
              <a:buFont typeface="Arial" panose="020B0604020202020204" pitchFamily="34" charset="0"/>
              <a:buChar char="•"/>
            </a:pPr>
            <a:r>
              <a:rPr lang="en-US" altLang="en-US" sz="2880" dirty="0">
                <a:solidFill>
                  <a:schemeClr val="tx1">
                    <a:lumMod val="50000"/>
                  </a:schemeClr>
                </a:solidFill>
              </a:rPr>
              <a:t>Litigation continues to accelerate </a:t>
            </a:r>
          </a:p>
          <a:p>
            <a:pPr>
              <a:lnSpc>
                <a:spcPct val="100000"/>
              </a:lnSpc>
              <a:spcBef>
                <a:spcPts val="0"/>
              </a:spcBef>
              <a:spcAft>
                <a:spcPts val="3600"/>
              </a:spcAft>
              <a:buClr>
                <a:schemeClr val="tx1">
                  <a:lumMod val="50000"/>
                </a:schemeClr>
              </a:buClr>
              <a:buFont typeface="Arial" panose="020B0604020202020204" pitchFamily="34" charset="0"/>
              <a:buChar char="•"/>
            </a:pPr>
            <a:r>
              <a:rPr lang="en-US" altLang="en-US" sz="2880" dirty="0">
                <a:solidFill>
                  <a:schemeClr val="tx1">
                    <a:lumMod val="50000"/>
                  </a:schemeClr>
                </a:solidFill>
              </a:rPr>
              <a:t>Increased 210% in 2017 and 177% in 2018</a:t>
            </a:r>
          </a:p>
          <a:p>
            <a:pPr>
              <a:lnSpc>
                <a:spcPct val="100000"/>
              </a:lnSpc>
              <a:spcBef>
                <a:spcPts val="0"/>
              </a:spcBef>
              <a:spcAft>
                <a:spcPts val="3600"/>
              </a:spcAft>
              <a:buClr>
                <a:schemeClr val="tx1">
                  <a:lumMod val="50000"/>
                </a:schemeClr>
              </a:buClr>
              <a:buFont typeface="Arial" panose="020B0604020202020204" pitchFamily="34" charset="0"/>
              <a:buChar char="•"/>
            </a:pPr>
            <a:r>
              <a:rPr lang="en-US" altLang="en-US" sz="2880" dirty="0">
                <a:solidFill>
                  <a:schemeClr val="tx1">
                    <a:lumMod val="50000"/>
                  </a:schemeClr>
                </a:solidFill>
              </a:rPr>
              <a:t>Expect growth will slow but still robust going forward</a:t>
            </a:r>
          </a:p>
          <a:p>
            <a:pPr>
              <a:buFont typeface="Arial" panose="020B0604020202020204" pitchFamily="34" charset="0"/>
              <a:buChar char="•"/>
            </a:pPr>
            <a:endParaRPr lang="en-US" sz="2880" dirty="0"/>
          </a:p>
        </p:txBody>
      </p:sp>
      <p:graphicFrame>
        <p:nvGraphicFramePr>
          <p:cNvPr id="5" name="Chart 4" descr="A chart showing the large growth of ADA Title Three lawsuits and web accessibility lawsuits filed from 2013 to 2018. ADA Title Three lawsuits jumped from 2,722 to 17,020 while web accessibility lawsuits jumped from 15 to 11664. Estimates for 2019 and 2020 are also included which continue to trend in increasing number of lawsuits.">
            <a:extLst>
              <a:ext uri="{FF2B5EF4-FFF2-40B4-BE49-F238E27FC236}">
                <a16:creationId xmlns:a16="http://schemas.microsoft.com/office/drawing/2014/main" id="{EC68BFCD-3BCB-F64D-AE95-FE5E03C4EB1D}"/>
              </a:ext>
            </a:extLst>
          </p:cNvPr>
          <p:cNvGraphicFramePr>
            <a:graphicFrameLocks/>
          </p:cNvGraphicFramePr>
          <p:nvPr>
            <p:extLst>
              <p:ext uri="{D42A27DB-BD31-4B8C-83A1-F6EECF244321}">
                <p14:modId xmlns:p14="http://schemas.microsoft.com/office/powerpoint/2010/main" val="2359556165"/>
              </p:ext>
            </p:extLst>
          </p:nvPr>
        </p:nvGraphicFramePr>
        <p:xfrm>
          <a:off x="6180598" y="1188540"/>
          <a:ext cx="8201753" cy="585252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847746EE-AE1A-1E46-9B6B-4BF3E24B816F}"/>
              </a:ext>
            </a:extLst>
          </p:cNvPr>
          <p:cNvSpPr/>
          <p:nvPr/>
        </p:nvSpPr>
        <p:spPr>
          <a:xfrm>
            <a:off x="2334336" y="7250430"/>
            <a:ext cx="4644365" cy="387798"/>
          </a:xfrm>
          <a:prstGeom prst="rect">
            <a:avLst/>
          </a:prstGeom>
        </p:spPr>
        <p:txBody>
          <a:bodyPr wrap="square">
            <a:spAutoFit/>
          </a:bodyPr>
          <a:lstStyle/>
          <a:p>
            <a:pPr eaLnBrk="0" hangingPunct="0">
              <a:spcBef>
                <a:spcPct val="20000"/>
              </a:spcBef>
            </a:pPr>
            <a:r>
              <a:rPr lang="en-US" sz="1920" kern="0" dirty="0">
                <a:solidFill>
                  <a:srgbClr val="000000"/>
                </a:solidFill>
                <a:latin typeface="Verdana" panose="020B0604030504040204" pitchFamily="34" charset="0"/>
                <a:ea typeface="Verdana" panose="020B0604030504040204" pitchFamily="34" charset="0"/>
                <a:cs typeface="Verdana" panose="020B0604030504040204" pitchFamily="34" charset="0"/>
              </a:rPr>
              <a:t>Source: </a:t>
            </a:r>
            <a:r>
              <a:rPr lang="en-US" sz="1920" dirty="0">
                <a:latin typeface="Verdana" panose="020B0604030504040204" pitchFamily="34" charset="0"/>
                <a:ea typeface="Verdana" panose="020B0604030504040204" pitchFamily="34" charset="0"/>
                <a:cs typeface="Verdana" panose="020B0604030504040204" pitchFamily="34" charset="0"/>
                <a:hlinkClick r:id="rId4"/>
              </a:rPr>
              <a:t>ADA Title III</a:t>
            </a:r>
            <a:endParaRPr lang="en-US" altLang="en-US" sz="192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85112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6258" y="336448"/>
            <a:ext cx="13726552" cy="2213108"/>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482F25-0E3C-1043-87D9-3330C6A42B44}"/>
              </a:ext>
            </a:extLst>
          </p:cNvPr>
          <p:cNvSpPr>
            <a:spLocks noGrp="1"/>
          </p:cNvSpPr>
          <p:nvPr>
            <p:ph type="title"/>
          </p:nvPr>
        </p:nvSpPr>
        <p:spPr>
          <a:xfrm>
            <a:off x="655621" y="520254"/>
            <a:ext cx="13367825" cy="1116536"/>
          </a:xfrm>
        </p:spPr>
        <p:txBody>
          <a:bodyPr vert="horz" lIns="91440" tIns="45720" rIns="91440" bIns="45720" rtlCol="0" anchor="b">
            <a:normAutofit/>
          </a:bodyPr>
          <a:lstStyle/>
          <a:p>
            <a:pPr algn="ctr"/>
            <a:r>
              <a:rPr lang="en-US" sz="6500" cap="none" dirty="0">
                <a:solidFill>
                  <a:srgbClr val="FFFFFF"/>
                </a:solidFill>
              </a:rPr>
              <a:t>Universal Design for Learning</a:t>
            </a:r>
          </a:p>
        </p:txBody>
      </p:sp>
      <p:cxnSp>
        <p:nvCxnSpPr>
          <p:cNvPr id="26" name="Straight Connector 25">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76093" y="1826750"/>
            <a:ext cx="932688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6F05DB9-2766-5A40-9EB0-E0F9AEC6223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4984" y="2848386"/>
            <a:ext cx="6332891" cy="4797165"/>
          </a:xfrm>
          <a:prstGeom prst="rect">
            <a:avLst/>
          </a:prstGeom>
        </p:spPr>
      </p:pic>
      <p:cxnSp>
        <p:nvCxnSpPr>
          <p:cNvPr id="28" name="Straight Connector 27">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39533" y="3116203"/>
            <a:ext cx="0" cy="438912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2" name="Picture 11" descr="Universal Design for Learning diagram representing 3 domains: 1) Affective network showing the Why of Learning 2) Recognition network showing the What of Learning 3) Strategic network showing the How of Learning">
            <a:extLst>
              <a:ext uri="{FF2B5EF4-FFF2-40B4-BE49-F238E27FC236}">
                <a16:creationId xmlns:a16="http://schemas.microsoft.com/office/drawing/2014/main" id="{795BA6C4-A738-0049-AC2B-209AA39E7AC4}"/>
              </a:ext>
            </a:extLst>
          </p:cNvPr>
          <p:cNvPicPr>
            <a:picLocks noChangeAspect="1"/>
          </p:cNvPicPr>
          <p:nvPr/>
        </p:nvPicPr>
        <p:blipFill>
          <a:blip r:embed="rId4"/>
          <a:stretch>
            <a:fillRect/>
          </a:stretch>
        </p:blipFill>
        <p:spPr>
          <a:xfrm>
            <a:off x="7734087" y="3583966"/>
            <a:ext cx="6547101" cy="3453595"/>
          </a:xfrm>
          <a:prstGeom prst="rect">
            <a:avLst/>
          </a:prstGeom>
        </p:spPr>
      </p:pic>
      <p:sp>
        <p:nvSpPr>
          <p:cNvPr id="15" name="TextBox 14">
            <a:extLst>
              <a:ext uri="{FF2B5EF4-FFF2-40B4-BE49-F238E27FC236}">
                <a16:creationId xmlns:a16="http://schemas.microsoft.com/office/drawing/2014/main" id="{B709769E-E31B-B945-AD5F-8D063679692F}"/>
              </a:ext>
            </a:extLst>
          </p:cNvPr>
          <p:cNvSpPr txBox="1"/>
          <p:nvPr/>
        </p:nvSpPr>
        <p:spPr>
          <a:xfrm>
            <a:off x="476258" y="7652151"/>
            <a:ext cx="10511980" cy="338554"/>
          </a:xfrm>
          <a:prstGeom prst="rect">
            <a:avLst/>
          </a:prstGeom>
          <a:noFill/>
        </p:spPr>
        <p:txBody>
          <a:bodyPr wrap="none" rtlCol="0">
            <a:spAutoFit/>
          </a:bodyPr>
          <a:lstStyle/>
          <a:p>
            <a:r>
              <a:rPr lang="en-US" sz="1600" dirty="0"/>
              <a:t>CAST (2018). Universal Design for Learning Guidelines version 2.2. Retrieved from http://</a:t>
            </a:r>
            <a:r>
              <a:rPr lang="en-US" sz="1600" dirty="0" err="1"/>
              <a:t>udlguidelines.cast.org</a:t>
            </a:r>
            <a:endParaRPr lang="en-US" sz="1600" dirty="0"/>
          </a:p>
        </p:txBody>
      </p:sp>
    </p:spTree>
    <p:extLst>
      <p:ext uri="{BB962C8B-B14F-4D97-AF65-F5344CB8AC3E}">
        <p14:creationId xmlns:p14="http://schemas.microsoft.com/office/powerpoint/2010/main" val="2697540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44DFA-78C2-1542-BCED-64E30E0A72B6}"/>
              </a:ext>
            </a:extLst>
          </p:cNvPr>
          <p:cNvSpPr>
            <a:spLocks noGrp="1"/>
          </p:cNvSpPr>
          <p:nvPr>
            <p:ph type="title"/>
          </p:nvPr>
        </p:nvSpPr>
        <p:spPr>
          <a:xfrm>
            <a:off x="1006475" y="1748738"/>
            <a:ext cx="12617450" cy="884023"/>
          </a:xfrm>
        </p:spPr>
        <p:txBody>
          <a:bodyPr>
            <a:normAutofit/>
          </a:bodyPr>
          <a:lstStyle/>
          <a:p>
            <a:r>
              <a:rPr lang="en-US" sz="5400" dirty="0"/>
              <a:t>Build it in, Don’t Bolt it on</a:t>
            </a:r>
          </a:p>
        </p:txBody>
      </p:sp>
      <p:sp>
        <p:nvSpPr>
          <p:cNvPr id="3" name="Content Placeholder 2">
            <a:extLst>
              <a:ext uri="{FF2B5EF4-FFF2-40B4-BE49-F238E27FC236}">
                <a16:creationId xmlns:a16="http://schemas.microsoft.com/office/drawing/2014/main" id="{7CD70300-2A32-314F-B8E2-FD3B5AC25EA5}"/>
              </a:ext>
            </a:extLst>
          </p:cNvPr>
          <p:cNvSpPr>
            <a:spLocks noGrp="1"/>
          </p:cNvSpPr>
          <p:nvPr>
            <p:ph idx="1"/>
          </p:nvPr>
        </p:nvSpPr>
        <p:spPr>
          <a:xfrm>
            <a:off x="0" y="2190750"/>
            <a:ext cx="14630400" cy="5221606"/>
          </a:xfrm>
        </p:spPr>
        <p:txBody>
          <a:bodyPr>
            <a:normAutofit/>
          </a:bodyPr>
          <a:lstStyle/>
          <a:p>
            <a:pPr marL="0" indent="0" algn="ctr">
              <a:buNone/>
            </a:pPr>
            <a:endParaRPr lang="en-US" sz="5280" dirty="0"/>
          </a:p>
          <a:p>
            <a:pPr marL="0" indent="0" algn="ctr">
              <a:buNone/>
            </a:pPr>
            <a:endParaRPr lang="en-US" sz="5280" dirty="0"/>
          </a:p>
          <a:p>
            <a:pPr marL="0" indent="0" algn="ctr">
              <a:buNone/>
            </a:pPr>
            <a:r>
              <a:rPr lang="en-US" sz="4800" dirty="0"/>
              <a:t>The goal is not to be perfect by the end.</a:t>
            </a:r>
          </a:p>
          <a:p>
            <a:pPr marL="0" indent="0" algn="ctr">
              <a:buNone/>
            </a:pPr>
            <a:r>
              <a:rPr lang="en-US" sz="4800" dirty="0"/>
              <a:t>The goal is to be better today.</a:t>
            </a:r>
          </a:p>
        </p:txBody>
      </p:sp>
    </p:spTree>
    <p:extLst>
      <p:ext uri="{BB962C8B-B14F-4D97-AF65-F5344CB8AC3E}">
        <p14:creationId xmlns:p14="http://schemas.microsoft.com/office/powerpoint/2010/main" val="325323866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Custom Design">
  <a:themeElements>
    <a:clrScheme name="STFM">
      <a:dk1>
        <a:srgbClr val="414141"/>
      </a:dk1>
      <a:lt1>
        <a:srgbClr val="FFFFFF"/>
      </a:lt1>
      <a:dk2>
        <a:srgbClr val="414141"/>
      </a:dk2>
      <a:lt2>
        <a:srgbClr val="E7E6E6"/>
      </a:lt2>
      <a:accent1>
        <a:srgbClr val="1D417B"/>
      </a:accent1>
      <a:accent2>
        <a:srgbClr val="EF8D2B"/>
      </a:accent2>
      <a:accent3>
        <a:srgbClr val="0096D3"/>
      </a:accent3>
      <a:accent4>
        <a:srgbClr val="FFC000"/>
      </a:accent4>
      <a:accent5>
        <a:srgbClr val="2C9BB3"/>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706</Words>
  <Application>Microsoft Macintosh PowerPoint</Application>
  <PresentationFormat>Custom</PresentationFormat>
  <Paragraphs>147</Paragraphs>
  <Slides>23</Slides>
  <Notes>13</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23</vt:i4>
      </vt:variant>
    </vt:vector>
  </HeadingPairs>
  <TitlesOfParts>
    <vt:vector size="33" baseType="lpstr">
      <vt:lpstr>Arial</vt:lpstr>
      <vt:lpstr>Calibri</vt:lpstr>
      <vt:lpstr>Trebuchet MS</vt:lpstr>
      <vt:lpstr>Verdana</vt:lpstr>
      <vt:lpstr>Wingdings</vt:lpstr>
      <vt:lpstr>Custom Design</vt:lpstr>
      <vt:lpstr>2_Custom Design</vt:lpstr>
      <vt:lpstr>1_Custom Design</vt:lpstr>
      <vt:lpstr>3_Custom Design</vt:lpstr>
      <vt:lpstr>7_Custom Design</vt:lpstr>
      <vt:lpstr>Digital Accessibility: Improving Teaching and Creating an Inclusive Learning Environment</vt:lpstr>
      <vt:lpstr>No Disclosures or Conflicts of Interest</vt:lpstr>
      <vt:lpstr>Objectives</vt:lpstr>
      <vt:lpstr>Why Focus on Digital Accessibility?</vt:lpstr>
      <vt:lpstr>Section 508 of Rehabilitation Act of 1973 </vt:lpstr>
      <vt:lpstr>Web Content Accessibility Guidelines (WCAG)</vt:lpstr>
      <vt:lpstr>ADA Lawsuits</vt:lpstr>
      <vt:lpstr>Universal Design for Learning</vt:lpstr>
      <vt:lpstr>Build it in, Don’t Bolt it on</vt:lpstr>
      <vt:lpstr>Accessibility: Major Areas of Concern</vt:lpstr>
      <vt:lpstr>Demo PowerPoint Accessibility Check: Before</vt:lpstr>
      <vt:lpstr>Demo PowerPoint Accessibility Check: After</vt:lpstr>
      <vt:lpstr>Demo PDF Accessibility Check</vt:lpstr>
      <vt:lpstr>Benefits of Highly Accessible Content</vt:lpstr>
      <vt:lpstr>Alternative File Formats</vt:lpstr>
      <vt:lpstr>Usability of Content in Digital Age</vt:lpstr>
      <vt:lpstr>Introducing: Blackboard Ally</vt:lpstr>
      <vt:lpstr>Ally Instructor Reports</vt:lpstr>
      <vt:lpstr>Categories of Accessibility Issues</vt:lpstr>
      <vt:lpstr>Example Ally Accessibility Presentation Report</vt:lpstr>
      <vt:lpstr>Step-Wise Instructions to Improve Documents</vt:lpstr>
      <vt:lpstr>Strategies to Implement at Your Institution</vt:lpstr>
      <vt:lpstr>Please Email us for Questions and Thanks for Watching!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Accessibility: Improving Teaching and Creating an Inclusive Learning Environment</dc:title>
  <dc:creator>Bragg, Scott</dc:creator>
  <cp:lastModifiedBy>Bragg, Scott</cp:lastModifiedBy>
  <cp:revision>8</cp:revision>
  <dcterms:created xsi:type="dcterms:W3CDTF">2020-06-22T15:04:12Z</dcterms:created>
  <dcterms:modified xsi:type="dcterms:W3CDTF">2020-07-15T02:20:39Z</dcterms:modified>
</cp:coreProperties>
</file>