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62" r:id="rId5"/>
  </p:sldIdLst>
  <p:sldSz cx="43891200" cy="32918400"/>
  <p:notesSz cx="6858000" cy="9144000"/>
  <p:defaultTextStyle>
    <a:defPPr>
      <a:defRPr lang="en-US"/>
    </a:defPPr>
    <a:lvl1pPr marL="0" algn="l" defTabSz="2403546" rtl="0" eaLnBrk="1" latinLnBrk="0" hangingPunct="1">
      <a:defRPr sz="9500" kern="1200">
        <a:solidFill>
          <a:schemeClr val="tx1"/>
        </a:solidFill>
        <a:latin typeface="+mn-lt"/>
        <a:ea typeface="+mn-ea"/>
        <a:cs typeface="+mn-cs"/>
      </a:defRPr>
    </a:lvl1pPr>
    <a:lvl2pPr marL="2403546" algn="l" defTabSz="2403546" rtl="0" eaLnBrk="1" latinLnBrk="0" hangingPunct="1">
      <a:defRPr sz="9500" kern="1200">
        <a:solidFill>
          <a:schemeClr val="tx1"/>
        </a:solidFill>
        <a:latin typeface="+mn-lt"/>
        <a:ea typeface="+mn-ea"/>
        <a:cs typeface="+mn-cs"/>
      </a:defRPr>
    </a:lvl2pPr>
    <a:lvl3pPr marL="4807092" algn="l" defTabSz="2403546" rtl="0" eaLnBrk="1" latinLnBrk="0" hangingPunct="1">
      <a:defRPr sz="9500" kern="1200">
        <a:solidFill>
          <a:schemeClr val="tx1"/>
        </a:solidFill>
        <a:latin typeface="+mn-lt"/>
        <a:ea typeface="+mn-ea"/>
        <a:cs typeface="+mn-cs"/>
      </a:defRPr>
    </a:lvl3pPr>
    <a:lvl4pPr marL="7210638" algn="l" defTabSz="2403546" rtl="0" eaLnBrk="1" latinLnBrk="0" hangingPunct="1">
      <a:defRPr sz="9500" kern="1200">
        <a:solidFill>
          <a:schemeClr val="tx1"/>
        </a:solidFill>
        <a:latin typeface="+mn-lt"/>
        <a:ea typeface="+mn-ea"/>
        <a:cs typeface="+mn-cs"/>
      </a:defRPr>
    </a:lvl4pPr>
    <a:lvl5pPr marL="9614184" algn="l" defTabSz="2403546" rtl="0" eaLnBrk="1" latinLnBrk="0" hangingPunct="1">
      <a:defRPr sz="9500" kern="1200">
        <a:solidFill>
          <a:schemeClr val="tx1"/>
        </a:solidFill>
        <a:latin typeface="+mn-lt"/>
        <a:ea typeface="+mn-ea"/>
        <a:cs typeface="+mn-cs"/>
      </a:defRPr>
    </a:lvl5pPr>
    <a:lvl6pPr marL="12017731" algn="l" defTabSz="2403546" rtl="0" eaLnBrk="1" latinLnBrk="0" hangingPunct="1">
      <a:defRPr sz="9500" kern="1200">
        <a:solidFill>
          <a:schemeClr val="tx1"/>
        </a:solidFill>
        <a:latin typeface="+mn-lt"/>
        <a:ea typeface="+mn-ea"/>
        <a:cs typeface="+mn-cs"/>
      </a:defRPr>
    </a:lvl6pPr>
    <a:lvl7pPr marL="14421277" algn="l" defTabSz="2403546" rtl="0" eaLnBrk="1" latinLnBrk="0" hangingPunct="1">
      <a:defRPr sz="9500" kern="1200">
        <a:solidFill>
          <a:schemeClr val="tx1"/>
        </a:solidFill>
        <a:latin typeface="+mn-lt"/>
        <a:ea typeface="+mn-ea"/>
        <a:cs typeface="+mn-cs"/>
      </a:defRPr>
    </a:lvl7pPr>
    <a:lvl8pPr marL="16824823" algn="l" defTabSz="2403546" rtl="0" eaLnBrk="1" latinLnBrk="0" hangingPunct="1">
      <a:defRPr sz="9500" kern="1200">
        <a:solidFill>
          <a:schemeClr val="tx1"/>
        </a:solidFill>
        <a:latin typeface="+mn-lt"/>
        <a:ea typeface="+mn-ea"/>
        <a:cs typeface="+mn-cs"/>
      </a:defRPr>
    </a:lvl8pPr>
    <a:lvl9pPr marL="19228369" algn="l" defTabSz="2403546" rtl="0" eaLnBrk="1" latinLnBrk="0" hangingPunct="1">
      <a:defRPr sz="9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ya Prabhu" initials="" lastIdx="5" clrIdx="0"/>
  <p:cmAuthor id="1" name="Microsoft Office User" initials="MOU" lastIdx="3"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6937"/>
    <a:srgbClr val="CEA05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78273" autoAdjust="0"/>
  </p:normalViewPr>
  <p:slideViewPr>
    <p:cSldViewPr snapToGrid="0" snapToObjects="1">
      <p:cViewPr>
        <p:scale>
          <a:sx n="39" d="100"/>
          <a:sy n="39" d="100"/>
        </p:scale>
        <p:origin x="360" y="-2248"/>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Derek:Desktop:Experimental%20data:ZY's%20Sutent%20vs.%20Vx.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https://raidermailwright-my.sharepoint.com/personal/white_391_wright_edu/Documents/Boonshoft/M4/DDx/DDX%20Accuracy/Edit.%20DDX%20Expert%20Opinion_January%2022,%202020_16.38.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oleObject" Target="https://raidermailwright-my.sharepoint.com/personal/white_391_wright_edu/Documents/Boonshoft/M4/DDx/DDX%20Accuracy/Edit.%20DDX%20Expert%20Opinion_January%2022,%202020_16.38.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22572449619601401"/>
          <c:y val="5.7222375804997297E-2"/>
          <c:w val="0.74466515897765995"/>
          <c:h val="0.71598789734616497"/>
        </c:manualLayout>
      </c:layout>
      <c:lineChart>
        <c:grouping val="standard"/>
        <c:varyColors val="0"/>
        <c:dLbls>
          <c:showLegendKey val="0"/>
          <c:showVal val="0"/>
          <c:showCatName val="0"/>
          <c:showSerName val="0"/>
          <c:showPercent val="0"/>
          <c:showBubbleSize val="0"/>
        </c:dLbls>
        <c:marker val="1"/>
        <c:smooth val="0"/>
        <c:axId val="2086964712"/>
        <c:axId val="2068382360"/>
      </c:lineChart>
      <c:catAx>
        <c:axId val="2086964712"/>
        <c:scaling>
          <c:orientation val="minMax"/>
        </c:scaling>
        <c:delete val="0"/>
        <c:axPos val="b"/>
        <c:title>
          <c:tx>
            <c:rich>
              <a:bodyPr/>
              <a:lstStyle/>
              <a:p>
                <a:pPr>
                  <a:defRPr sz="2400"/>
                </a:pPr>
                <a:r>
                  <a:rPr lang="en-US" sz="2400"/>
                  <a:t>Dose (nM)</a:t>
                </a:r>
              </a:p>
            </c:rich>
          </c:tx>
          <c:overlay val="0"/>
        </c:title>
        <c:numFmt formatCode="General" sourceLinked="1"/>
        <c:majorTickMark val="out"/>
        <c:minorTickMark val="none"/>
        <c:tickLblPos val="nextTo"/>
        <c:crossAx val="2068382360"/>
        <c:crosses val="autoZero"/>
        <c:auto val="1"/>
        <c:lblAlgn val="ctr"/>
        <c:lblOffset val="100"/>
        <c:noMultiLvlLbl val="0"/>
      </c:catAx>
      <c:valAx>
        <c:axId val="2068382360"/>
        <c:scaling>
          <c:orientation val="minMax"/>
        </c:scaling>
        <c:delete val="0"/>
        <c:axPos val="l"/>
        <c:majorGridlines>
          <c:spPr>
            <a:ln>
              <a:noFill/>
            </a:ln>
          </c:spPr>
        </c:majorGridlines>
        <c:title>
          <c:tx>
            <c:rich>
              <a:bodyPr rot="-5400000" vert="horz"/>
              <a:lstStyle/>
              <a:p>
                <a:pPr>
                  <a:defRPr sz="2400"/>
                </a:pPr>
                <a:r>
                  <a:rPr lang="en-US" sz="2400" dirty="0"/>
                  <a:t>Viable cells (95% CI)</a:t>
                </a:r>
              </a:p>
            </c:rich>
          </c:tx>
          <c:overlay val="0"/>
        </c:title>
        <c:numFmt formatCode="General" sourceLinked="1"/>
        <c:majorTickMark val="out"/>
        <c:minorTickMark val="none"/>
        <c:tickLblPos val="nextTo"/>
        <c:crossAx val="2086964712"/>
        <c:crosses val="autoZero"/>
        <c:crossBetween val="between"/>
        <c:majorUnit val="250"/>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pivotSource>
    <c:name>[Edit. DDX Expert Opinion_January 22, 2020_16.38.xlsx]Years!PivotTable7</c:name>
    <c:fmtId val="5"/>
  </c:pivotSource>
  <c:chart>
    <c:autoTitleDeleted val="1"/>
    <c:pivotFmts>
      <c:pivotFmt>
        <c:idx val="0"/>
        <c:dLbl>
          <c:idx val="0"/>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2"/>
          </a:solidFill>
          <a:ln>
            <a:noFill/>
          </a:ln>
          <a:effectLst/>
        </c:spPr>
        <c:marker>
          <c:symbol val="circle"/>
          <c:size val="5"/>
          <c:spPr>
            <a:solidFill>
              <a:schemeClr val="accent2"/>
            </a:solidFill>
            <a:ln w="9525">
              <a:solidFill>
                <a:schemeClr val="accent2"/>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36445474020974805"/>
          <c:y val="2.4803317856560123E-2"/>
          <c:w val="0.6135691056764957"/>
          <c:h val="0.6599778828923365"/>
        </c:manualLayout>
      </c:layout>
      <c:barChart>
        <c:barDir val="bar"/>
        <c:grouping val="clustered"/>
        <c:varyColors val="0"/>
        <c:ser>
          <c:idx val="0"/>
          <c:order val="0"/>
          <c:tx>
            <c:strRef>
              <c:f>Years!$B$3</c:f>
              <c:strCache>
                <c:ptCount val="1"/>
                <c:pt idx="0">
                  <c:v>Total</c:v>
                </c:pt>
              </c:strCache>
            </c:strRef>
          </c:tx>
          <c:spPr>
            <a:solidFill>
              <a:srgbClr val="CEA052"/>
            </a:solidFill>
            <a:ln>
              <a:noFill/>
            </a:ln>
            <a:effectLst/>
          </c:spPr>
          <c:invertIfNegative val="0"/>
          <c:cat>
            <c:strRef>
              <c:f>Years!$A$4:$A$7</c:f>
              <c:strCache>
                <c:ptCount val="4"/>
                <c:pt idx="0">
                  <c:v>0-10</c:v>
                </c:pt>
                <c:pt idx="1">
                  <c:v>11-20</c:v>
                </c:pt>
                <c:pt idx="2">
                  <c:v>21-30</c:v>
                </c:pt>
                <c:pt idx="3">
                  <c:v>31-40</c:v>
                </c:pt>
              </c:strCache>
            </c:strRef>
          </c:cat>
          <c:val>
            <c:numRef>
              <c:f>Years!$B$4:$B$7</c:f>
              <c:numCache>
                <c:formatCode>General</c:formatCode>
                <c:ptCount val="4"/>
                <c:pt idx="0">
                  <c:v>1</c:v>
                </c:pt>
                <c:pt idx="1">
                  <c:v>3</c:v>
                </c:pt>
                <c:pt idx="2">
                  <c:v>2</c:v>
                </c:pt>
                <c:pt idx="3">
                  <c:v>4</c:v>
                </c:pt>
              </c:numCache>
            </c:numRef>
          </c:val>
          <c:extLst>
            <c:ext xmlns:c16="http://schemas.microsoft.com/office/drawing/2014/chart" uri="{C3380CC4-5D6E-409C-BE32-E72D297353CC}">
              <c16:uniqueId val="{00000000-306F-40ED-84F3-D10C9348F0F7}"/>
            </c:ext>
          </c:extLst>
        </c:ser>
        <c:dLbls>
          <c:showLegendKey val="0"/>
          <c:showVal val="0"/>
          <c:showCatName val="0"/>
          <c:showSerName val="0"/>
          <c:showPercent val="0"/>
          <c:showBubbleSize val="0"/>
        </c:dLbls>
        <c:gapWidth val="182"/>
        <c:axId val="783193472"/>
        <c:axId val="783190848"/>
      </c:barChart>
      <c:catAx>
        <c:axId val="783193472"/>
        <c:scaling>
          <c:orientation val="minMax"/>
        </c:scaling>
        <c:delete val="0"/>
        <c:axPos val="l"/>
        <c:title>
          <c:tx>
            <c:rich>
              <a:bodyPr rot="0" spcFirstLastPara="1" vertOverflow="ellipsis" wrap="square" anchor="ctr" anchorCtr="1"/>
              <a:lstStyle/>
              <a:p>
                <a:pPr>
                  <a:defRPr sz="3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3600" dirty="0">
                    <a:latin typeface="Times New Roman" panose="02020603050405020304" pitchFamily="18" charset="0"/>
                    <a:cs typeface="Times New Roman" panose="02020603050405020304" pitchFamily="18" charset="0"/>
                  </a:rPr>
                  <a:t>Range in Years</a:t>
                </a:r>
              </a:p>
            </c:rich>
          </c:tx>
          <c:layout>
            <c:manualLayout>
              <c:xMode val="edge"/>
              <c:yMode val="edge"/>
              <c:x val="4.395206214337076E-2"/>
              <c:y val="0.34015753036364638"/>
            </c:manualLayout>
          </c:layout>
          <c:overlay val="0"/>
          <c:spPr>
            <a:noFill/>
            <a:ln>
              <a:noFill/>
            </a:ln>
            <a:effectLst/>
          </c:spPr>
          <c:txPr>
            <a:bodyPr rot="0" spcFirstLastPara="1" vertOverflow="ellipsis" wrap="square" anchor="ctr" anchorCtr="1"/>
            <a:lstStyle/>
            <a:p>
              <a:pPr>
                <a:defRPr sz="3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783190848"/>
        <c:crosses val="autoZero"/>
        <c:auto val="1"/>
        <c:lblAlgn val="ctr"/>
        <c:lblOffset val="100"/>
        <c:noMultiLvlLbl val="0"/>
      </c:catAx>
      <c:valAx>
        <c:axId val="78319084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3600" dirty="0">
                    <a:latin typeface="Times New Roman" panose="02020603050405020304" pitchFamily="18" charset="0"/>
                    <a:cs typeface="Times New Roman" panose="02020603050405020304" pitchFamily="18" charset="0"/>
                  </a:rPr>
                  <a:t>Number of Physicians</a:t>
                </a:r>
              </a:p>
            </c:rich>
          </c:tx>
          <c:layout>
            <c:manualLayout>
              <c:xMode val="edge"/>
              <c:yMode val="edge"/>
              <c:x val="0.50569273434699546"/>
              <c:y val="0.84913565697496085"/>
            </c:manualLayout>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solidFill>
            <a:schemeClr val="bg1"/>
          </a:solidFill>
          <a:ln>
            <a:noFill/>
          </a:ln>
          <a:effectLst/>
        </c:spPr>
        <c:txPr>
          <a:bodyPr rot="-60000000" spcFirstLastPara="1" vertOverflow="ellipsis" vert="horz" wrap="square" anchor="ctr" anchorCtr="1"/>
          <a:lstStyle/>
          <a:p>
            <a:pPr>
              <a:defRPr sz="3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783193472"/>
        <c:crosses val="autoZero"/>
        <c:crossBetween val="between"/>
      </c:valAx>
      <c:spPr>
        <a:noFill/>
        <a:ln>
          <a:noFill/>
        </a:ln>
        <a:effectLst/>
      </c:spPr>
    </c:plotArea>
    <c:plotVisOnly val="1"/>
    <c:dispBlanksAs val="gap"/>
    <c:showDLblsOverMax val="0"/>
  </c:chart>
  <c:spPr>
    <a:noFill/>
    <a:ln>
      <a:solidFill>
        <a:schemeClr val="bg1"/>
      </a:solid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398045554399141"/>
          <c:y val="0.24003835312731492"/>
          <c:w val="0.83923544045472387"/>
          <c:h val="0.64421658129774584"/>
        </c:manualLayout>
      </c:layout>
      <c:barChart>
        <c:barDir val="col"/>
        <c:grouping val="clustered"/>
        <c:varyColors val="0"/>
        <c:ser>
          <c:idx val="0"/>
          <c:order val="0"/>
          <c:tx>
            <c:v>Pre</c:v>
          </c:tx>
          <c:spPr>
            <a:solidFill>
              <a:srgbClr val="026937"/>
            </a:solidFill>
            <a:ln>
              <a:noFill/>
            </a:ln>
            <a:effectLst/>
          </c:spPr>
          <c:invertIfNegative val="0"/>
          <c:dLbls>
            <c:dLbl>
              <c:idx val="0"/>
              <c:layout>
                <c:manualLayout>
                  <c:x val="-2.1482895584589894E-3"/>
                  <c:y val="-0.1296009605790835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B71-4D8B-B14A-95B4FA28E937}"/>
                </c:ext>
              </c:extLst>
            </c:dLbl>
            <c:dLbl>
              <c:idx val="1"/>
              <c:layout>
                <c:manualLayout>
                  <c:x val="2.0694049034793174E-3"/>
                  <c:y val="-2.968450349318824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B71-4D8B-B14A-95B4FA28E937}"/>
                </c:ext>
              </c:extLst>
            </c:dLbl>
            <c:dLbl>
              <c:idx val="2"/>
              <c:layout>
                <c:manualLayout>
                  <c:x val="7.313439891000193E-4"/>
                  <c:y val="-3.442688916363821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B71-4D8B-B14A-95B4FA28E937}"/>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stdDev"/>
            <c:noEndCap val="0"/>
            <c:val val="1"/>
            <c:spPr>
              <a:noFill/>
              <a:ln w="9525" cap="flat" cmpd="sng" algn="ctr">
                <a:solidFill>
                  <a:schemeClr val="tx1">
                    <a:lumMod val="65000"/>
                    <a:lumOff val="35000"/>
                  </a:schemeClr>
                </a:solidFill>
                <a:round/>
              </a:ln>
              <a:effectLst/>
            </c:spPr>
          </c:errBars>
          <c:cat>
            <c:strRef>
              <c:f>('Dx Sensitivity'!$A$119,'Dx Sensitivity'!$A$121:$A$122)</c:f>
              <c:strCache>
                <c:ptCount val="3"/>
                <c:pt idx="0">
                  <c:v>Mean
</c:v>
                </c:pt>
                <c:pt idx="1">
                  <c:v>Median</c:v>
                </c:pt>
                <c:pt idx="2">
                  <c:v>Mode</c:v>
                </c:pt>
              </c:strCache>
            </c:strRef>
          </c:cat>
          <c:val>
            <c:numRef>
              <c:f>('Dx Sensitivity'!$D$119,'Dx Sensitivity'!$D$121:$D$122)</c:f>
              <c:numCache>
                <c:formatCode>0%</c:formatCode>
                <c:ptCount val="3"/>
                <c:pt idx="0">
                  <c:v>0.50256410256410255</c:v>
                </c:pt>
                <c:pt idx="1">
                  <c:v>0.6</c:v>
                </c:pt>
                <c:pt idx="2">
                  <c:v>0.6</c:v>
                </c:pt>
              </c:numCache>
            </c:numRef>
          </c:val>
          <c:extLst>
            <c:ext xmlns:c16="http://schemas.microsoft.com/office/drawing/2014/chart" uri="{C3380CC4-5D6E-409C-BE32-E72D297353CC}">
              <c16:uniqueId val="{00000000-FB71-4D8B-B14A-95B4FA28E937}"/>
            </c:ext>
          </c:extLst>
        </c:ser>
        <c:ser>
          <c:idx val="1"/>
          <c:order val="1"/>
          <c:tx>
            <c:v>Post</c:v>
          </c:tx>
          <c:spPr>
            <a:solidFill>
              <a:srgbClr val="CEA052"/>
            </a:solidFill>
            <a:ln>
              <a:noFill/>
            </a:ln>
            <a:effectLst/>
          </c:spPr>
          <c:invertIfNegative val="0"/>
          <c:dLbls>
            <c:dLbl>
              <c:idx val="0"/>
              <c:layout>
                <c:manualLayout>
                  <c:x val="5.131091710933294E-3"/>
                  <c:y val="-4.675890719922610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B71-4D8B-B14A-95B4FA28E937}"/>
                </c:ext>
              </c:extLst>
            </c:dLbl>
            <c:dLbl>
              <c:idx val="1"/>
              <c:layout>
                <c:manualLayout>
                  <c:x val="2.8186182142308158E-4"/>
                  <c:y val="-7.4025125488665694E-3"/>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0.14619770886210645"/>
                      <c:h val="0.12169806814660711"/>
                    </c:manualLayout>
                  </c15:layout>
                </c:ext>
                <c:ext xmlns:c16="http://schemas.microsoft.com/office/drawing/2014/chart" uri="{C3380CC4-5D6E-409C-BE32-E72D297353CC}">
                  <c16:uniqueId val="{00000002-FB71-4D8B-B14A-95B4FA28E937}"/>
                </c:ext>
              </c:extLst>
            </c:dLbl>
            <c:dLbl>
              <c:idx val="2"/>
              <c:layout>
                <c:manualLayout>
                  <c:x val="1.902319109582251E-3"/>
                  <c:y val="-3.617956714746925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B71-4D8B-B14A-95B4FA28E937}"/>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stdDev"/>
            <c:noEndCap val="0"/>
            <c:val val="1"/>
            <c:spPr>
              <a:noFill/>
              <a:ln w="9525" cap="flat" cmpd="sng" algn="ctr">
                <a:solidFill>
                  <a:schemeClr val="tx1">
                    <a:lumMod val="65000"/>
                    <a:lumOff val="35000"/>
                  </a:schemeClr>
                </a:solidFill>
                <a:round/>
              </a:ln>
              <a:effectLst/>
            </c:spPr>
          </c:errBars>
          <c:cat>
            <c:strRef>
              <c:f>('Dx Sensitivity'!$A$119,'Dx Sensitivity'!$A$121:$A$122)</c:f>
              <c:strCache>
                <c:ptCount val="3"/>
                <c:pt idx="0">
                  <c:v>Mean
</c:v>
                </c:pt>
                <c:pt idx="1">
                  <c:v>Median</c:v>
                </c:pt>
                <c:pt idx="2">
                  <c:v>Mode</c:v>
                </c:pt>
              </c:strCache>
            </c:strRef>
          </c:cat>
          <c:val>
            <c:numRef>
              <c:f>('Dx Sensitivity'!$E$119,'Dx Sensitivity'!$E$121:$E$122)</c:f>
              <c:numCache>
                <c:formatCode>0%</c:formatCode>
                <c:ptCount val="3"/>
                <c:pt idx="0">
                  <c:v>0.58119658119658113</c:v>
                </c:pt>
                <c:pt idx="1">
                  <c:v>0.6</c:v>
                </c:pt>
                <c:pt idx="2">
                  <c:v>0.6</c:v>
                </c:pt>
              </c:numCache>
            </c:numRef>
          </c:val>
          <c:extLst>
            <c:ext xmlns:c16="http://schemas.microsoft.com/office/drawing/2014/chart" uri="{C3380CC4-5D6E-409C-BE32-E72D297353CC}">
              <c16:uniqueId val="{00000001-FB71-4D8B-B14A-95B4FA28E937}"/>
            </c:ext>
          </c:extLst>
        </c:ser>
        <c:dLbls>
          <c:dLblPos val="outEnd"/>
          <c:showLegendKey val="0"/>
          <c:showVal val="1"/>
          <c:showCatName val="0"/>
          <c:showSerName val="0"/>
          <c:showPercent val="0"/>
          <c:showBubbleSize val="0"/>
        </c:dLbls>
        <c:gapWidth val="219"/>
        <c:overlap val="-27"/>
        <c:axId val="818531992"/>
        <c:axId val="818532320"/>
      </c:barChart>
      <c:catAx>
        <c:axId val="818531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18532320"/>
        <c:crosses val="autoZero"/>
        <c:auto val="1"/>
        <c:lblAlgn val="ctr"/>
        <c:lblOffset val="100"/>
        <c:noMultiLvlLbl val="0"/>
      </c:catAx>
      <c:valAx>
        <c:axId val="8185323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3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1853199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4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63D216-BCC7-BA4F-8FB2-5AC62DA24AF4}" type="doc">
      <dgm:prSet loTypeId="urn:microsoft.com/office/officeart/2005/8/layout/process1" loCatId="" qsTypeId="urn:microsoft.com/office/officeart/2005/8/quickstyle/simple1" qsCatId="simple" csTypeId="urn:microsoft.com/office/officeart/2005/8/colors/accent1_2" csCatId="accent1" phldr="1"/>
      <dgm:spPr/>
    </dgm:pt>
    <dgm:pt modelId="{7F144C23-F2F3-A640-BC91-4CDD9BA7C352}">
      <dgm:prSet phldrT="[Text]"/>
      <dgm:spPr>
        <a:solidFill>
          <a:srgbClr val="026937"/>
        </a:solidFill>
      </dgm:spPr>
      <dgm:t>
        <a:bodyPr/>
        <a:lstStyle/>
        <a:p>
          <a:r>
            <a:rPr lang="en-US" b="1" dirty="0"/>
            <a:t>Generation</a:t>
          </a:r>
          <a:r>
            <a:rPr lang="en-US" b="0" dirty="0"/>
            <a:t> yields high volume DDx</a:t>
          </a:r>
          <a:endParaRPr lang="en-US" b="1" dirty="0"/>
        </a:p>
      </dgm:t>
    </dgm:pt>
    <dgm:pt modelId="{AD50CC8D-083D-5C45-B87C-25815206E5F9}" type="parTrans" cxnId="{415B866A-7448-F94E-A673-3C824A168FA6}">
      <dgm:prSet/>
      <dgm:spPr/>
      <dgm:t>
        <a:bodyPr/>
        <a:lstStyle/>
        <a:p>
          <a:endParaRPr lang="en-US"/>
        </a:p>
      </dgm:t>
    </dgm:pt>
    <dgm:pt modelId="{5A0A48C7-8AD1-6742-A610-C3475ED88483}" type="sibTrans" cxnId="{415B866A-7448-F94E-A673-3C824A168FA6}">
      <dgm:prSet/>
      <dgm:spPr>
        <a:solidFill>
          <a:srgbClr val="CEA052"/>
        </a:solidFill>
      </dgm:spPr>
      <dgm:t>
        <a:bodyPr/>
        <a:lstStyle/>
        <a:p>
          <a:endParaRPr lang="en-US"/>
        </a:p>
      </dgm:t>
    </dgm:pt>
    <dgm:pt modelId="{629959A8-F7E1-4E43-9A9E-CCAB74A46520}">
      <dgm:prSet phldrT="[Text]"/>
      <dgm:spPr>
        <a:solidFill>
          <a:srgbClr val="026937"/>
        </a:solidFill>
      </dgm:spPr>
      <dgm:t>
        <a:bodyPr/>
        <a:lstStyle/>
        <a:p>
          <a:r>
            <a:rPr lang="en-US" b="1" dirty="0"/>
            <a:t>Filtration</a:t>
          </a:r>
          <a:r>
            <a:rPr lang="en-US" b="0" dirty="0"/>
            <a:t> yields a list of more plausible DDx</a:t>
          </a:r>
          <a:endParaRPr lang="en-US" b="1" dirty="0"/>
        </a:p>
      </dgm:t>
    </dgm:pt>
    <dgm:pt modelId="{1EF18C29-2A44-CA4D-A077-C52CC667891D}" type="parTrans" cxnId="{A7F33AE7-402C-2A41-9E42-FAC0D9F0FC28}">
      <dgm:prSet/>
      <dgm:spPr/>
      <dgm:t>
        <a:bodyPr/>
        <a:lstStyle/>
        <a:p>
          <a:endParaRPr lang="en-US"/>
        </a:p>
      </dgm:t>
    </dgm:pt>
    <dgm:pt modelId="{4162588D-E498-F642-9CC2-C8214200AADC}" type="sibTrans" cxnId="{A7F33AE7-402C-2A41-9E42-FAC0D9F0FC28}">
      <dgm:prSet/>
      <dgm:spPr>
        <a:solidFill>
          <a:srgbClr val="CEA052"/>
        </a:solidFill>
      </dgm:spPr>
      <dgm:t>
        <a:bodyPr/>
        <a:lstStyle/>
        <a:p>
          <a:endParaRPr lang="en-US"/>
        </a:p>
      </dgm:t>
    </dgm:pt>
    <dgm:pt modelId="{1981927C-9DB9-8247-AD18-2299F45CFEF1}">
      <dgm:prSet phldrT="[Text]"/>
      <dgm:spPr>
        <a:solidFill>
          <a:srgbClr val="026937"/>
        </a:solidFill>
      </dgm:spPr>
      <dgm:t>
        <a:bodyPr/>
        <a:lstStyle/>
        <a:p>
          <a:r>
            <a:rPr lang="en-US" b="1" dirty="0"/>
            <a:t>Ordering </a:t>
          </a:r>
          <a:r>
            <a:rPr lang="en-US" b="0" dirty="0"/>
            <a:t>yields a list of “Most Severe” and “Most Likely” DDx</a:t>
          </a:r>
          <a:endParaRPr lang="en-US" b="1" dirty="0"/>
        </a:p>
      </dgm:t>
    </dgm:pt>
    <dgm:pt modelId="{1BAFF187-F086-0349-AB24-AE0D9BCE499E}" type="parTrans" cxnId="{8D25E88A-B103-E64E-82ED-B423081FB638}">
      <dgm:prSet/>
      <dgm:spPr/>
      <dgm:t>
        <a:bodyPr/>
        <a:lstStyle/>
        <a:p>
          <a:endParaRPr lang="en-US"/>
        </a:p>
      </dgm:t>
    </dgm:pt>
    <dgm:pt modelId="{43E4365E-B0D1-F943-8711-23AB44423CE5}" type="sibTrans" cxnId="{8D25E88A-B103-E64E-82ED-B423081FB638}">
      <dgm:prSet/>
      <dgm:spPr/>
      <dgm:t>
        <a:bodyPr/>
        <a:lstStyle/>
        <a:p>
          <a:endParaRPr lang="en-US"/>
        </a:p>
      </dgm:t>
    </dgm:pt>
    <dgm:pt modelId="{19667D1D-11CD-234D-8D8A-E0CC42E1BDC4}" type="pres">
      <dgm:prSet presAssocID="{7363D216-BCC7-BA4F-8FB2-5AC62DA24AF4}" presName="Name0" presStyleCnt="0">
        <dgm:presLayoutVars>
          <dgm:dir/>
          <dgm:resizeHandles val="exact"/>
        </dgm:presLayoutVars>
      </dgm:prSet>
      <dgm:spPr/>
    </dgm:pt>
    <dgm:pt modelId="{3E30E90A-926F-0D4E-A24A-92A43AF2BFC3}" type="pres">
      <dgm:prSet presAssocID="{7F144C23-F2F3-A640-BC91-4CDD9BA7C352}" presName="node" presStyleLbl="node1" presStyleIdx="0" presStyleCnt="3">
        <dgm:presLayoutVars>
          <dgm:bulletEnabled val="1"/>
        </dgm:presLayoutVars>
      </dgm:prSet>
      <dgm:spPr/>
    </dgm:pt>
    <dgm:pt modelId="{E6B04100-56B4-7142-A293-887348DED2E1}" type="pres">
      <dgm:prSet presAssocID="{5A0A48C7-8AD1-6742-A610-C3475ED88483}" presName="sibTrans" presStyleLbl="sibTrans2D1" presStyleIdx="0" presStyleCnt="2"/>
      <dgm:spPr/>
    </dgm:pt>
    <dgm:pt modelId="{03E2E9ED-DEEA-CE44-BFF5-BE4F78062D03}" type="pres">
      <dgm:prSet presAssocID="{5A0A48C7-8AD1-6742-A610-C3475ED88483}" presName="connectorText" presStyleLbl="sibTrans2D1" presStyleIdx="0" presStyleCnt="2"/>
      <dgm:spPr/>
    </dgm:pt>
    <dgm:pt modelId="{A0AFE12F-AA16-4048-B9FC-EE9B0C9E2771}" type="pres">
      <dgm:prSet presAssocID="{629959A8-F7E1-4E43-9A9E-CCAB74A46520}" presName="node" presStyleLbl="node1" presStyleIdx="1" presStyleCnt="3">
        <dgm:presLayoutVars>
          <dgm:bulletEnabled val="1"/>
        </dgm:presLayoutVars>
      </dgm:prSet>
      <dgm:spPr/>
    </dgm:pt>
    <dgm:pt modelId="{D9D99D8F-EBFE-6844-A900-8B49DC63B194}" type="pres">
      <dgm:prSet presAssocID="{4162588D-E498-F642-9CC2-C8214200AADC}" presName="sibTrans" presStyleLbl="sibTrans2D1" presStyleIdx="1" presStyleCnt="2"/>
      <dgm:spPr/>
    </dgm:pt>
    <dgm:pt modelId="{7E3D333E-E612-354D-A776-39F1832BB28A}" type="pres">
      <dgm:prSet presAssocID="{4162588D-E498-F642-9CC2-C8214200AADC}" presName="connectorText" presStyleLbl="sibTrans2D1" presStyleIdx="1" presStyleCnt="2"/>
      <dgm:spPr/>
    </dgm:pt>
    <dgm:pt modelId="{A7BE86E2-981A-1E40-86D5-20EB5CB45237}" type="pres">
      <dgm:prSet presAssocID="{1981927C-9DB9-8247-AD18-2299F45CFEF1}" presName="node" presStyleLbl="node1" presStyleIdx="2" presStyleCnt="3">
        <dgm:presLayoutVars>
          <dgm:bulletEnabled val="1"/>
        </dgm:presLayoutVars>
      </dgm:prSet>
      <dgm:spPr/>
    </dgm:pt>
  </dgm:ptLst>
  <dgm:cxnLst>
    <dgm:cxn modelId="{8B85FA14-A817-C444-9699-5E635AE30AC3}" type="presOf" srcId="{7363D216-BCC7-BA4F-8FB2-5AC62DA24AF4}" destId="{19667D1D-11CD-234D-8D8A-E0CC42E1BDC4}" srcOrd="0" destOrd="0" presId="urn:microsoft.com/office/officeart/2005/8/layout/process1"/>
    <dgm:cxn modelId="{E5977923-95ED-0B4A-A6E3-EC151F5508B1}" type="presOf" srcId="{4162588D-E498-F642-9CC2-C8214200AADC}" destId="{7E3D333E-E612-354D-A776-39F1832BB28A}" srcOrd="1" destOrd="0" presId="urn:microsoft.com/office/officeart/2005/8/layout/process1"/>
    <dgm:cxn modelId="{5580FA33-C556-B448-AE07-47C23D1A223E}" type="presOf" srcId="{5A0A48C7-8AD1-6742-A610-C3475ED88483}" destId="{03E2E9ED-DEEA-CE44-BFF5-BE4F78062D03}" srcOrd="1" destOrd="0" presId="urn:microsoft.com/office/officeart/2005/8/layout/process1"/>
    <dgm:cxn modelId="{EE846943-21F8-9A42-BDA7-9D6250BD05C9}" type="presOf" srcId="{5A0A48C7-8AD1-6742-A610-C3475ED88483}" destId="{E6B04100-56B4-7142-A293-887348DED2E1}" srcOrd="0" destOrd="0" presId="urn:microsoft.com/office/officeart/2005/8/layout/process1"/>
    <dgm:cxn modelId="{5AB61B4A-C305-E042-9B6F-0D38A439732B}" type="presOf" srcId="{4162588D-E498-F642-9CC2-C8214200AADC}" destId="{D9D99D8F-EBFE-6844-A900-8B49DC63B194}" srcOrd="0" destOrd="0" presId="urn:microsoft.com/office/officeart/2005/8/layout/process1"/>
    <dgm:cxn modelId="{415B866A-7448-F94E-A673-3C824A168FA6}" srcId="{7363D216-BCC7-BA4F-8FB2-5AC62DA24AF4}" destId="{7F144C23-F2F3-A640-BC91-4CDD9BA7C352}" srcOrd="0" destOrd="0" parTransId="{AD50CC8D-083D-5C45-B87C-25815206E5F9}" sibTransId="{5A0A48C7-8AD1-6742-A610-C3475ED88483}"/>
    <dgm:cxn modelId="{8D25E88A-B103-E64E-82ED-B423081FB638}" srcId="{7363D216-BCC7-BA4F-8FB2-5AC62DA24AF4}" destId="{1981927C-9DB9-8247-AD18-2299F45CFEF1}" srcOrd="2" destOrd="0" parTransId="{1BAFF187-F086-0349-AB24-AE0D9BCE499E}" sibTransId="{43E4365E-B0D1-F943-8711-23AB44423CE5}"/>
    <dgm:cxn modelId="{6ED30CBB-50CB-C745-9E1A-1E1A2489F560}" type="presOf" srcId="{7F144C23-F2F3-A640-BC91-4CDD9BA7C352}" destId="{3E30E90A-926F-0D4E-A24A-92A43AF2BFC3}" srcOrd="0" destOrd="0" presId="urn:microsoft.com/office/officeart/2005/8/layout/process1"/>
    <dgm:cxn modelId="{88B003C9-5EEA-5341-9B54-03444F518B23}" type="presOf" srcId="{629959A8-F7E1-4E43-9A9E-CCAB74A46520}" destId="{A0AFE12F-AA16-4048-B9FC-EE9B0C9E2771}" srcOrd="0" destOrd="0" presId="urn:microsoft.com/office/officeart/2005/8/layout/process1"/>
    <dgm:cxn modelId="{9822C4DD-3616-BF4F-AAB2-B8970F915949}" type="presOf" srcId="{1981927C-9DB9-8247-AD18-2299F45CFEF1}" destId="{A7BE86E2-981A-1E40-86D5-20EB5CB45237}" srcOrd="0" destOrd="0" presId="urn:microsoft.com/office/officeart/2005/8/layout/process1"/>
    <dgm:cxn modelId="{A7F33AE7-402C-2A41-9E42-FAC0D9F0FC28}" srcId="{7363D216-BCC7-BA4F-8FB2-5AC62DA24AF4}" destId="{629959A8-F7E1-4E43-9A9E-CCAB74A46520}" srcOrd="1" destOrd="0" parTransId="{1EF18C29-2A44-CA4D-A077-C52CC667891D}" sibTransId="{4162588D-E498-F642-9CC2-C8214200AADC}"/>
    <dgm:cxn modelId="{A73178BF-8E90-7A4F-BB61-6EDA4491754B}" type="presParOf" srcId="{19667D1D-11CD-234D-8D8A-E0CC42E1BDC4}" destId="{3E30E90A-926F-0D4E-A24A-92A43AF2BFC3}" srcOrd="0" destOrd="0" presId="urn:microsoft.com/office/officeart/2005/8/layout/process1"/>
    <dgm:cxn modelId="{4A8B4E06-002E-2C48-8109-74F1C696435A}" type="presParOf" srcId="{19667D1D-11CD-234D-8D8A-E0CC42E1BDC4}" destId="{E6B04100-56B4-7142-A293-887348DED2E1}" srcOrd="1" destOrd="0" presId="urn:microsoft.com/office/officeart/2005/8/layout/process1"/>
    <dgm:cxn modelId="{E14BD44A-51DD-0E4D-B98C-C4428137315D}" type="presParOf" srcId="{E6B04100-56B4-7142-A293-887348DED2E1}" destId="{03E2E9ED-DEEA-CE44-BFF5-BE4F78062D03}" srcOrd="0" destOrd="0" presId="urn:microsoft.com/office/officeart/2005/8/layout/process1"/>
    <dgm:cxn modelId="{E6D43F91-5F80-FC4E-B7AE-C2977570A402}" type="presParOf" srcId="{19667D1D-11CD-234D-8D8A-E0CC42E1BDC4}" destId="{A0AFE12F-AA16-4048-B9FC-EE9B0C9E2771}" srcOrd="2" destOrd="0" presId="urn:microsoft.com/office/officeart/2005/8/layout/process1"/>
    <dgm:cxn modelId="{B43171E3-36EC-FE4A-8919-D7EB4D5716B1}" type="presParOf" srcId="{19667D1D-11CD-234D-8D8A-E0CC42E1BDC4}" destId="{D9D99D8F-EBFE-6844-A900-8B49DC63B194}" srcOrd="3" destOrd="0" presId="urn:microsoft.com/office/officeart/2005/8/layout/process1"/>
    <dgm:cxn modelId="{D07AFF22-EADF-E541-9BAD-1B3A361E0253}" type="presParOf" srcId="{D9D99D8F-EBFE-6844-A900-8B49DC63B194}" destId="{7E3D333E-E612-354D-A776-39F1832BB28A}" srcOrd="0" destOrd="0" presId="urn:microsoft.com/office/officeart/2005/8/layout/process1"/>
    <dgm:cxn modelId="{5E5EC08F-36BA-A145-9AFA-7EFF6B1D1942}" type="presParOf" srcId="{19667D1D-11CD-234D-8D8A-E0CC42E1BDC4}" destId="{A7BE86E2-981A-1E40-86D5-20EB5CB45237}"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4431C4-EF25-A34E-AF26-88D091FC8847}" type="doc">
      <dgm:prSet loTypeId="urn:microsoft.com/office/officeart/2009/3/layout/HorizontalOrganizationChart" loCatId="" qsTypeId="urn:microsoft.com/office/officeart/2005/8/quickstyle/simple1" qsCatId="simple" csTypeId="urn:microsoft.com/office/officeart/2005/8/colors/accent1_2" csCatId="accent1" phldr="1"/>
      <dgm:spPr/>
      <dgm:t>
        <a:bodyPr/>
        <a:lstStyle/>
        <a:p>
          <a:endParaRPr lang="en-US"/>
        </a:p>
      </dgm:t>
    </dgm:pt>
    <dgm:pt modelId="{5D71E58F-1FC4-334C-8E01-32C974A0D713}">
      <dgm:prSet custT="1"/>
      <dgm:spPr>
        <a:solidFill>
          <a:srgbClr val="026937"/>
        </a:solidFill>
      </dgm:spPr>
      <dgm:t>
        <a:bodyPr/>
        <a:lstStyle/>
        <a:p>
          <a:r>
            <a:rPr lang="en-US" sz="4000" dirty="0"/>
            <a:t>Clinical </a:t>
          </a:r>
          <a:r>
            <a:rPr lang="en-US" sz="4000" dirty="0">
              <a:latin typeface="Times New Roman" panose="02020603050405020304" pitchFamily="18" charset="0"/>
              <a:cs typeface="Times New Roman" panose="02020603050405020304" pitchFamily="18" charset="0"/>
            </a:rPr>
            <a:t>Case</a:t>
          </a:r>
        </a:p>
      </dgm:t>
    </dgm:pt>
    <dgm:pt modelId="{A8143455-7539-5A44-9644-E231E6759E3A}" type="parTrans" cxnId="{2FB6778C-5508-5D41-B6C2-9993AE5265B2}">
      <dgm:prSet/>
      <dgm:spPr/>
      <dgm:t>
        <a:bodyPr/>
        <a:lstStyle/>
        <a:p>
          <a:endParaRPr lang="en-US"/>
        </a:p>
      </dgm:t>
    </dgm:pt>
    <dgm:pt modelId="{B1531D00-56E2-D144-982A-460926D9A63C}" type="sibTrans" cxnId="{2FB6778C-5508-5D41-B6C2-9993AE5265B2}">
      <dgm:prSet/>
      <dgm:spPr/>
      <dgm:t>
        <a:bodyPr/>
        <a:lstStyle/>
        <a:p>
          <a:endParaRPr lang="en-US"/>
        </a:p>
      </dgm:t>
    </dgm:pt>
    <dgm:pt modelId="{5B03DF93-756A-454E-B789-83E3D99EC6E0}">
      <dgm:prSet custT="1"/>
      <dgm:spPr>
        <a:solidFill>
          <a:srgbClr val="026937"/>
        </a:solidFill>
      </dgm:spPr>
      <dgm:t>
        <a:bodyPr/>
        <a:lstStyle/>
        <a:p>
          <a:r>
            <a:rPr lang="en-US" sz="4000" dirty="0">
              <a:latin typeface="Times New Roman" panose="02020603050405020304" pitchFamily="18" charset="0"/>
              <a:cs typeface="Times New Roman" panose="02020603050405020304" pitchFamily="18" charset="0"/>
            </a:rPr>
            <a:t>Generation</a:t>
          </a:r>
        </a:p>
      </dgm:t>
    </dgm:pt>
    <dgm:pt modelId="{70B0D904-915F-5048-8A1C-1FEC32A00EAE}" type="parTrans" cxnId="{2AA86CF9-1F97-1640-A2C5-58C124454332}">
      <dgm:prSet/>
      <dgm:spPr/>
      <dgm:t>
        <a:bodyPr/>
        <a:lstStyle/>
        <a:p>
          <a:endParaRPr lang="en-US"/>
        </a:p>
      </dgm:t>
    </dgm:pt>
    <dgm:pt modelId="{6312C4F3-19DF-5846-BB1C-44840D3241BD}" type="sibTrans" cxnId="{2AA86CF9-1F97-1640-A2C5-58C124454332}">
      <dgm:prSet/>
      <dgm:spPr/>
      <dgm:t>
        <a:bodyPr/>
        <a:lstStyle/>
        <a:p>
          <a:endParaRPr lang="en-US"/>
        </a:p>
      </dgm:t>
    </dgm:pt>
    <dgm:pt modelId="{6682C2AB-12F7-7B49-9FC1-65848670FECC}">
      <dgm:prSet custT="1"/>
      <dgm:spPr>
        <a:solidFill>
          <a:srgbClr val="026937"/>
        </a:solidFill>
      </dgm:spPr>
      <dgm:t>
        <a:bodyPr/>
        <a:lstStyle/>
        <a:p>
          <a:r>
            <a:rPr lang="en-US" sz="4000" dirty="0">
              <a:latin typeface="Times New Roman" panose="02020603050405020304" pitchFamily="18" charset="0"/>
              <a:cs typeface="Times New Roman" panose="02020603050405020304" pitchFamily="18" charset="0"/>
            </a:rPr>
            <a:t>Filtration</a:t>
          </a:r>
        </a:p>
      </dgm:t>
    </dgm:pt>
    <dgm:pt modelId="{E3B78EEE-A313-A347-AD66-A7D92E6D10E9}" type="parTrans" cxnId="{F9171631-38A3-C348-863C-153890566AD1}">
      <dgm:prSet/>
      <dgm:spPr/>
      <dgm:t>
        <a:bodyPr/>
        <a:lstStyle/>
        <a:p>
          <a:endParaRPr lang="en-US"/>
        </a:p>
      </dgm:t>
    </dgm:pt>
    <dgm:pt modelId="{F367A9FB-E6D8-3946-956F-94BEB616F6BE}" type="sibTrans" cxnId="{F9171631-38A3-C348-863C-153890566AD1}">
      <dgm:prSet/>
      <dgm:spPr/>
      <dgm:t>
        <a:bodyPr/>
        <a:lstStyle/>
        <a:p>
          <a:endParaRPr lang="en-US"/>
        </a:p>
      </dgm:t>
    </dgm:pt>
    <dgm:pt modelId="{10A8D33E-BADC-3F4D-A095-2B56DC64B575}">
      <dgm:prSet custT="1"/>
      <dgm:spPr>
        <a:solidFill>
          <a:srgbClr val="026937"/>
        </a:solidFill>
      </dgm:spPr>
      <dgm:t>
        <a:bodyPr/>
        <a:lstStyle/>
        <a:p>
          <a:r>
            <a:rPr lang="en-US" sz="4000" dirty="0">
              <a:latin typeface="Times New Roman" panose="02020603050405020304" pitchFamily="18" charset="0"/>
              <a:cs typeface="Times New Roman" panose="02020603050405020304" pitchFamily="18" charset="0"/>
            </a:rPr>
            <a:t>Ordering</a:t>
          </a:r>
        </a:p>
      </dgm:t>
    </dgm:pt>
    <dgm:pt modelId="{32D4E897-CE5E-6E42-AE24-A489E4CAF190}" type="parTrans" cxnId="{140A7DFE-7D6F-C242-8399-6F0E74FC7DDB}">
      <dgm:prSet/>
      <dgm:spPr/>
      <dgm:t>
        <a:bodyPr/>
        <a:lstStyle/>
        <a:p>
          <a:endParaRPr lang="en-US"/>
        </a:p>
      </dgm:t>
    </dgm:pt>
    <dgm:pt modelId="{78335761-4EC7-324E-9B88-5F7785F6FDFE}" type="sibTrans" cxnId="{140A7DFE-7D6F-C242-8399-6F0E74FC7DDB}">
      <dgm:prSet/>
      <dgm:spPr/>
      <dgm:t>
        <a:bodyPr/>
        <a:lstStyle/>
        <a:p>
          <a:endParaRPr lang="en-US"/>
        </a:p>
      </dgm:t>
    </dgm:pt>
    <dgm:pt modelId="{D1D59551-D070-B945-B460-51D0F592A42D}">
      <dgm:prSet custT="1"/>
      <dgm:spPr>
        <a:solidFill>
          <a:srgbClr val="026937"/>
        </a:solidFill>
      </dgm:spPr>
      <dgm:t>
        <a:bodyPr/>
        <a:lstStyle/>
        <a:p>
          <a:r>
            <a:rPr lang="en-US" sz="4000" dirty="0">
              <a:latin typeface="Times New Roman" panose="02020603050405020304" pitchFamily="18" charset="0"/>
              <a:cs typeface="Times New Roman" panose="02020603050405020304" pitchFamily="18" charset="0"/>
            </a:rPr>
            <a:t>MMT</a:t>
          </a:r>
        </a:p>
      </dgm:t>
    </dgm:pt>
    <dgm:pt modelId="{44C64490-045B-8544-849A-60B2F757169E}" type="sibTrans" cxnId="{8B0A8D37-1BD4-BD45-BD85-56B80C8BD206}">
      <dgm:prSet/>
      <dgm:spPr/>
      <dgm:t>
        <a:bodyPr/>
        <a:lstStyle/>
        <a:p>
          <a:endParaRPr lang="en-US"/>
        </a:p>
      </dgm:t>
    </dgm:pt>
    <dgm:pt modelId="{AC200D45-A61E-6443-A083-D16AD26F6720}" type="parTrans" cxnId="{8B0A8D37-1BD4-BD45-BD85-56B80C8BD206}">
      <dgm:prSet/>
      <dgm:spPr/>
      <dgm:t>
        <a:bodyPr/>
        <a:lstStyle/>
        <a:p>
          <a:endParaRPr lang="en-US"/>
        </a:p>
      </dgm:t>
    </dgm:pt>
    <dgm:pt modelId="{EE5309DD-458B-B943-9D6F-FBEA54D6CCEA}" type="pres">
      <dgm:prSet presAssocID="{5C4431C4-EF25-A34E-AF26-88D091FC8847}" presName="hierChild1" presStyleCnt="0">
        <dgm:presLayoutVars>
          <dgm:orgChart val="1"/>
          <dgm:chPref val="1"/>
          <dgm:dir/>
          <dgm:animOne val="branch"/>
          <dgm:animLvl val="lvl"/>
          <dgm:resizeHandles/>
        </dgm:presLayoutVars>
      </dgm:prSet>
      <dgm:spPr/>
    </dgm:pt>
    <dgm:pt modelId="{DE37B19B-543D-5341-9254-2D300443BC0C}" type="pres">
      <dgm:prSet presAssocID="{5D71E58F-1FC4-334C-8E01-32C974A0D713}" presName="hierRoot1" presStyleCnt="0">
        <dgm:presLayoutVars>
          <dgm:hierBranch val="init"/>
        </dgm:presLayoutVars>
      </dgm:prSet>
      <dgm:spPr/>
    </dgm:pt>
    <dgm:pt modelId="{6448D428-3D8F-A943-838D-C7335A78B14F}" type="pres">
      <dgm:prSet presAssocID="{5D71E58F-1FC4-334C-8E01-32C974A0D713}" presName="rootComposite1" presStyleCnt="0"/>
      <dgm:spPr/>
    </dgm:pt>
    <dgm:pt modelId="{13F7E123-2481-A345-88EC-71688A3B3350}" type="pres">
      <dgm:prSet presAssocID="{5D71E58F-1FC4-334C-8E01-32C974A0D713}" presName="rootText1" presStyleLbl="node0" presStyleIdx="0" presStyleCnt="1">
        <dgm:presLayoutVars>
          <dgm:chPref val="3"/>
        </dgm:presLayoutVars>
      </dgm:prSet>
      <dgm:spPr/>
    </dgm:pt>
    <dgm:pt modelId="{E3F2BCA2-1002-C24D-BB8E-5694CDE977FE}" type="pres">
      <dgm:prSet presAssocID="{5D71E58F-1FC4-334C-8E01-32C974A0D713}" presName="rootConnector1" presStyleLbl="node1" presStyleIdx="0" presStyleCnt="0"/>
      <dgm:spPr/>
    </dgm:pt>
    <dgm:pt modelId="{5F6C9760-A1BA-F64C-B83D-BBB8C1A9B91D}" type="pres">
      <dgm:prSet presAssocID="{5D71E58F-1FC4-334C-8E01-32C974A0D713}" presName="hierChild2" presStyleCnt="0"/>
      <dgm:spPr/>
    </dgm:pt>
    <dgm:pt modelId="{C4853E1D-7FDC-374C-BCF4-D01EF7D87E57}" type="pres">
      <dgm:prSet presAssocID="{AC200D45-A61E-6443-A083-D16AD26F6720}" presName="Name64" presStyleLbl="parChTrans1D2" presStyleIdx="0" presStyleCnt="1"/>
      <dgm:spPr/>
    </dgm:pt>
    <dgm:pt modelId="{A0DDB13B-4C23-F445-92C3-B2B80B090ABB}" type="pres">
      <dgm:prSet presAssocID="{D1D59551-D070-B945-B460-51D0F592A42D}" presName="hierRoot2" presStyleCnt="0">
        <dgm:presLayoutVars>
          <dgm:hierBranch val="init"/>
        </dgm:presLayoutVars>
      </dgm:prSet>
      <dgm:spPr/>
    </dgm:pt>
    <dgm:pt modelId="{B70803CB-0294-C74B-8708-EE717BE9B737}" type="pres">
      <dgm:prSet presAssocID="{D1D59551-D070-B945-B460-51D0F592A42D}" presName="rootComposite" presStyleCnt="0"/>
      <dgm:spPr/>
    </dgm:pt>
    <dgm:pt modelId="{6394ED34-9D49-FB4F-9B4B-1FDF0EB6FDD5}" type="pres">
      <dgm:prSet presAssocID="{D1D59551-D070-B945-B460-51D0F592A42D}" presName="rootText" presStyleLbl="node2" presStyleIdx="0" presStyleCnt="1">
        <dgm:presLayoutVars>
          <dgm:chPref val="3"/>
        </dgm:presLayoutVars>
      </dgm:prSet>
      <dgm:spPr/>
    </dgm:pt>
    <dgm:pt modelId="{E24EB1A2-6FD2-8349-832A-10D84FB96666}" type="pres">
      <dgm:prSet presAssocID="{D1D59551-D070-B945-B460-51D0F592A42D}" presName="rootConnector" presStyleLbl="node2" presStyleIdx="0" presStyleCnt="1"/>
      <dgm:spPr/>
    </dgm:pt>
    <dgm:pt modelId="{77859D8D-221F-8B47-838B-EFACC68E39C8}" type="pres">
      <dgm:prSet presAssocID="{D1D59551-D070-B945-B460-51D0F592A42D}" presName="hierChild4" presStyleCnt="0"/>
      <dgm:spPr/>
    </dgm:pt>
    <dgm:pt modelId="{D0E0B257-C7C5-4C42-8C58-3F887381D8CC}" type="pres">
      <dgm:prSet presAssocID="{70B0D904-915F-5048-8A1C-1FEC32A00EAE}" presName="Name64" presStyleLbl="parChTrans1D3" presStyleIdx="0" presStyleCnt="3"/>
      <dgm:spPr/>
    </dgm:pt>
    <dgm:pt modelId="{9B1FF933-0BB3-CB4A-9E6D-A35B3F84EEC3}" type="pres">
      <dgm:prSet presAssocID="{5B03DF93-756A-454E-B789-83E3D99EC6E0}" presName="hierRoot2" presStyleCnt="0">
        <dgm:presLayoutVars>
          <dgm:hierBranch val="init"/>
        </dgm:presLayoutVars>
      </dgm:prSet>
      <dgm:spPr/>
    </dgm:pt>
    <dgm:pt modelId="{C59BE837-7809-8149-9377-26DBACABBD8C}" type="pres">
      <dgm:prSet presAssocID="{5B03DF93-756A-454E-B789-83E3D99EC6E0}" presName="rootComposite" presStyleCnt="0"/>
      <dgm:spPr/>
    </dgm:pt>
    <dgm:pt modelId="{47296694-6D6C-B94F-8E75-43CDAF7EDF28}" type="pres">
      <dgm:prSet presAssocID="{5B03DF93-756A-454E-B789-83E3D99EC6E0}" presName="rootText" presStyleLbl="node3" presStyleIdx="0" presStyleCnt="3">
        <dgm:presLayoutVars>
          <dgm:chPref val="3"/>
        </dgm:presLayoutVars>
      </dgm:prSet>
      <dgm:spPr/>
    </dgm:pt>
    <dgm:pt modelId="{DEF3BA85-2023-B943-A380-8F77168F60F2}" type="pres">
      <dgm:prSet presAssocID="{5B03DF93-756A-454E-B789-83E3D99EC6E0}" presName="rootConnector" presStyleLbl="node3" presStyleIdx="0" presStyleCnt="3"/>
      <dgm:spPr/>
    </dgm:pt>
    <dgm:pt modelId="{66D0BA79-E1B3-614F-851C-7DE4DB499C85}" type="pres">
      <dgm:prSet presAssocID="{5B03DF93-756A-454E-B789-83E3D99EC6E0}" presName="hierChild4" presStyleCnt="0"/>
      <dgm:spPr/>
    </dgm:pt>
    <dgm:pt modelId="{8BDBE1DF-C352-624A-8193-EA7B0952520C}" type="pres">
      <dgm:prSet presAssocID="{5B03DF93-756A-454E-B789-83E3D99EC6E0}" presName="hierChild5" presStyleCnt="0"/>
      <dgm:spPr/>
    </dgm:pt>
    <dgm:pt modelId="{C0AD2BE3-C17C-7947-8BF2-73946676B56C}" type="pres">
      <dgm:prSet presAssocID="{E3B78EEE-A313-A347-AD66-A7D92E6D10E9}" presName="Name64" presStyleLbl="parChTrans1D3" presStyleIdx="1" presStyleCnt="3"/>
      <dgm:spPr/>
    </dgm:pt>
    <dgm:pt modelId="{D5E135C2-6B38-AB42-BA6F-5C10CA3CEFA7}" type="pres">
      <dgm:prSet presAssocID="{6682C2AB-12F7-7B49-9FC1-65848670FECC}" presName="hierRoot2" presStyleCnt="0">
        <dgm:presLayoutVars>
          <dgm:hierBranch val="init"/>
        </dgm:presLayoutVars>
      </dgm:prSet>
      <dgm:spPr/>
    </dgm:pt>
    <dgm:pt modelId="{CE93949D-9770-9445-A39B-5CEA824BD475}" type="pres">
      <dgm:prSet presAssocID="{6682C2AB-12F7-7B49-9FC1-65848670FECC}" presName="rootComposite" presStyleCnt="0"/>
      <dgm:spPr/>
    </dgm:pt>
    <dgm:pt modelId="{3694BAD1-9AA8-E24F-AEA9-F4F969B09F6A}" type="pres">
      <dgm:prSet presAssocID="{6682C2AB-12F7-7B49-9FC1-65848670FECC}" presName="rootText" presStyleLbl="node3" presStyleIdx="1" presStyleCnt="3">
        <dgm:presLayoutVars>
          <dgm:chPref val="3"/>
        </dgm:presLayoutVars>
      </dgm:prSet>
      <dgm:spPr/>
    </dgm:pt>
    <dgm:pt modelId="{48E12BE7-833C-914D-9B9C-4C2F074BC1B2}" type="pres">
      <dgm:prSet presAssocID="{6682C2AB-12F7-7B49-9FC1-65848670FECC}" presName="rootConnector" presStyleLbl="node3" presStyleIdx="1" presStyleCnt="3"/>
      <dgm:spPr/>
    </dgm:pt>
    <dgm:pt modelId="{9C16D0DD-F4F8-6642-9F41-99E7F0CAF937}" type="pres">
      <dgm:prSet presAssocID="{6682C2AB-12F7-7B49-9FC1-65848670FECC}" presName="hierChild4" presStyleCnt="0"/>
      <dgm:spPr/>
    </dgm:pt>
    <dgm:pt modelId="{DDDDC206-29E5-A844-825A-77F77908A800}" type="pres">
      <dgm:prSet presAssocID="{6682C2AB-12F7-7B49-9FC1-65848670FECC}" presName="hierChild5" presStyleCnt="0"/>
      <dgm:spPr/>
    </dgm:pt>
    <dgm:pt modelId="{12F6C5D2-AAD0-0843-9E80-7BB2B692E4D6}" type="pres">
      <dgm:prSet presAssocID="{32D4E897-CE5E-6E42-AE24-A489E4CAF190}" presName="Name64" presStyleLbl="parChTrans1D3" presStyleIdx="2" presStyleCnt="3"/>
      <dgm:spPr/>
    </dgm:pt>
    <dgm:pt modelId="{3AD29377-DDB3-E14B-93B3-812586D4EB0D}" type="pres">
      <dgm:prSet presAssocID="{10A8D33E-BADC-3F4D-A095-2B56DC64B575}" presName="hierRoot2" presStyleCnt="0">
        <dgm:presLayoutVars>
          <dgm:hierBranch val="init"/>
        </dgm:presLayoutVars>
      </dgm:prSet>
      <dgm:spPr/>
    </dgm:pt>
    <dgm:pt modelId="{26831DD6-61DD-5E4C-A94A-AE20ACA9B3A3}" type="pres">
      <dgm:prSet presAssocID="{10A8D33E-BADC-3F4D-A095-2B56DC64B575}" presName="rootComposite" presStyleCnt="0"/>
      <dgm:spPr/>
    </dgm:pt>
    <dgm:pt modelId="{BE035319-BF62-2C47-A689-DFC1705F8565}" type="pres">
      <dgm:prSet presAssocID="{10A8D33E-BADC-3F4D-A095-2B56DC64B575}" presName="rootText" presStyleLbl="node3" presStyleIdx="2" presStyleCnt="3">
        <dgm:presLayoutVars>
          <dgm:chPref val="3"/>
        </dgm:presLayoutVars>
      </dgm:prSet>
      <dgm:spPr/>
    </dgm:pt>
    <dgm:pt modelId="{274C2035-12EC-5547-9EEE-5838CD9BABCC}" type="pres">
      <dgm:prSet presAssocID="{10A8D33E-BADC-3F4D-A095-2B56DC64B575}" presName="rootConnector" presStyleLbl="node3" presStyleIdx="2" presStyleCnt="3"/>
      <dgm:spPr/>
    </dgm:pt>
    <dgm:pt modelId="{52B4E4E2-FE23-024D-9F86-94ECD09F35C6}" type="pres">
      <dgm:prSet presAssocID="{10A8D33E-BADC-3F4D-A095-2B56DC64B575}" presName="hierChild4" presStyleCnt="0"/>
      <dgm:spPr/>
    </dgm:pt>
    <dgm:pt modelId="{CB065705-F67D-5740-A222-620A911BA395}" type="pres">
      <dgm:prSet presAssocID="{10A8D33E-BADC-3F4D-A095-2B56DC64B575}" presName="hierChild5" presStyleCnt="0"/>
      <dgm:spPr/>
    </dgm:pt>
    <dgm:pt modelId="{8E253E87-47A6-2A4C-8273-29B665CACA90}" type="pres">
      <dgm:prSet presAssocID="{D1D59551-D070-B945-B460-51D0F592A42D}" presName="hierChild5" presStyleCnt="0"/>
      <dgm:spPr/>
    </dgm:pt>
    <dgm:pt modelId="{21724C52-95E5-BC4C-9CEC-47E38BA0C73D}" type="pres">
      <dgm:prSet presAssocID="{5D71E58F-1FC4-334C-8E01-32C974A0D713}" presName="hierChild3" presStyleCnt="0"/>
      <dgm:spPr/>
    </dgm:pt>
  </dgm:ptLst>
  <dgm:cxnLst>
    <dgm:cxn modelId="{22EB0202-8EF1-5E43-BE60-8527C363C775}" type="presOf" srcId="{5C4431C4-EF25-A34E-AF26-88D091FC8847}" destId="{EE5309DD-458B-B943-9D6F-FBEA54D6CCEA}" srcOrd="0" destOrd="0" presId="urn:microsoft.com/office/officeart/2009/3/layout/HorizontalOrganizationChart"/>
    <dgm:cxn modelId="{9CD59128-4396-AD41-AD49-C0FB84E8549B}" type="presOf" srcId="{32D4E897-CE5E-6E42-AE24-A489E4CAF190}" destId="{12F6C5D2-AAD0-0843-9E80-7BB2B692E4D6}" srcOrd="0" destOrd="0" presId="urn:microsoft.com/office/officeart/2009/3/layout/HorizontalOrganizationChart"/>
    <dgm:cxn modelId="{6BB6D528-7AE7-EA49-88E3-1002BBB42C56}" type="presOf" srcId="{5D71E58F-1FC4-334C-8E01-32C974A0D713}" destId="{E3F2BCA2-1002-C24D-BB8E-5694CDE977FE}" srcOrd="1" destOrd="0" presId="urn:microsoft.com/office/officeart/2009/3/layout/HorizontalOrganizationChart"/>
    <dgm:cxn modelId="{5065972B-2348-CC49-AF7C-677A351585EC}" type="presOf" srcId="{6682C2AB-12F7-7B49-9FC1-65848670FECC}" destId="{48E12BE7-833C-914D-9B9C-4C2F074BC1B2}" srcOrd="1" destOrd="0" presId="urn:microsoft.com/office/officeart/2009/3/layout/HorizontalOrganizationChart"/>
    <dgm:cxn modelId="{F9171631-38A3-C348-863C-153890566AD1}" srcId="{D1D59551-D070-B945-B460-51D0F592A42D}" destId="{6682C2AB-12F7-7B49-9FC1-65848670FECC}" srcOrd="1" destOrd="0" parTransId="{E3B78EEE-A313-A347-AD66-A7D92E6D10E9}" sibTransId="{F367A9FB-E6D8-3946-956F-94BEB616F6BE}"/>
    <dgm:cxn modelId="{921FF735-D9A5-ED4A-84AD-C3CA19DB7EA6}" type="presOf" srcId="{E3B78EEE-A313-A347-AD66-A7D92E6D10E9}" destId="{C0AD2BE3-C17C-7947-8BF2-73946676B56C}" srcOrd="0" destOrd="0" presId="urn:microsoft.com/office/officeart/2009/3/layout/HorizontalOrganizationChart"/>
    <dgm:cxn modelId="{8B0A8D37-1BD4-BD45-BD85-56B80C8BD206}" srcId="{5D71E58F-1FC4-334C-8E01-32C974A0D713}" destId="{D1D59551-D070-B945-B460-51D0F592A42D}" srcOrd="0" destOrd="0" parTransId="{AC200D45-A61E-6443-A083-D16AD26F6720}" sibTransId="{44C64490-045B-8544-849A-60B2F757169E}"/>
    <dgm:cxn modelId="{2C831A38-5002-1B4C-9503-EF4D50C66326}" type="presOf" srcId="{AC200D45-A61E-6443-A083-D16AD26F6720}" destId="{C4853E1D-7FDC-374C-BCF4-D01EF7D87E57}" srcOrd="0" destOrd="0" presId="urn:microsoft.com/office/officeart/2009/3/layout/HorizontalOrganizationChart"/>
    <dgm:cxn modelId="{D15E804C-ECA6-8547-AE36-37FC156F13BC}" type="presOf" srcId="{D1D59551-D070-B945-B460-51D0F592A42D}" destId="{6394ED34-9D49-FB4F-9B4B-1FDF0EB6FDD5}" srcOrd="0" destOrd="0" presId="urn:microsoft.com/office/officeart/2009/3/layout/HorizontalOrganizationChart"/>
    <dgm:cxn modelId="{EC344B58-7A74-CC4D-AAE2-6006855EBC7B}" type="presOf" srcId="{5D71E58F-1FC4-334C-8E01-32C974A0D713}" destId="{13F7E123-2481-A345-88EC-71688A3B3350}" srcOrd="0" destOrd="0" presId="urn:microsoft.com/office/officeart/2009/3/layout/HorizontalOrganizationChart"/>
    <dgm:cxn modelId="{88D4165E-EBD9-874D-BF0A-1FD596F9AABB}" type="presOf" srcId="{70B0D904-915F-5048-8A1C-1FEC32A00EAE}" destId="{D0E0B257-C7C5-4C42-8C58-3F887381D8CC}" srcOrd="0" destOrd="0" presId="urn:microsoft.com/office/officeart/2009/3/layout/HorizontalOrganizationChart"/>
    <dgm:cxn modelId="{6DB83F6E-B2D8-5848-96D5-8E7C3B9D3767}" type="presOf" srcId="{10A8D33E-BADC-3F4D-A095-2B56DC64B575}" destId="{BE035319-BF62-2C47-A689-DFC1705F8565}" srcOrd="0" destOrd="0" presId="urn:microsoft.com/office/officeart/2009/3/layout/HorizontalOrganizationChart"/>
    <dgm:cxn modelId="{38073B87-116B-1D41-8648-AB7887ACEAD9}" type="presOf" srcId="{6682C2AB-12F7-7B49-9FC1-65848670FECC}" destId="{3694BAD1-9AA8-E24F-AEA9-F4F969B09F6A}" srcOrd="0" destOrd="0" presId="urn:microsoft.com/office/officeart/2009/3/layout/HorizontalOrganizationChart"/>
    <dgm:cxn modelId="{2FB6778C-5508-5D41-B6C2-9993AE5265B2}" srcId="{5C4431C4-EF25-A34E-AF26-88D091FC8847}" destId="{5D71E58F-1FC4-334C-8E01-32C974A0D713}" srcOrd="0" destOrd="0" parTransId="{A8143455-7539-5A44-9644-E231E6759E3A}" sibTransId="{B1531D00-56E2-D144-982A-460926D9A63C}"/>
    <dgm:cxn modelId="{93D0C1AF-34C8-864E-AB48-3498F34A2B23}" type="presOf" srcId="{5B03DF93-756A-454E-B789-83E3D99EC6E0}" destId="{47296694-6D6C-B94F-8E75-43CDAF7EDF28}" srcOrd="0" destOrd="0" presId="urn:microsoft.com/office/officeart/2009/3/layout/HorizontalOrganizationChart"/>
    <dgm:cxn modelId="{3E693CC3-BCA0-4948-A49B-DCFB31D82914}" type="presOf" srcId="{5B03DF93-756A-454E-B789-83E3D99EC6E0}" destId="{DEF3BA85-2023-B943-A380-8F77168F60F2}" srcOrd="1" destOrd="0" presId="urn:microsoft.com/office/officeart/2009/3/layout/HorizontalOrganizationChart"/>
    <dgm:cxn modelId="{213D41F2-E9D4-EA4B-974F-2234BA3C027E}" type="presOf" srcId="{10A8D33E-BADC-3F4D-A095-2B56DC64B575}" destId="{274C2035-12EC-5547-9EEE-5838CD9BABCC}" srcOrd="1" destOrd="0" presId="urn:microsoft.com/office/officeart/2009/3/layout/HorizontalOrganizationChart"/>
    <dgm:cxn modelId="{829056F2-303F-A74A-A928-E32733BC8B47}" type="presOf" srcId="{D1D59551-D070-B945-B460-51D0F592A42D}" destId="{E24EB1A2-6FD2-8349-832A-10D84FB96666}" srcOrd="1" destOrd="0" presId="urn:microsoft.com/office/officeart/2009/3/layout/HorizontalOrganizationChart"/>
    <dgm:cxn modelId="{2AA86CF9-1F97-1640-A2C5-58C124454332}" srcId="{D1D59551-D070-B945-B460-51D0F592A42D}" destId="{5B03DF93-756A-454E-B789-83E3D99EC6E0}" srcOrd="0" destOrd="0" parTransId="{70B0D904-915F-5048-8A1C-1FEC32A00EAE}" sibTransId="{6312C4F3-19DF-5846-BB1C-44840D3241BD}"/>
    <dgm:cxn modelId="{140A7DFE-7D6F-C242-8399-6F0E74FC7DDB}" srcId="{D1D59551-D070-B945-B460-51D0F592A42D}" destId="{10A8D33E-BADC-3F4D-A095-2B56DC64B575}" srcOrd="2" destOrd="0" parTransId="{32D4E897-CE5E-6E42-AE24-A489E4CAF190}" sibTransId="{78335761-4EC7-324E-9B88-5F7785F6FDFE}"/>
    <dgm:cxn modelId="{2250D668-F204-4146-88CC-12F7754BE8CF}" type="presParOf" srcId="{EE5309DD-458B-B943-9D6F-FBEA54D6CCEA}" destId="{DE37B19B-543D-5341-9254-2D300443BC0C}" srcOrd="0" destOrd="0" presId="urn:microsoft.com/office/officeart/2009/3/layout/HorizontalOrganizationChart"/>
    <dgm:cxn modelId="{1E07EA94-0BCB-F243-9FD6-4D514C10D772}" type="presParOf" srcId="{DE37B19B-543D-5341-9254-2D300443BC0C}" destId="{6448D428-3D8F-A943-838D-C7335A78B14F}" srcOrd="0" destOrd="0" presId="urn:microsoft.com/office/officeart/2009/3/layout/HorizontalOrganizationChart"/>
    <dgm:cxn modelId="{3F6A7B1C-AB80-F946-B52A-F489FE1C63F3}" type="presParOf" srcId="{6448D428-3D8F-A943-838D-C7335A78B14F}" destId="{13F7E123-2481-A345-88EC-71688A3B3350}" srcOrd="0" destOrd="0" presId="urn:microsoft.com/office/officeart/2009/3/layout/HorizontalOrganizationChart"/>
    <dgm:cxn modelId="{F9B93546-9DCE-7D4B-9ABD-70D4ADA672DB}" type="presParOf" srcId="{6448D428-3D8F-A943-838D-C7335A78B14F}" destId="{E3F2BCA2-1002-C24D-BB8E-5694CDE977FE}" srcOrd="1" destOrd="0" presId="urn:microsoft.com/office/officeart/2009/3/layout/HorizontalOrganizationChart"/>
    <dgm:cxn modelId="{BD3FF3DB-7972-2047-BABF-17FE09505EEB}" type="presParOf" srcId="{DE37B19B-543D-5341-9254-2D300443BC0C}" destId="{5F6C9760-A1BA-F64C-B83D-BBB8C1A9B91D}" srcOrd="1" destOrd="0" presId="urn:microsoft.com/office/officeart/2009/3/layout/HorizontalOrganizationChart"/>
    <dgm:cxn modelId="{AB2FCB40-A831-5342-9A8A-97B217DB59C2}" type="presParOf" srcId="{5F6C9760-A1BA-F64C-B83D-BBB8C1A9B91D}" destId="{C4853E1D-7FDC-374C-BCF4-D01EF7D87E57}" srcOrd="0" destOrd="0" presId="urn:microsoft.com/office/officeart/2009/3/layout/HorizontalOrganizationChart"/>
    <dgm:cxn modelId="{DAB4FB04-AFF9-C94A-893F-AB6656029BBB}" type="presParOf" srcId="{5F6C9760-A1BA-F64C-B83D-BBB8C1A9B91D}" destId="{A0DDB13B-4C23-F445-92C3-B2B80B090ABB}" srcOrd="1" destOrd="0" presId="urn:microsoft.com/office/officeart/2009/3/layout/HorizontalOrganizationChart"/>
    <dgm:cxn modelId="{B86F2A16-D3BC-6748-94E5-6ABCB73781AA}" type="presParOf" srcId="{A0DDB13B-4C23-F445-92C3-B2B80B090ABB}" destId="{B70803CB-0294-C74B-8708-EE717BE9B737}" srcOrd="0" destOrd="0" presId="urn:microsoft.com/office/officeart/2009/3/layout/HorizontalOrganizationChart"/>
    <dgm:cxn modelId="{A4529A5E-44CB-3D4E-BD5B-42062FEA9F79}" type="presParOf" srcId="{B70803CB-0294-C74B-8708-EE717BE9B737}" destId="{6394ED34-9D49-FB4F-9B4B-1FDF0EB6FDD5}" srcOrd="0" destOrd="0" presId="urn:microsoft.com/office/officeart/2009/3/layout/HorizontalOrganizationChart"/>
    <dgm:cxn modelId="{E6CDCCA3-ADCD-C543-BB2E-B40CC84897EE}" type="presParOf" srcId="{B70803CB-0294-C74B-8708-EE717BE9B737}" destId="{E24EB1A2-6FD2-8349-832A-10D84FB96666}" srcOrd="1" destOrd="0" presId="urn:microsoft.com/office/officeart/2009/3/layout/HorizontalOrganizationChart"/>
    <dgm:cxn modelId="{CAB735A6-1F67-2142-8D73-F28983A97841}" type="presParOf" srcId="{A0DDB13B-4C23-F445-92C3-B2B80B090ABB}" destId="{77859D8D-221F-8B47-838B-EFACC68E39C8}" srcOrd="1" destOrd="0" presId="urn:microsoft.com/office/officeart/2009/3/layout/HorizontalOrganizationChart"/>
    <dgm:cxn modelId="{613B8B77-2241-1349-9226-CF612588A979}" type="presParOf" srcId="{77859D8D-221F-8B47-838B-EFACC68E39C8}" destId="{D0E0B257-C7C5-4C42-8C58-3F887381D8CC}" srcOrd="0" destOrd="0" presId="urn:microsoft.com/office/officeart/2009/3/layout/HorizontalOrganizationChart"/>
    <dgm:cxn modelId="{DABAA806-FB11-CE47-A6BC-4B7689C5AD95}" type="presParOf" srcId="{77859D8D-221F-8B47-838B-EFACC68E39C8}" destId="{9B1FF933-0BB3-CB4A-9E6D-A35B3F84EEC3}" srcOrd="1" destOrd="0" presId="urn:microsoft.com/office/officeart/2009/3/layout/HorizontalOrganizationChart"/>
    <dgm:cxn modelId="{FB5E29AD-5751-4749-9E4C-673548645658}" type="presParOf" srcId="{9B1FF933-0BB3-CB4A-9E6D-A35B3F84EEC3}" destId="{C59BE837-7809-8149-9377-26DBACABBD8C}" srcOrd="0" destOrd="0" presId="urn:microsoft.com/office/officeart/2009/3/layout/HorizontalOrganizationChart"/>
    <dgm:cxn modelId="{5E89A7A2-C6D4-054B-9C51-73526274EE3F}" type="presParOf" srcId="{C59BE837-7809-8149-9377-26DBACABBD8C}" destId="{47296694-6D6C-B94F-8E75-43CDAF7EDF28}" srcOrd="0" destOrd="0" presId="urn:microsoft.com/office/officeart/2009/3/layout/HorizontalOrganizationChart"/>
    <dgm:cxn modelId="{CBB2852F-A633-6D4F-9AC7-DD26F8936F4F}" type="presParOf" srcId="{C59BE837-7809-8149-9377-26DBACABBD8C}" destId="{DEF3BA85-2023-B943-A380-8F77168F60F2}" srcOrd="1" destOrd="0" presId="urn:microsoft.com/office/officeart/2009/3/layout/HorizontalOrganizationChart"/>
    <dgm:cxn modelId="{76FDF0B9-146B-054F-AA32-DBA86311B8DD}" type="presParOf" srcId="{9B1FF933-0BB3-CB4A-9E6D-A35B3F84EEC3}" destId="{66D0BA79-E1B3-614F-851C-7DE4DB499C85}" srcOrd="1" destOrd="0" presId="urn:microsoft.com/office/officeart/2009/3/layout/HorizontalOrganizationChart"/>
    <dgm:cxn modelId="{1DCD3171-08E5-024C-A9FF-AA6ADAF8ACAD}" type="presParOf" srcId="{9B1FF933-0BB3-CB4A-9E6D-A35B3F84EEC3}" destId="{8BDBE1DF-C352-624A-8193-EA7B0952520C}" srcOrd="2" destOrd="0" presId="urn:microsoft.com/office/officeart/2009/3/layout/HorizontalOrganizationChart"/>
    <dgm:cxn modelId="{A029CE57-A422-BC44-A0EB-9305480C36A7}" type="presParOf" srcId="{77859D8D-221F-8B47-838B-EFACC68E39C8}" destId="{C0AD2BE3-C17C-7947-8BF2-73946676B56C}" srcOrd="2" destOrd="0" presId="urn:microsoft.com/office/officeart/2009/3/layout/HorizontalOrganizationChart"/>
    <dgm:cxn modelId="{E0135E5D-13E7-5F46-B051-CAF5A1E91269}" type="presParOf" srcId="{77859D8D-221F-8B47-838B-EFACC68E39C8}" destId="{D5E135C2-6B38-AB42-BA6F-5C10CA3CEFA7}" srcOrd="3" destOrd="0" presId="urn:microsoft.com/office/officeart/2009/3/layout/HorizontalOrganizationChart"/>
    <dgm:cxn modelId="{7ED0B7D0-C779-2048-9C81-B5D6EEF3AF8C}" type="presParOf" srcId="{D5E135C2-6B38-AB42-BA6F-5C10CA3CEFA7}" destId="{CE93949D-9770-9445-A39B-5CEA824BD475}" srcOrd="0" destOrd="0" presId="urn:microsoft.com/office/officeart/2009/3/layout/HorizontalOrganizationChart"/>
    <dgm:cxn modelId="{E9325376-4BC0-2F4F-AB97-645E0D88751A}" type="presParOf" srcId="{CE93949D-9770-9445-A39B-5CEA824BD475}" destId="{3694BAD1-9AA8-E24F-AEA9-F4F969B09F6A}" srcOrd="0" destOrd="0" presId="urn:microsoft.com/office/officeart/2009/3/layout/HorizontalOrganizationChart"/>
    <dgm:cxn modelId="{B13FBD24-18E4-F940-ABAB-544533C1A430}" type="presParOf" srcId="{CE93949D-9770-9445-A39B-5CEA824BD475}" destId="{48E12BE7-833C-914D-9B9C-4C2F074BC1B2}" srcOrd="1" destOrd="0" presId="urn:microsoft.com/office/officeart/2009/3/layout/HorizontalOrganizationChart"/>
    <dgm:cxn modelId="{8D8B9473-A650-564A-867B-DC12AE22EE55}" type="presParOf" srcId="{D5E135C2-6B38-AB42-BA6F-5C10CA3CEFA7}" destId="{9C16D0DD-F4F8-6642-9F41-99E7F0CAF937}" srcOrd="1" destOrd="0" presId="urn:microsoft.com/office/officeart/2009/3/layout/HorizontalOrganizationChart"/>
    <dgm:cxn modelId="{1DE16167-3AC2-5149-8D3E-AFC0CCB9183A}" type="presParOf" srcId="{D5E135C2-6B38-AB42-BA6F-5C10CA3CEFA7}" destId="{DDDDC206-29E5-A844-825A-77F77908A800}" srcOrd="2" destOrd="0" presId="urn:microsoft.com/office/officeart/2009/3/layout/HorizontalOrganizationChart"/>
    <dgm:cxn modelId="{A8A0EBCB-F15C-B741-B9E6-6AEB5790FE62}" type="presParOf" srcId="{77859D8D-221F-8B47-838B-EFACC68E39C8}" destId="{12F6C5D2-AAD0-0843-9E80-7BB2B692E4D6}" srcOrd="4" destOrd="0" presId="urn:microsoft.com/office/officeart/2009/3/layout/HorizontalOrganizationChart"/>
    <dgm:cxn modelId="{A48B1CA4-88CC-5E47-89BA-59B82F64B912}" type="presParOf" srcId="{77859D8D-221F-8B47-838B-EFACC68E39C8}" destId="{3AD29377-DDB3-E14B-93B3-812586D4EB0D}" srcOrd="5" destOrd="0" presId="urn:microsoft.com/office/officeart/2009/3/layout/HorizontalOrganizationChart"/>
    <dgm:cxn modelId="{DB039D14-ABD5-B74E-9C39-176BBE967705}" type="presParOf" srcId="{3AD29377-DDB3-E14B-93B3-812586D4EB0D}" destId="{26831DD6-61DD-5E4C-A94A-AE20ACA9B3A3}" srcOrd="0" destOrd="0" presId="urn:microsoft.com/office/officeart/2009/3/layout/HorizontalOrganizationChart"/>
    <dgm:cxn modelId="{34862BBD-6346-0644-9212-4BBCCC5C249A}" type="presParOf" srcId="{26831DD6-61DD-5E4C-A94A-AE20ACA9B3A3}" destId="{BE035319-BF62-2C47-A689-DFC1705F8565}" srcOrd="0" destOrd="0" presId="urn:microsoft.com/office/officeart/2009/3/layout/HorizontalOrganizationChart"/>
    <dgm:cxn modelId="{91352046-589E-6C4E-BA62-29AA86B0F54D}" type="presParOf" srcId="{26831DD6-61DD-5E4C-A94A-AE20ACA9B3A3}" destId="{274C2035-12EC-5547-9EEE-5838CD9BABCC}" srcOrd="1" destOrd="0" presId="urn:microsoft.com/office/officeart/2009/3/layout/HorizontalOrganizationChart"/>
    <dgm:cxn modelId="{D5023D7D-8C96-0B42-ADEA-FBB292996914}" type="presParOf" srcId="{3AD29377-DDB3-E14B-93B3-812586D4EB0D}" destId="{52B4E4E2-FE23-024D-9F86-94ECD09F35C6}" srcOrd="1" destOrd="0" presId="urn:microsoft.com/office/officeart/2009/3/layout/HorizontalOrganizationChart"/>
    <dgm:cxn modelId="{EADDA136-ABC7-CB42-B530-16F561B9488C}" type="presParOf" srcId="{3AD29377-DDB3-E14B-93B3-812586D4EB0D}" destId="{CB065705-F67D-5740-A222-620A911BA395}" srcOrd="2" destOrd="0" presId="urn:microsoft.com/office/officeart/2009/3/layout/HorizontalOrganizationChart"/>
    <dgm:cxn modelId="{29BCB635-BE14-6943-A1C9-C18A6222185C}" type="presParOf" srcId="{A0DDB13B-4C23-F445-92C3-B2B80B090ABB}" destId="{8E253E87-47A6-2A4C-8273-29B665CACA90}" srcOrd="2" destOrd="0" presId="urn:microsoft.com/office/officeart/2009/3/layout/HorizontalOrganizationChart"/>
    <dgm:cxn modelId="{840EB8E2-6933-FB41-8E02-7FD339F0BDAA}" type="presParOf" srcId="{DE37B19B-543D-5341-9254-2D300443BC0C}" destId="{21724C52-95E5-BC4C-9CEC-47E38BA0C73D}" srcOrd="2" destOrd="0" presId="urn:microsoft.com/office/officeart/2009/3/layout/HorizontalOrganizationChart"/>
  </dgm:cxnLst>
  <dgm:bg>
    <a:noFill/>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30E90A-926F-0D4E-A24A-92A43AF2BFC3}">
      <dsp:nvSpPr>
        <dsp:cNvPr id="0" name=""/>
        <dsp:cNvSpPr/>
      </dsp:nvSpPr>
      <dsp:spPr>
        <a:xfrm>
          <a:off x="11661" y="1630044"/>
          <a:ext cx="3485356" cy="2091213"/>
        </a:xfrm>
        <a:prstGeom prst="roundRect">
          <a:avLst>
            <a:gd name="adj" fmla="val 10000"/>
          </a:avLst>
        </a:prstGeom>
        <a:solidFill>
          <a:srgbClr val="02693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dirty="0"/>
            <a:t>Generation</a:t>
          </a:r>
          <a:r>
            <a:rPr lang="en-US" sz="3100" b="0" kern="1200" dirty="0"/>
            <a:t> yields high volume DDx</a:t>
          </a:r>
          <a:endParaRPr lang="en-US" sz="3100" b="1" kern="1200" dirty="0"/>
        </a:p>
      </dsp:txBody>
      <dsp:txXfrm>
        <a:off x="72911" y="1691294"/>
        <a:ext cx="3362856" cy="1968713"/>
      </dsp:txXfrm>
    </dsp:sp>
    <dsp:sp modelId="{E6B04100-56B4-7142-A293-887348DED2E1}">
      <dsp:nvSpPr>
        <dsp:cNvPr id="0" name=""/>
        <dsp:cNvSpPr/>
      </dsp:nvSpPr>
      <dsp:spPr>
        <a:xfrm>
          <a:off x="3845553" y="2243467"/>
          <a:ext cx="738895" cy="864368"/>
        </a:xfrm>
        <a:prstGeom prst="rightArrow">
          <a:avLst>
            <a:gd name="adj1" fmla="val 60000"/>
            <a:gd name="adj2" fmla="val 50000"/>
          </a:avLst>
        </a:prstGeom>
        <a:solidFill>
          <a:srgbClr val="CEA05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3845553" y="2416341"/>
        <a:ext cx="517227" cy="518620"/>
      </dsp:txXfrm>
    </dsp:sp>
    <dsp:sp modelId="{A0AFE12F-AA16-4048-B9FC-EE9B0C9E2771}">
      <dsp:nvSpPr>
        <dsp:cNvPr id="0" name=""/>
        <dsp:cNvSpPr/>
      </dsp:nvSpPr>
      <dsp:spPr>
        <a:xfrm>
          <a:off x="4891160" y="1630044"/>
          <a:ext cx="3485356" cy="2091213"/>
        </a:xfrm>
        <a:prstGeom prst="roundRect">
          <a:avLst>
            <a:gd name="adj" fmla="val 10000"/>
          </a:avLst>
        </a:prstGeom>
        <a:solidFill>
          <a:srgbClr val="02693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dirty="0"/>
            <a:t>Filtration</a:t>
          </a:r>
          <a:r>
            <a:rPr lang="en-US" sz="3100" b="0" kern="1200" dirty="0"/>
            <a:t> yields a list of more plausible DDx</a:t>
          </a:r>
          <a:endParaRPr lang="en-US" sz="3100" b="1" kern="1200" dirty="0"/>
        </a:p>
      </dsp:txBody>
      <dsp:txXfrm>
        <a:off x="4952410" y="1691294"/>
        <a:ext cx="3362856" cy="1968713"/>
      </dsp:txXfrm>
    </dsp:sp>
    <dsp:sp modelId="{D9D99D8F-EBFE-6844-A900-8B49DC63B194}">
      <dsp:nvSpPr>
        <dsp:cNvPr id="0" name=""/>
        <dsp:cNvSpPr/>
      </dsp:nvSpPr>
      <dsp:spPr>
        <a:xfrm>
          <a:off x="8725052" y="2243467"/>
          <a:ext cx="738895" cy="864368"/>
        </a:xfrm>
        <a:prstGeom prst="rightArrow">
          <a:avLst>
            <a:gd name="adj1" fmla="val 60000"/>
            <a:gd name="adj2" fmla="val 50000"/>
          </a:avLst>
        </a:prstGeom>
        <a:solidFill>
          <a:srgbClr val="CEA05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8725052" y="2416341"/>
        <a:ext cx="517227" cy="518620"/>
      </dsp:txXfrm>
    </dsp:sp>
    <dsp:sp modelId="{A7BE86E2-981A-1E40-86D5-20EB5CB45237}">
      <dsp:nvSpPr>
        <dsp:cNvPr id="0" name=""/>
        <dsp:cNvSpPr/>
      </dsp:nvSpPr>
      <dsp:spPr>
        <a:xfrm>
          <a:off x="9770659" y="1630044"/>
          <a:ext cx="3485356" cy="2091213"/>
        </a:xfrm>
        <a:prstGeom prst="roundRect">
          <a:avLst>
            <a:gd name="adj" fmla="val 10000"/>
          </a:avLst>
        </a:prstGeom>
        <a:solidFill>
          <a:srgbClr val="02693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dirty="0"/>
            <a:t>Ordering </a:t>
          </a:r>
          <a:r>
            <a:rPr lang="en-US" sz="3100" b="0" kern="1200" dirty="0"/>
            <a:t>yields a list of “Most Severe” and “Most Likely” DDx</a:t>
          </a:r>
          <a:endParaRPr lang="en-US" sz="3100" b="1" kern="1200" dirty="0"/>
        </a:p>
      </dsp:txBody>
      <dsp:txXfrm>
        <a:off x="9831909" y="1691294"/>
        <a:ext cx="3362856" cy="19687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F6C5D2-AAD0-0843-9E80-7BB2B692E4D6}">
      <dsp:nvSpPr>
        <dsp:cNvPr id="0" name=""/>
        <dsp:cNvSpPr/>
      </dsp:nvSpPr>
      <dsp:spPr>
        <a:xfrm>
          <a:off x="8773533" y="2169378"/>
          <a:ext cx="744277" cy="1600197"/>
        </a:xfrm>
        <a:custGeom>
          <a:avLst/>
          <a:gdLst/>
          <a:ahLst/>
          <a:cxnLst/>
          <a:rect l="0" t="0" r="0" b="0"/>
          <a:pathLst>
            <a:path>
              <a:moveTo>
                <a:pt x="0" y="0"/>
              </a:moveTo>
              <a:lnTo>
                <a:pt x="372138" y="0"/>
              </a:lnTo>
              <a:lnTo>
                <a:pt x="372138" y="1600197"/>
              </a:lnTo>
              <a:lnTo>
                <a:pt x="744277" y="16001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AD2BE3-C17C-7947-8BF2-73946676B56C}">
      <dsp:nvSpPr>
        <dsp:cNvPr id="0" name=""/>
        <dsp:cNvSpPr/>
      </dsp:nvSpPr>
      <dsp:spPr>
        <a:xfrm>
          <a:off x="8773533" y="2123658"/>
          <a:ext cx="744277" cy="91440"/>
        </a:xfrm>
        <a:custGeom>
          <a:avLst/>
          <a:gdLst/>
          <a:ahLst/>
          <a:cxnLst/>
          <a:rect l="0" t="0" r="0" b="0"/>
          <a:pathLst>
            <a:path>
              <a:moveTo>
                <a:pt x="0" y="45720"/>
              </a:moveTo>
              <a:lnTo>
                <a:pt x="744277"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E0B257-C7C5-4C42-8C58-3F887381D8CC}">
      <dsp:nvSpPr>
        <dsp:cNvPr id="0" name=""/>
        <dsp:cNvSpPr/>
      </dsp:nvSpPr>
      <dsp:spPr>
        <a:xfrm>
          <a:off x="8773533" y="569181"/>
          <a:ext cx="744277" cy="1600197"/>
        </a:xfrm>
        <a:custGeom>
          <a:avLst/>
          <a:gdLst/>
          <a:ahLst/>
          <a:cxnLst/>
          <a:rect l="0" t="0" r="0" b="0"/>
          <a:pathLst>
            <a:path>
              <a:moveTo>
                <a:pt x="0" y="1600197"/>
              </a:moveTo>
              <a:lnTo>
                <a:pt x="372138" y="1600197"/>
              </a:lnTo>
              <a:lnTo>
                <a:pt x="372138" y="0"/>
              </a:lnTo>
              <a:lnTo>
                <a:pt x="744277"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853E1D-7FDC-374C-BCF4-D01EF7D87E57}">
      <dsp:nvSpPr>
        <dsp:cNvPr id="0" name=""/>
        <dsp:cNvSpPr/>
      </dsp:nvSpPr>
      <dsp:spPr>
        <a:xfrm>
          <a:off x="4307866" y="2123658"/>
          <a:ext cx="744277" cy="91440"/>
        </a:xfrm>
        <a:custGeom>
          <a:avLst/>
          <a:gdLst/>
          <a:ahLst/>
          <a:cxnLst/>
          <a:rect l="0" t="0" r="0" b="0"/>
          <a:pathLst>
            <a:path>
              <a:moveTo>
                <a:pt x="0" y="45720"/>
              </a:moveTo>
              <a:lnTo>
                <a:pt x="744277" y="45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F7E123-2481-A345-88EC-71688A3B3350}">
      <dsp:nvSpPr>
        <dsp:cNvPr id="0" name=""/>
        <dsp:cNvSpPr/>
      </dsp:nvSpPr>
      <dsp:spPr>
        <a:xfrm>
          <a:off x="586477" y="1601866"/>
          <a:ext cx="3721389" cy="1135023"/>
        </a:xfrm>
        <a:prstGeom prst="rect">
          <a:avLst/>
        </a:prstGeom>
        <a:solidFill>
          <a:srgbClr val="02693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Clinical </a:t>
          </a:r>
          <a:r>
            <a:rPr lang="en-US" sz="4000" kern="1200" dirty="0">
              <a:latin typeface="Times New Roman" panose="02020603050405020304" pitchFamily="18" charset="0"/>
              <a:cs typeface="Times New Roman" panose="02020603050405020304" pitchFamily="18" charset="0"/>
            </a:rPr>
            <a:t>Case</a:t>
          </a:r>
        </a:p>
      </dsp:txBody>
      <dsp:txXfrm>
        <a:off x="586477" y="1601866"/>
        <a:ext cx="3721389" cy="1135023"/>
      </dsp:txXfrm>
    </dsp:sp>
    <dsp:sp modelId="{6394ED34-9D49-FB4F-9B4B-1FDF0EB6FDD5}">
      <dsp:nvSpPr>
        <dsp:cNvPr id="0" name=""/>
        <dsp:cNvSpPr/>
      </dsp:nvSpPr>
      <dsp:spPr>
        <a:xfrm>
          <a:off x="5052144" y="1601866"/>
          <a:ext cx="3721389" cy="1135023"/>
        </a:xfrm>
        <a:prstGeom prst="rect">
          <a:avLst/>
        </a:prstGeom>
        <a:solidFill>
          <a:srgbClr val="02693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latin typeface="Times New Roman" panose="02020603050405020304" pitchFamily="18" charset="0"/>
              <a:cs typeface="Times New Roman" panose="02020603050405020304" pitchFamily="18" charset="0"/>
            </a:rPr>
            <a:t>MMT</a:t>
          </a:r>
        </a:p>
      </dsp:txBody>
      <dsp:txXfrm>
        <a:off x="5052144" y="1601866"/>
        <a:ext cx="3721389" cy="1135023"/>
      </dsp:txXfrm>
    </dsp:sp>
    <dsp:sp modelId="{47296694-6D6C-B94F-8E75-43CDAF7EDF28}">
      <dsp:nvSpPr>
        <dsp:cNvPr id="0" name=""/>
        <dsp:cNvSpPr/>
      </dsp:nvSpPr>
      <dsp:spPr>
        <a:xfrm>
          <a:off x="9517811" y="1669"/>
          <a:ext cx="3721389" cy="1135023"/>
        </a:xfrm>
        <a:prstGeom prst="rect">
          <a:avLst/>
        </a:prstGeom>
        <a:solidFill>
          <a:srgbClr val="02693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latin typeface="Times New Roman" panose="02020603050405020304" pitchFamily="18" charset="0"/>
              <a:cs typeface="Times New Roman" panose="02020603050405020304" pitchFamily="18" charset="0"/>
            </a:rPr>
            <a:t>Generation</a:t>
          </a:r>
        </a:p>
      </dsp:txBody>
      <dsp:txXfrm>
        <a:off x="9517811" y="1669"/>
        <a:ext cx="3721389" cy="1135023"/>
      </dsp:txXfrm>
    </dsp:sp>
    <dsp:sp modelId="{3694BAD1-9AA8-E24F-AEA9-F4F969B09F6A}">
      <dsp:nvSpPr>
        <dsp:cNvPr id="0" name=""/>
        <dsp:cNvSpPr/>
      </dsp:nvSpPr>
      <dsp:spPr>
        <a:xfrm>
          <a:off x="9517811" y="1601866"/>
          <a:ext cx="3721389" cy="1135023"/>
        </a:xfrm>
        <a:prstGeom prst="rect">
          <a:avLst/>
        </a:prstGeom>
        <a:solidFill>
          <a:srgbClr val="02693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latin typeface="Times New Roman" panose="02020603050405020304" pitchFamily="18" charset="0"/>
              <a:cs typeface="Times New Roman" panose="02020603050405020304" pitchFamily="18" charset="0"/>
            </a:rPr>
            <a:t>Filtration</a:t>
          </a:r>
        </a:p>
      </dsp:txBody>
      <dsp:txXfrm>
        <a:off x="9517811" y="1601866"/>
        <a:ext cx="3721389" cy="1135023"/>
      </dsp:txXfrm>
    </dsp:sp>
    <dsp:sp modelId="{BE035319-BF62-2C47-A689-DFC1705F8565}">
      <dsp:nvSpPr>
        <dsp:cNvPr id="0" name=""/>
        <dsp:cNvSpPr/>
      </dsp:nvSpPr>
      <dsp:spPr>
        <a:xfrm>
          <a:off x="9517811" y="3202063"/>
          <a:ext cx="3721389" cy="1135023"/>
        </a:xfrm>
        <a:prstGeom prst="rect">
          <a:avLst/>
        </a:prstGeom>
        <a:solidFill>
          <a:srgbClr val="02693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latin typeface="Times New Roman" panose="02020603050405020304" pitchFamily="18" charset="0"/>
              <a:cs typeface="Times New Roman" panose="02020603050405020304" pitchFamily="18" charset="0"/>
            </a:rPr>
            <a:t>Ordering</a:t>
          </a:r>
        </a:p>
      </dsp:txBody>
      <dsp:txXfrm>
        <a:off x="9517811" y="3202063"/>
        <a:ext cx="3721389" cy="113502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A644AC-F10E-46F8-AD4B-584144EF13FF}" type="datetimeFigureOut">
              <a:rPr lang="en-US" smtClean="0"/>
              <a:t>1/27/20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FEF37E-C029-4BE1-AC41-2F79880A79E1}" type="slidenum">
              <a:rPr lang="en-US" smtClean="0"/>
              <a:t>‹#›</a:t>
            </a:fld>
            <a:endParaRPr lang="en-US"/>
          </a:p>
        </p:txBody>
      </p:sp>
    </p:spTree>
    <p:extLst>
      <p:ext uri="{BB962C8B-B14F-4D97-AF65-F5344CB8AC3E}">
        <p14:creationId xmlns:p14="http://schemas.microsoft.com/office/powerpoint/2010/main" val="1777879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Dr. Leeds: Needs more lead in and background information. Possibly talk about the importance of </a:t>
            </a:r>
            <a:r>
              <a:rPr lang="en-US" sz="1200" kern="1200" dirty="0" err="1">
                <a:solidFill>
                  <a:schemeClr val="tx1"/>
                </a:solidFill>
                <a:latin typeface="+mn-lt"/>
                <a:ea typeface="+mn-ea"/>
                <a:cs typeface="+mn-cs"/>
              </a:rPr>
              <a:t>Ddx</a:t>
            </a:r>
            <a:r>
              <a:rPr lang="en-US" sz="1200" kern="1200" dirty="0">
                <a:solidFill>
                  <a:schemeClr val="tx1"/>
                </a:solidFill>
                <a:latin typeface="+mn-lt"/>
                <a:ea typeface="+mn-ea"/>
                <a:cs typeface="+mn-cs"/>
              </a:rPr>
              <a:t> generation (line 1). Add in constructive redundancy. Keystone process in clinician diagnostic process. No agreed upon way to teach. @ WSU, our diagnostic process is based upon GFO model (explain what GFO is). In previous work, we found that use of MMT increases student capacity to increase </a:t>
            </a:r>
            <a:r>
              <a:rPr lang="en-US" sz="1200" kern="1200" dirty="0" err="1">
                <a:solidFill>
                  <a:schemeClr val="tx1"/>
                </a:solidFill>
                <a:latin typeface="+mn-lt"/>
                <a:ea typeface="+mn-ea"/>
                <a:cs typeface="+mn-cs"/>
              </a:rPr>
              <a:t>Ddx</a:t>
            </a:r>
            <a:r>
              <a:rPr lang="en-US" sz="1200" kern="1200" dirty="0">
                <a:solidFill>
                  <a:schemeClr val="tx1"/>
                </a:solidFill>
                <a:latin typeface="+mn-lt"/>
                <a:ea typeface="+mn-ea"/>
                <a:cs typeface="+mn-cs"/>
              </a:rPr>
              <a:t> generation. However, in these studies, the process of filtration and ordering were not studied; in this study we plan to do THAT. In order to assess filtration, we plan to assess gold standard for most likely diagnoses and the optimal ordering of the diagnoses. We used </a:t>
            </a:r>
            <a:r>
              <a:rPr lang="en-US" sz="1200" kern="1200" dirty="0" err="1">
                <a:solidFill>
                  <a:schemeClr val="tx1"/>
                </a:solidFill>
                <a:latin typeface="+mn-lt"/>
                <a:ea typeface="+mn-ea"/>
                <a:cs typeface="+mn-cs"/>
              </a:rPr>
              <a:t>physican</a:t>
            </a:r>
            <a:r>
              <a:rPr lang="en-US" sz="1200" kern="1200" dirty="0">
                <a:solidFill>
                  <a:schemeClr val="tx1"/>
                </a:solidFill>
                <a:latin typeface="+mn-lt"/>
                <a:ea typeface="+mn-ea"/>
                <a:cs typeface="+mn-cs"/>
              </a:rPr>
              <a:t> - created diagnoses as our gold standard and compared that vs student.</a:t>
            </a:r>
          </a:p>
          <a:p>
            <a:endParaRPr lang="en-US" dirty="0"/>
          </a:p>
        </p:txBody>
      </p:sp>
      <p:sp>
        <p:nvSpPr>
          <p:cNvPr id="4" name="Slide Number Placeholder 3"/>
          <p:cNvSpPr>
            <a:spLocks noGrp="1"/>
          </p:cNvSpPr>
          <p:nvPr>
            <p:ph type="sldNum" sz="quarter" idx="5"/>
          </p:nvPr>
        </p:nvSpPr>
        <p:spPr/>
        <p:txBody>
          <a:bodyPr/>
          <a:lstStyle/>
          <a:p>
            <a:fld id="{15FEF37E-C029-4BE1-AC41-2F79880A79E1}" type="slidenum">
              <a:rPr lang="en-US" smtClean="0"/>
              <a:t>1</a:t>
            </a:fld>
            <a:endParaRPr lang="en-US"/>
          </a:p>
        </p:txBody>
      </p:sp>
    </p:spTree>
    <p:extLst>
      <p:ext uri="{BB962C8B-B14F-4D97-AF65-F5344CB8AC3E}">
        <p14:creationId xmlns:p14="http://schemas.microsoft.com/office/powerpoint/2010/main" val="38436540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8x36 Poster Template - Green Bar with Biplane (right)">
    <p:spTree>
      <p:nvGrpSpPr>
        <p:cNvPr id="1" name=""/>
        <p:cNvGrpSpPr/>
        <p:nvPr/>
      </p:nvGrpSpPr>
      <p:grpSpPr>
        <a:xfrm>
          <a:off x="0" y="0"/>
          <a:ext cx="0" cy="0"/>
          <a:chOff x="0" y="0"/>
          <a:chExt cx="0" cy="0"/>
        </a:xfrm>
      </p:grpSpPr>
      <p:sp>
        <p:nvSpPr>
          <p:cNvPr id="8" name="Rectangle 7"/>
          <p:cNvSpPr/>
          <p:nvPr userDrawn="1"/>
        </p:nvSpPr>
        <p:spPr>
          <a:xfrm>
            <a:off x="0" y="0"/>
            <a:ext cx="43891200" cy="5031490"/>
          </a:xfrm>
          <a:prstGeom prst="rect">
            <a:avLst/>
          </a:prstGeom>
          <a:solidFill>
            <a:srgbClr val="026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itle 1"/>
          <p:cNvSpPr>
            <a:spLocks noGrp="1"/>
          </p:cNvSpPr>
          <p:nvPr>
            <p:ph type="ctrTitle"/>
          </p:nvPr>
        </p:nvSpPr>
        <p:spPr>
          <a:xfrm>
            <a:off x="654285" y="163072"/>
            <a:ext cx="33134973" cy="2816751"/>
          </a:xfrm>
        </p:spPr>
        <p:txBody>
          <a:bodyPr>
            <a:normAutofit/>
          </a:bodyPr>
          <a:lstStyle>
            <a:lvl1pPr algn="l">
              <a:defRPr sz="11500" b="1">
                <a:solidFill>
                  <a:schemeClr val="bg1"/>
                </a:solidFill>
                <a:latin typeface="Arial"/>
                <a:cs typeface="Arial"/>
              </a:defRPr>
            </a:lvl1pPr>
          </a:lstStyle>
          <a:p>
            <a:r>
              <a:rPr lang="en-US" dirty="0"/>
              <a:t>Click to edit Master title style</a:t>
            </a:r>
          </a:p>
        </p:txBody>
      </p:sp>
      <p:sp>
        <p:nvSpPr>
          <p:cNvPr id="9" name="Subtitle 2"/>
          <p:cNvSpPr>
            <a:spLocks noGrp="1"/>
          </p:cNvSpPr>
          <p:nvPr>
            <p:ph type="subTitle" idx="1"/>
          </p:nvPr>
        </p:nvSpPr>
        <p:spPr>
          <a:xfrm>
            <a:off x="738016" y="2540182"/>
            <a:ext cx="30723840" cy="2546885"/>
          </a:xfrm>
        </p:spPr>
        <p:txBody>
          <a:bodyPr>
            <a:normAutofit/>
          </a:bodyPr>
          <a:lstStyle>
            <a:lvl1pPr marL="0" indent="0" algn="l">
              <a:buNone/>
              <a:defRPr sz="5000">
                <a:solidFill>
                  <a:srgbClr val="CEA052"/>
                </a:solidFill>
                <a:latin typeface="Arial"/>
                <a:cs typeface="Arial"/>
              </a:defRPr>
            </a:lvl1pPr>
            <a:lvl2pPr marL="2403546" indent="0" algn="ctr">
              <a:buNone/>
              <a:defRPr>
                <a:solidFill>
                  <a:schemeClr val="tx1">
                    <a:tint val="75000"/>
                  </a:schemeClr>
                </a:solidFill>
              </a:defRPr>
            </a:lvl2pPr>
            <a:lvl3pPr marL="4807092" indent="0" algn="ctr">
              <a:buNone/>
              <a:defRPr>
                <a:solidFill>
                  <a:schemeClr val="tx1">
                    <a:tint val="75000"/>
                  </a:schemeClr>
                </a:solidFill>
              </a:defRPr>
            </a:lvl3pPr>
            <a:lvl4pPr marL="7210638" indent="0" algn="ctr">
              <a:buNone/>
              <a:defRPr>
                <a:solidFill>
                  <a:schemeClr val="tx1">
                    <a:tint val="75000"/>
                  </a:schemeClr>
                </a:solidFill>
              </a:defRPr>
            </a:lvl4pPr>
            <a:lvl5pPr marL="9614184" indent="0" algn="ctr">
              <a:buNone/>
              <a:defRPr>
                <a:solidFill>
                  <a:schemeClr val="tx1">
                    <a:tint val="75000"/>
                  </a:schemeClr>
                </a:solidFill>
              </a:defRPr>
            </a:lvl5pPr>
            <a:lvl6pPr marL="12017731" indent="0" algn="ctr">
              <a:buNone/>
              <a:defRPr>
                <a:solidFill>
                  <a:schemeClr val="tx1">
                    <a:tint val="75000"/>
                  </a:schemeClr>
                </a:solidFill>
              </a:defRPr>
            </a:lvl6pPr>
            <a:lvl7pPr marL="14421277" indent="0" algn="ctr">
              <a:buNone/>
              <a:defRPr>
                <a:solidFill>
                  <a:schemeClr val="tx1">
                    <a:tint val="75000"/>
                  </a:schemeClr>
                </a:solidFill>
              </a:defRPr>
            </a:lvl7pPr>
            <a:lvl8pPr marL="16824823" indent="0" algn="ctr">
              <a:buNone/>
              <a:defRPr>
                <a:solidFill>
                  <a:schemeClr val="tx1">
                    <a:tint val="75000"/>
                  </a:schemeClr>
                </a:solidFill>
              </a:defRPr>
            </a:lvl8pPr>
            <a:lvl9pPr marL="19228369" indent="0" algn="ctr">
              <a:buNone/>
              <a:defRPr>
                <a:solidFill>
                  <a:schemeClr val="tx1">
                    <a:tint val="75000"/>
                  </a:schemeClr>
                </a:solidFill>
              </a:defRPr>
            </a:lvl9pPr>
          </a:lstStyle>
          <a:p>
            <a:r>
              <a:rPr lang="en-US" dirty="0"/>
              <a:t>Click to edit Master subtitle style</a:t>
            </a:r>
          </a:p>
        </p:txBody>
      </p:sp>
      <p:sp>
        <p:nvSpPr>
          <p:cNvPr id="10" name="Rectangle 9"/>
          <p:cNvSpPr/>
          <p:nvPr userDrawn="1"/>
        </p:nvSpPr>
        <p:spPr>
          <a:xfrm>
            <a:off x="0" y="5024651"/>
            <a:ext cx="43891200" cy="228600"/>
          </a:xfrm>
          <a:prstGeom prst="rect">
            <a:avLst/>
          </a:prstGeom>
          <a:solidFill>
            <a:srgbClr val="CEA05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BSOM_WhtLogo.eps"/>
          <p:cNvPicPr>
            <a:picLocks noChangeAspect="1"/>
          </p:cNvPicPr>
          <p:nvPr userDrawn="1"/>
        </p:nvPicPr>
        <p:blipFill>
          <a:blip r:embed="rId2"/>
          <a:stretch>
            <a:fillRect/>
          </a:stretch>
        </p:blipFill>
        <p:spPr>
          <a:xfrm>
            <a:off x="34195658" y="1563185"/>
            <a:ext cx="8715594" cy="1986643"/>
          </a:xfrm>
          <a:prstGeom prst="rect">
            <a:avLst/>
          </a:prstGeom>
        </p:spPr>
      </p:pic>
    </p:spTree>
    <p:extLst>
      <p:ext uri="{BB962C8B-B14F-4D97-AF65-F5344CB8AC3E}">
        <p14:creationId xmlns:p14="http://schemas.microsoft.com/office/powerpoint/2010/main" val="765135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8x36 Poster Template - White  Bar with wordmark 2 (right)">
    <p:spTree>
      <p:nvGrpSpPr>
        <p:cNvPr id="1" name=""/>
        <p:cNvGrpSpPr/>
        <p:nvPr/>
      </p:nvGrpSpPr>
      <p:grpSpPr>
        <a:xfrm>
          <a:off x="0" y="0"/>
          <a:ext cx="0" cy="0"/>
          <a:chOff x="0" y="0"/>
          <a:chExt cx="0" cy="0"/>
        </a:xfrm>
      </p:grpSpPr>
      <p:sp>
        <p:nvSpPr>
          <p:cNvPr id="7" name="Title 1"/>
          <p:cNvSpPr>
            <a:spLocks noGrp="1"/>
          </p:cNvSpPr>
          <p:nvPr>
            <p:ph type="ctrTitle"/>
          </p:nvPr>
        </p:nvSpPr>
        <p:spPr>
          <a:xfrm>
            <a:off x="654285" y="163072"/>
            <a:ext cx="33439773" cy="2816751"/>
          </a:xfrm>
        </p:spPr>
        <p:txBody>
          <a:bodyPr>
            <a:normAutofit/>
          </a:bodyPr>
          <a:lstStyle>
            <a:lvl1pPr algn="l">
              <a:defRPr sz="11500" b="1">
                <a:solidFill>
                  <a:srgbClr val="026937"/>
                </a:solidFill>
                <a:latin typeface="Arial"/>
                <a:cs typeface="Arial"/>
              </a:defRPr>
            </a:lvl1pPr>
          </a:lstStyle>
          <a:p>
            <a:r>
              <a:rPr lang="en-US" dirty="0"/>
              <a:t>Click to edit Master title style</a:t>
            </a:r>
          </a:p>
        </p:txBody>
      </p:sp>
      <p:sp>
        <p:nvSpPr>
          <p:cNvPr id="8" name="Subtitle 2"/>
          <p:cNvSpPr>
            <a:spLocks noGrp="1"/>
          </p:cNvSpPr>
          <p:nvPr>
            <p:ph type="subTitle" idx="1"/>
          </p:nvPr>
        </p:nvSpPr>
        <p:spPr>
          <a:xfrm>
            <a:off x="738016" y="2540182"/>
            <a:ext cx="30723840" cy="2546885"/>
          </a:xfrm>
        </p:spPr>
        <p:txBody>
          <a:bodyPr>
            <a:normAutofit/>
          </a:bodyPr>
          <a:lstStyle>
            <a:lvl1pPr marL="0" indent="0" algn="l">
              <a:buNone/>
              <a:defRPr sz="5000">
                <a:solidFill>
                  <a:srgbClr val="026937"/>
                </a:solidFill>
                <a:latin typeface="Arial"/>
                <a:cs typeface="Arial"/>
              </a:defRPr>
            </a:lvl1pPr>
            <a:lvl2pPr marL="2403546" indent="0" algn="ctr">
              <a:buNone/>
              <a:defRPr>
                <a:solidFill>
                  <a:schemeClr val="tx1">
                    <a:tint val="75000"/>
                  </a:schemeClr>
                </a:solidFill>
              </a:defRPr>
            </a:lvl2pPr>
            <a:lvl3pPr marL="4807092" indent="0" algn="ctr">
              <a:buNone/>
              <a:defRPr>
                <a:solidFill>
                  <a:schemeClr val="tx1">
                    <a:tint val="75000"/>
                  </a:schemeClr>
                </a:solidFill>
              </a:defRPr>
            </a:lvl3pPr>
            <a:lvl4pPr marL="7210638" indent="0" algn="ctr">
              <a:buNone/>
              <a:defRPr>
                <a:solidFill>
                  <a:schemeClr val="tx1">
                    <a:tint val="75000"/>
                  </a:schemeClr>
                </a:solidFill>
              </a:defRPr>
            </a:lvl4pPr>
            <a:lvl5pPr marL="9614184" indent="0" algn="ctr">
              <a:buNone/>
              <a:defRPr>
                <a:solidFill>
                  <a:schemeClr val="tx1">
                    <a:tint val="75000"/>
                  </a:schemeClr>
                </a:solidFill>
              </a:defRPr>
            </a:lvl5pPr>
            <a:lvl6pPr marL="12017731" indent="0" algn="ctr">
              <a:buNone/>
              <a:defRPr>
                <a:solidFill>
                  <a:schemeClr val="tx1">
                    <a:tint val="75000"/>
                  </a:schemeClr>
                </a:solidFill>
              </a:defRPr>
            </a:lvl6pPr>
            <a:lvl7pPr marL="14421277" indent="0" algn="ctr">
              <a:buNone/>
              <a:defRPr>
                <a:solidFill>
                  <a:schemeClr val="tx1">
                    <a:tint val="75000"/>
                  </a:schemeClr>
                </a:solidFill>
              </a:defRPr>
            </a:lvl7pPr>
            <a:lvl8pPr marL="16824823" indent="0" algn="ctr">
              <a:buNone/>
              <a:defRPr>
                <a:solidFill>
                  <a:schemeClr val="tx1">
                    <a:tint val="75000"/>
                  </a:schemeClr>
                </a:solidFill>
              </a:defRPr>
            </a:lvl8pPr>
            <a:lvl9pPr marL="19228369" indent="0" algn="ctr">
              <a:buNone/>
              <a:defRPr>
                <a:solidFill>
                  <a:schemeClr val="tx1">
                    <a:tint val="75000"/>
                  </a:schemeClr>
                </a:solidFill>
              </a:defRPr>
            </a:lvl9pPr>
          </a:lstStyle>
          <a:p>
            <a:r>
              <a:rPr lang="en-US" dirty="0"/>
              <a:t>Click to edit Master subtitle style</a:t>
            </a:r>
          </a:p>
        </p:txBody>
      </p:sp>
      <p:sp>
        <p:nvSpPr>
          <p:cNvPr id="9" name="Rectangle 8"/>
          <p:cNvSpPr/>
          <p:nvPr userDrawn="1"/>
        </p:nvSpPr>
        <p:spPr>
          <a:xfrm>
            <a:off x="0" y="5024651"/>
            <a:ext cx="43891200" cy="228600"/>
          </a:xfrm>
          <a:prstGeom prst="rect">
            <a:avLst/>
          </a:prstGeom>
          <a:solidFill>
            <a:srgbClr val="026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descr="BSOM_2cLogo.eps"/>
          <p:cNvPicPr>
            <a:picLocks noChangeAspect="1"/>
          </p:cNvPicPr>
          <p:nvPr userDrawn="1"/>
        </p:nvPicPr>
        <p:blipFill>
          <a:blip r:embed="rId2"/>
          <a:stretch>
            <a:fillRect/>
          </a:stretch>
        </p:blipFill>
        <p:spPr>
          <a:xfrm>
            <a:off x="35204399" y="30619056"/>
            <a:ext cx="7659797" cy="1745983"/>
          </a:xfrm>
          <a:prstGeom prst="rect">
            <a:avLst/>
          </a:prstGeom>
        </p:spPr>
      </p:pic>
    </p:spTree>
    <p:extLst>
      <p:ext uri="{BB962C8B-B14F-4D97-AF65-F5344CB8AC3E}">
        <p14:creationId xmlns:p14="http://schemas.microsoft.com/office/powerpoint/2010/main" val="1710270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8x36 Poster Template - White Bar with Biplane (right)">
    <p:spTree>
      <p:nvGrpSpPr>
        <p:cNvPr id="1" name=""/>
        <p:cNvGrpSpPr/>
        <p:nvPr/>
      </p:nvGrpSpPr>
      <p:grpSpPr>
        <a:xfrm>
          <a:off x="0" y="0"/>
          <a:ext cx="0" cy="0"/>
          <a:chOff x="0" y="0"/>
          <a:chExt cx="0" cy="0"/>
        </a:xfrm>
      </p:grpSpPr>
      <p:sp>
        <p:nvSpPr>
          <p:cNvPr id="6" name="Title 1"/>
          <p:cNvSpPr>
            <a:spLocks noGrp="1"/>
          </p:cNvSpPr>
          <p:nvPr>
            <p:ph type="ctrTitle"/>
          </p:nvPr>
        </p:nvSpPr>
        <p:spPr>
          <a:xfrm>
            <a:off x="654285" y="163072"/>
            <a:ext cx="33439773" cy="2816751"/>
          </a:xfrm>
        </p:spPr>
        <p:txBody>
          <a:bodyPr>
            <a:normAutofit/>
          </a:bodyPr>
          <a:lstStyle>
            <a:lvl1pPr algn="l">
              <a:defRPr sz="11500" b="1">
                <a:solidFill>
                  <a:srgbClr val="026937"/>
                </a:solidFill>
                <a:latin typeface="Arial"/>
                <a:cs typeface="Arial"/>
              </a:defRPr>
            </a:lvl1pPr>
          </a:lstStyle>
          <a:p>
            <a:r>
              <a:rPr lang="en-US" dirty="0"/>
              <a:t>Click to edit Master title style</a:t>
            </a:r>
          </a:p>
        </p:txBody>
      </p:sp>
      <p:sp>
        <p:nvSpPr>
          <p:cNvPr id="7" name="Subtitle 2"/>
          <p:cNvSpPr>
            <a:spLocks noGrp="1"/>
          </p:cNvSpPr>
          <p:nvPr>
            <p:ph type="subTitle" idx="1"/>
          </p:nvPr>
        </p:nvSpPr>
        <p:spPr>
          <a:xfrm>
            <a:off x="738016" y="2540182"/>
            <a:ext cx="30723840" cy="2546885"/>
          </a:xfrm>
        </p:spPr>
        <p:txBody>
          <a:bodyPr>
            <a:normAutofit/>
          </a:bodyPr>
          <a:lstStyle>
            <a:lvl1pPr marL="0" indent="0" algn="l">
              <a:buNone/>
              <a:defRPr sz="5000">
                <a:solidFill>
                  <a:srgbClr val="026937"/>
                </a:solidFill>
                <a:latin typeface="Arial"/>
                <a:cs typeface="Arial"/>
              </a:defRPr>
            </a:lvl1pPr>
            <a:lvl2pPr marL="2403546" indent="0" algn="ctr">
              <a:buNone/>
              <a:defRPr>
                <a:solidFill>
                  <a:schemeClr val="tx1">
                    <a:tint val="75000"/>
                  </a:schemeClr>
                </a:solidFill>
              </a:defRPr>
            </a:lvl2pPr>
            <a:lvl3pPr marL="4807092" indent="0" algn="ctr">
              <a:buNone/>
              <a:defRPr>
                <a:solidFill>
                  <a:schemeClr val="tx1">
                    <a:tint val="75000"/>
                  </a:schemeClr>
                </a:solidFill>
              </a:defRPr>
            </a:lvl3pPr>
            <a:lvl4pPr marL="7210638" indent="0" algn="ctr">
              <a:buNone/>
              <a:defRPr>
                <a:solidFill>
                  <a:schemeClr val="tx1">
                    <a:tint val="75000"/>
                  </a:schemeClr>
                </a:solidFill>
              </a:defRPr>
            </a:lvl4pPr>
            <a:lvl5pPr marL="9614184" indent="0" algn="ctr">
              <a:buNone/>
              <a:defRPr>
                <a:solidFill>
                  <a:schemeClr val="tx1">
                    <a:tint val="75000"/>
                  </a:schemeClr>
                </a:solidFill>
              </a:defRPr>
            </a:lvl5pPr>
            <a:lvl6pPr marL="12017731" indent="0" algn="ctr">
              <a:buNone/>
              <a:defRPr>
                <a:solidFill>
                  <a:schemeClr val="tx1">
                    <a:tint val="75000"/>
                  </a:schemeClr>
                </a:solidFill>
              </a:defRPr>
            </a:lvl6pPr>
            <a:lvl7pPr marL="14421277" indent="0" algn="ctr">
              <a:buNone/>
              <a:defRPr>
                <a:solidFill>
                  <a:schemeClr val="tx1">
                    <a:tint val="75000"/>
                  </a:schemeClr>
                </a:solidFill>
              </a:defRPr>
            </a:lvl7pPr>
            <a:lvl8pPr marL="16824823" indent="0" algn="ctr">
              <a:buNone/>
              <a:defRPr>
                <a:solidFill>
                  <a:schemeClr val="tx1">
                    <a:tint val="75000"/>
                  </a:schemeClr>
                </a:solidFill>
              </a:defRPr>
            </a:lvl8pPr>
            <a:lvl9pPr marL="19228369" indent="0" algn="ctr">
              <a:buNone/>
              <a:defRPr>
                <a:solidFill>
                  <a:schemeClr val="tx1">
                    <a:tint val="75000"/>
                  </a:schemeClr>
                </a:solidFill>
              </a:defRPr>
            </a:lvl9pPr>
          </a:lstStyle>
          <a:p>
            <a:r>
              <a:rPr lang="en-US" dirty="0"/>
              <a:t>Click to edit Master subtitle style</a:t>
            </a:r>
          </a:p>
        </p:txBody>
      </p:sp>
      <p:sp>
        <p:nvSpPr>
          <p:cNvPr id="11" name="Rectangle 10"/>
          <p:cNvSpPr/>
          <p:nvPr userDrawn="1"/>
        </p:nvSpPr>
        <p:spPr>
          <a:xfrm>
            <a:off x="0" y="5024651"/>
            <a:ext cx="43891200" cy="228600"/>
          </a:xfrm>
          <a:prstGeom prst="rect">
            <a:avLst/>
          </a:prstGeom>
          <a:solidFill>
            <a:srgbClr val="026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BSOM_2cLogo.eps"/>
          <p:cNvPicPr>
            <a:picLocks noChangeAspect="1"/>
          </p:cNvPicPr>
          <p:nvPr userDrawn="1"/>
        </p:nvPicPr>
        <p:blipFill>
          <a:blip r:embed="rId2"/>
          <a:stretch>
            <a:fillRect/>
          </a:stretch>
        </p:blipFill>
        <p:spPr>
          <a:xfrm>
            <a:off x="34195658" y="1524178"/>
            <a:ext cx="8715594" cy="1986643"/>
          </a:xfrm>
          <a:prstGeom prst="rect">
            <a:avLst/>
          </a:prstGeom>
        </p:spPr>
      </p:pic>
    </p:spTree>
    <p:extLst>
      <p:ext uri="{BB962C8B-B14F-4D97-AF65-F5344CB8AC3E}">
        <p14:creationId xmlns:p14="http://schemas.microsoft.com/office/powerpoint/2010/main" val="1703245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8x36 Poster Template - Green Bar with Biplane (left)">
    <p:spTree>
      <p:nvGrpSpPr>
        <p:cNvPr id="1" name=""/>
        <p:cNvGrpSpPr/>
        <p:nvPr/>
      </p:nvGrpSpPr>
      <p:grpSpPr>
        <a:xfrm>
          <a:off x="0" y="0"/>
          <a:ext cx="0" cy="0"/>
          <a:chOff x="0" y="0"/>
          <a:chExt cx="0" cy="0"/>
        </a:xfrm>
      </p:grpSpPr>
      <p:sp>
        <p:nvSpPr>
          <p:cNvPr id="6" name="Rectangle 5"/>
          <p:cNvSpPr/>
          <p:nvPr userDrawn="1"/>
        </p:nvSpPr>
        <p:spPr>
          <a:xfrm>
            <a:off x="0" y="0"/>
            <a:ext cx="43891200" cy="5031490"/>
          </a:xfrm>
          <a:prstGeom prst="rect">
            <a:avLst/>
          </a:prstGeom>
          <a:solidFill>
            <a:srgbClr val="026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p:cNvSpPr>
            <a:spLocks noGrp="1"/>
          </p:cNvSpPr>
          <p:nvPr>
            <p:ph type="ctrTitle"/>
          </p:nvPr>
        </p:nvSpPr>
        <p:spPr>
          <a:xfrm>
            <a:off x="10047825" y="163072"/>
            <a:ext cx="33199687" cy="2816751"/>
          </a:xfrm>
        </p:spPr>
        <p:txBody>
          <a:bodyPr>
            <a:normAutofit/>
          </a:bodyPr>
          <a:lstStyle>
            <a:lvl1pPr algn="ctr">
              <a:defRPr sz="11500" b="1">
                <a:solidFill>
                  <a:schemeClr val="bg1"/>
                </a:solidFill>
                <a:latin typeface="Arial"/>
                <a:cs typeface="Arial"/>
              </a:defRPr>
            </a:lvl1pPr>
          </a:lstStyle>
          <a:p>
            <a:r>
              <a:rPr lang="en-US" dirty="0"/>
              <a:t>Click to edit Master title style</a:t>
            </a:r>
          </a:p>
        </p:txBody>
      </p:sp>
      <p:sp>
        <p:nvSpPr>
          <p:cNvPr id="9" name="Subtitle 2"/>
          <p:cNvSpPr>
            <a:spLocks noGrp="1"/>
          </p:cNvSpPr>
          <p:nvPr>
            <p:ph type="subTitle" idx="1"/>
          </p:nvPr>
        </p:nvSpPr>
        <p:spPr>
          <a:xfrm>
            <a:off x="11288229" y="2540182"/>
            <a:ext cx="30723840" cy="2546885"/>
          </a:xfrm>
        </p:spPr>
        <p:txBody>
          <a:bodyPr>
            <a:normAutofit/>
          </a:bodyPr>
          <a:lstStyle>
            <a:lvl1pPr marL="0" indent="0" algn="ctr">
              <a:buNone/>
              <a:defRPr sz="5000">
                <a:solidFill>
                  <a:srgbClr val="CEA052"/>
                </a:solidFill>
                <a:latin typeface="Arial"/>
                <a:cs typeface="Arial"/>
              </a:defRPr>
            </a:lvl1pPr>
            <a:lvl2pPr marL="2403546" indent="0" algn="ctr">
              <a:buNone/>
              <a:defRPr>
                <a:solidFill>
                  <a:schemeClr val="tx1">
                    <a:tint val="75000"/>
                  </a:schemeClr>
                </a:solidFill>
              </a:defRPr>
            </a:lvl2pPr>
            <a:lvl3pPr marL="4807092" indent="0" algn="ctr">
              <a:buNone/>
              <a:defRPr>
                <a:solidFill>
                  <a:schemeClr val="tx1">
                    <a:tint val="75000"/>
                  </a:schemeClr>
                </a:solidFill>
              </a:defRPr>
            </a:lvl3pPr>
            <a:lvl4pPr marL="7210638" indent="0" algn="ctr">
              <a:buNone/>
              <a:defRPr>
                <a:solidFill>
                  <a:schemeClr val="tx1">
                    <a:tint val="75000"/>
                  </a:schemeClr>
                </a:solidFill>
              </a:defRPr>
            </a:lvl4pPr>
            <a:lvl5pPr marL="9614184" indent="0" algn="ctr">
              <a:buNone/>
              <a:defRPr>
                <a:solidFill>
                  <a:schemeClr val="tx1">
                    <a:tint val="75000"/>
                  </a:schemeClr>
                </a:solidFill>
              </a:defRPr>
            </a:lvl5pPr>
            <a:lvl6pPr marL="12017731" indent="0" algn="ctr">
              <a:buNone/>
              <a:defRPr>
                <a:solidFill>
                  <a:schemeClr val="tx1">
                    <a:tint val="75000"/>
                  </a:schemeClr>
                </a:solidFill>
              </a:defRPr>
            </a:lvl6pPr>
            <a:lvl7pPr marL="14421277" indent="0" algn="ctr">
              <a:buNone/>
              <a:defRPr>
                <a:solidFill>
                  <a:schemeClr val="tx1">
                    <a:tint val="75000"/>
                  </a:schemeClr>
                </a:solidFill>
              </a:defRPr>
            </a:lvl7pPr>
            <a:lvl8pPr marL="16824823" indent="0" algn="ctr">
              <a:buNone/>
              <a:defRPr>
                <a:solidFill>
                  <a:schemeClr val="tx1">
                    <a:tint val="75000"/>
                  </a:schemeClr>
                </a:solidFill>
              </a:defRPr>
            </a:lvl8pPr>
            <a:lvl9pPr marL="19228369" indent="0" algn="ctr">
              <a:buNone/>
              <a:defRPr>
                <a:solidFill>
                  <a:schemeClr val="tx1">
                    <a:tint val="75000"/>
                  </a:schemeClr>
                </a:solidFill>
              </a:defRPr>
            </a:lvl9pPr>
          </a:lstStyle>
          <a:p>
            <a:r>
              <a:rPr lang="en-US" dirty="0"/>
              <a:t>Click to edit Master subtitle style</a:t>
            </a:r>
          </a:p>
        </p:txBody>
      </p:sp>
      <p:sp>
        <p:nvSpPr>
          <p:cNvPr id="10" name="Rectangle 9"/>
          <p:cNvSpPr/>
          <p:nvPr userDrawn="1"/>
        </p:nvSpPr>
        <p:spPr>
          <a:xfrm>
            <a:off x="0" y="5024651"/>
            <a:ext cx="43891200" cy="228600"/>
          </a:xfrm>
          <a:prstGeom prst="rect">
            <a:avLst/>
          </a:prstGeom>
          <a:solidFill>
            <a:srgbClr val="CEA05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BSOM_WhtLogo.eps"/>
          <p:cNvPicPr>
            <a:picLocks noChangeAspect="1"/>
          </p:cNvPicPr>
          <p:nvPr userDrawn="1"/>
        </p:nvPicPr>
        <p:blipFill>
          <a:blip r:embed="rId2"/>
          <a:stretch>
            <a:fillRect/>
          </a:stretch>
        </p:blipFill>
        <p:spPr>
          <a:xfrm>
            <a:off x="773431" y="1563185"/>
            <a:ext cx="8715594" cy="1986643"/>
          </a:xfrm>
          <a:prstGeom prst="rect">
            <a:avLst/>
          </a:prstGeom>
        </p:spPr>
      </p:pic>
    </p:spTree>
    <p:extLst>
      <p:ext uri="{BB962C8B-B14F-4D97-AF65-F5344CB8AC3E}">
        <p14:creationId xmlns:p14="http://schemas.microsoft.com/office/powerpoint/2010/main" val="344767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8x36 Poster Template - White Bar with Biplane (left)">
    <p:spTree>
      <p:nvGrpSpPr>
        <p:cNvPr id="1" name=""/>
        <p:cNvGrpSpPr/>
        <p:nvPr/>
      </p:nvGrpSpPr>
      <p:grpSpPr>
        <a:xfrm>
          <a:off x="0" y="0"/>
          <a:ext cx="0" cy="0"/>
          <a:chOff x="0" y="0"/>
          <a:chExt cx="0" cy="0"/>
        </a:xfrm>
      </p:grpSpPr>
      <p:sp>
        <p:nvSpPr>
          <p:cNvPr id="6" name="Title 1"/>
          <p:cNvSpPr>
            <a:spLocks noGrp="1"/>
          </p:cNvSpPr>
          <p:nvPr>
            <p:ph type="ctrTitle"/>
          </p:nvPr>
        </p:nvSpPr>
        <p:spPr>
          <a:xfrm>
            <a:off x="10047825" y="163072"/>
            <a:ext cx="33199687" cy="2816751"/>
          </a:xfrm>
        </p:spPr>
        <p:txBody>
          <a:bodyPr>
            <a:normAutofit/>
          </a:bodyPr>
          <a:lstStyle>
            <a:lvl1pPr algn="ctr">
              <a:defRPr sz="11500" b="1">
                <a:solidFill>
                  <a:srgbClr val="026937"/>
                </a:solidFill>
                <a:latin typeface="Arial"/>
                <a:cs typeface="Arial"/>
              </a:defRPr>
            </a:lvl1pPr>
          </a:lstStyle>
          <a:p>
            <a:r>
              <a:rPr lang="en-US" dirty="0"/>
              <a:t>Click to edit Master title style</a:t>
            </a:r>
          </a:p>
        </p:txBody>
      </p:sp>
      <p:sp>
        <p:nvSpPr>
          <p:cNvPr id="7" name="Subtitle 2"/>
          <p:cNvSpPr>
            <a:spLocks noGrp="1"/>
          </p:cNvSpPr>
          <p:nvPr>
            <p:ph type="subTitle" idx="1"/>
          </p:nvPr>
        </p:nvSpPr>
        <p:spPr>
          <a:xfrm>
            <a:off x="11288229" y="2540182"/>
            <a:ext cx="30723840" cy="2546885"/>
          </a:xfrm>
        </p:spPr>
        <p:txBody>
          <a:bodyPr>
            <a:normAutofit/>
          </a:bodyPr>
          <a:lstStyle>
            <a:lvl1pPr marL="0" indent="0" algn="ctr">
              <a:buNone/>
              <a:defRPr sz="5000">
                <a:solidFill>
                  <a:srgbClr val="026937"/>
                </a:solidFill>
                <a:latin typeface="Arial"/>
                <a:cs typeface="Arial"/>
              </a:defRPr>
            </a:lvl1pPr>
            <a:lvl2pPr marL="2403546" indent="0" algn="ctr">
              <a:buNone/>
              <a:defRPr>
                <a:solidFill>
                  <a:schemeClr val="tx1">
                    <a:tint val="75000"/>
                  </a:schemeClr>
                </a:solidFill>
              </a:defRPr>
            </a:lvl2pPr>
            <a:lvl3pPr marL="4807092" indent="0" algn="ctr">
              <a:buNone/>
              <a:defRPr>
                <a:solidFill>
                  <a:schemeClr val="tx1">
                    <a:tint val="75000"/>
                  </a:schemeClr>
                </a:solidFill>
              </a:defRPr>
            </a:lvl3pPr>
            <a:lvl4pPr marL="7210638" indent="0" algn="ctr">
              <a:buNone/>
              <a:defRPr>
                <a:solidFill>
                  <a:schemeClr val="tx1">
                    <a:tint val="75000"/>
                  </a:schemeClr>
                </a:solidFill>
              </a:defRPr>
            </a:lvl4pPr>
            <a:lvl5pPr marL="9614184" indent="0" algn="ctr">
              <a:buNone/>
              <a:defRPr>
                <a:solidFill>
                  <a:schemeClr val="tx1">
                    <a:tint val="75000"/>
                  </a:schemeClr>
                </a:solidFill>
              </a:defRPr>
            </a:lvl5pPr>
            <a:lvl6pPr marL="12017731" indent="0" algn="ctr">
              <a:buNone/>
              <a:defRPr>
                <a:solidFill>
                  <a:schemeClr val="tx1">
                    <a:tint val="75000"/>
                  </a:schemeClr>
                </a:solidFill>
              </a:defRPr>
            </a:lvl6pPr>
            <a:lvl7pPr marL="14421277" indent="0" algn="ctr">
              <a:buNone/>
              <a:defRPr>
                <a:solidFill>
                  <a:schemeClr val="tx1">
                    <a:tint val="75000"/>
                  </a:schemeClr>
                </a:solidFill>
              </a:defRPr>
            </a:lvl7pPr>
            <a:lvl8pPr marL="16824823" indent="0" algn="ctr">
              <a:buNone/>
              <a:defRPr>
                <a:solidFill>
                  <a:schemeClr val="tx1">
                    <a:tint val="75000"/>
                  </a:schemeClr>
                </a:solidFill>
              </a:defRPr>
            </a:lvl8pPr>
            <a:lvl9pPr marL="19228369" indent="0" algn="ctr">
              <a:buNone/>
              <a:defRPr>
                <a:solidFill>
                  <a:schemeClr val="tx1">
                    <a:tint val="75000"/>
                  </a:schemeClr>
                </a:solidFill>
              </a:defRPr>
            </a:lvl9pPr>
          </a:lstStyle>
          <a:p>
            <a:r>
              <a:rPr lang="en-US" dirty="0"/>
              <a:t>Click to edit Master subtitle style</a:t>
            </a:r>
          </a:p>
        </p:txBody>
      </p:sp>
      <p:sp>
        <p:nvSpPr>
          <p:cNvPr id="9" name="Rectangle 8"/>
          <p:cNvSpPr/>
          <p:nvPr userDrawn="1"/>
        </p:nvSpPr>
        <p:spPr>
          <a:xfrm>
            <a:off x="0" y="5024651"/>
            <a:ext cx="43891200" cy="228600"/>
          </a:xfrm>
          <a:prstGeom prst="rect">
            <a:avLst/>
          </a:prstGeom>
          <a:solidFill>
            <a:srgbClr val="026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BSOM_2cLogo.eps"/>
          <p:cNvPicPr>
            <a:picLocks noChangeAspect="1"/>
          </p:cNvPicPr>
          <p:nvPr userDrawn="1"/>
        </p:nvPicPr>
        <p:blipFill>
          <a:blip r:embed="rId2"/>
          <a:stretch>
            <a:fillRect/>
          </a:stretch>
        </p:blipFill>
        <p:spPr>
          <a:xfrm>
            <a:off x="773431" y="1524178"/>
            <a:ext cx="8715594" cy="1986643"/>
          </a:xfrm>
          <a:prstGeom prst="rect">
            <a:avLst/>
          </a:prstGeom>
        </p:spPr>
      </p:pic>
    </p:spTree>
    <p:extLst>
      <p:ext uri="{BB962C8B-B14F-4D97-AF65-F5344CB8AC3E}">
        <p14:creationId xmlns:p14="http://schemas.microsoft.com/office/powerpoint/2010/main" val="2838256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8x36 Poster Template - Green Bar with wordmark (center)">
    <p:spTree>
      <p:nvGrpSpPr>
        <p:cNvPr id="1" name=""/>
        <p:cNvGrpSpPr/>
        <p:nvPr/>
      </p:nvGrpSpPr>
      <p:grpSpPr>
        <a:xfrm>
          <a:off x="0" y="0"/>
          <a:ext cx="0" cy="0"/>
          <a:chOff x="0" y="0"/>
          <a:chExt cx="0" cy="0"/>
        </a:xfrm>
      </p:grpSpPr>
      <p:sp>
        <p:nvSpPr>
          <p:cNvPr id="6" name="Rectangle 5"/>
          <p:cNvSpPr/>
          <p:nvPr userDrawn="1"/>
        </p:nvSpPr>
        <p:spPr>
          <a:xfrm>
            <a:off x="0" y="0"/>
            <a:ext cx="43891200" cy="5031490"/>
          </a:xfrm>
          <a:prstGeom prst="rect">
            <a:avLst/>
          </a:prstGeom>
          <a:solidFill>
            <a:srgbClr val="026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5024651"/>
            <a:ext cx="43891200" cy="228600"/>
          </a:xfrm>
          <a:prstGeom prst="rect">
            <a:avLst/>
          </a:prstGeom>
          <a:solidFill>
            <a:srgbClr val="CEA05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30402657"/>
            <a:ext cx="43891200" cy="2515745"/>
          </a:xfrm>
          <a:prstGeom prst="rect">
            <a:avLst/>
          </a:prstGeom>
          <a:solidFill>
            <a:srgbClr val="026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itle 1"/>
          <p:cNvSpPr>
            <a:spLocks noGrp="1"/>
          </p:cNvSpPr>
          <p:nvPr>
            <p:ph type="ctrTitle"/>
          </p:nvPr>
        </p:nvSpPr>
        <p:spPr>
          <a:xfrm>
            <a:off x="1767425" y="163072"/>
            <a:ext cx="40396575" cy="2816751"/>
          </a:xfrm>
        </p:spPr>
        <p:txBody>
          <a:bodyPr>
            <a:normAutofit/>
          </a:bodyPr>
          <a:lstStyle>
            <a:lvl1pPr algn="ctr">
              <a:defRPr sz="11500" b="1">
                <a:solidFill>
                  <a:srgbClr val="FFFFFF"/>
                </a:solidFill>
                <a:latin typeface="Arial"/>
                <a:cs typeface="Arial"/>
              </a:defRPr>
            </a:lvl1pPr>
          </a:lstStyle>
          <a:p>
            <a:r>
              <a:rPr lang="en-US" dirty="0"/>
              <a:t>Click to edit Master title style</a:t>
            </a:r>
          </a:p>
        </p:txBody>
      </p:sp>
      <p:sp>
        <p:nvSpPr>
          <p:cNvPr id="11" name="Subtitle 2"/>
          <p:cNvSpPr>
            <a:spLocks noGrp="1"/>
          </p:cNvSpPr>
          <p:nvPr>
            <p:ph type="subTitle" idx="1"/>
          </p:nvPr>
        </p:nvSpPr>
        <p:spPr>
          <a:xfrm>
            <a:off x="2804628" y="2540182"/>
            <a:ext cx="38292572" cy="2546885"/>
          </a:xfrm>
        </p:spPr>
        <p:txBody>
          <a:bodyPr>
            <a:normAutofit/>
          </a:bodyPr>
          <a:lstStyle>
            <a:lvl1pPr marL="0" indent="0" algn="ctr">
              <a:buNone/>
              <a:defRPr sz="5000">
                <a:solidFill>
                  <a:srgbClr val="CEA052"/>
                </a:solidFill>
                <a:latin typeface="Arial"/>
                <a:cs typeface="Arial"/>
              </a:defRPr>
            </a:lvl1pPr>
            <a:lvl2pPr marL="2403546" indent="0" algn="ctr">
              <a:buNone/>
              <a:defRPr>
                <a:solidFill>
                  <a:schemeClr val="tx1">
                    <a:tint val="75000"/>
                  </a:schemeClr>
                </a:solidFill>
              </a:defRPr>
            </a:lvl2pPr>
            <a:lvl3pPr marL="4807092" indent="0" algn="ctr">
              <a:buNone/>
              <a:defRPr>
                <a:solidFill>
                  <a:schemeClr val="tx1">
                    <a:tint val="75000"/>
                  </a:schemeClr>
                </a:solidFill>
              </a:defRPr>
            </a:lvl3pPr>
            <a:lvl4pPr marL="7210638" indent="0" algn="ctr">
              <a:buNone/>
              <a:defRPr>
                <a:solidFill>
                  <a:schemeClr val="tx1">
                    <a:tint val="75000"/>
                  </a:schemeClr>
                </a:solidFill>
              </a:defRPr>
            </a:lvl4pPr>
            <a:lvl5pPr marL="9614184" indent="0" algn="ctr">
              <a:buNone/>
              <a:defRPr>
                <a:solidFill>
                  <a:schemeClr val="tx1">
                    <a:tint val="75000"/>
                  </a:schemeClr>
                </a:solidFill>
              </a:defRPr>
            </a:lvl5pPr>
            <a:lvl6pPr marL="12017731" indent="0" algn="ctr">
              <a:buNone/>
              <a:defRPr>
                <a:solidFill>
                  <a:schemeClr val="tx1">
                    <a:tint val="75000"/>
                  </a:schemeClr>
                </a:solidFill>
              </a:defRPr>
            </a:lvl6pPr>
            <a:lvl7pPr marL="14421277" indent="0" algn="ctr">
              <a:buNone/>
              <a:defRPr>
                <a:solidFill>
                  <a:schemeClr val="tx1">
                    <a:tint val="75000"/>
                  </a:schemeClr>
                </a:solidFill>
              </a:defRPr>
            </a:lvl7pPr>
            <a:lvl8pPr marL="16824823" indent="0" algn="ctr">
              <a:buNone/>
              <a:defRPr>
                <a:solidFill>
                  <a:schemeClr val="tx1">
                    <a:tint val="75000"/>
                  </a:schemeClr>
                </a:solidFill>
              </a:defRPr>
            </a:lvl8pPr>
            <a:lvl9pPr marL="19228369" indent="0" algn="ctr">
              <a:buNone/>
              <a:defRPr>
                <a:solidFill>
                  <a:schemeClr val="tx1">
                    <a:tint val="75000"/>
                  </a:schemeClr>
                </a:solidFill>
              </a:defRPr>
            </a:lvl9pPr>
          </a:lstStyle>
          <a:p>
            <a:r>
              <a:rPr lang="en-US" dirty="0"/>
              <a:t>Click to edit Master subtitle style</a:t>
            </a:r>
          </a:p>
        </p:txBody>
      </p:sp>
      <p:pic>
        <p:nvPicPr>
          <p:cNvPr id="12" name="Picture 11" descr="BSOM_WhtLogo.eps"/>
          <p:cNvPicPr>
            <a:picLocks noChangeAspect="1"/>
          </p:cNvPicPr>
          <p:nvPr userDrawn="1"/>
        </p:nvPicPr>
        <p:blipFill>
          <a:blip r:embed="rId2"/>
          <a:stretch>
            <a:fillRect/>
          </a:stretch>
        </p:blipFill>
        <p:spPr>
          <a:xfrm>
            <a:off x="18135599" y="30818875"/>
            <a:ext cx="7558197" cy="1722825"/>
          </a:xfrm>
          <a:prstGeom prst="rect">
            <a:avLst/>
          </a:prstGeom>
        </p:spPr>
      </p:pic>
    </p:spTree>
    <p:extLst>
      <p:ext uri="{BB962C8B-B14F-4D97-AF65-F5344CB8AC3E}">
        <p14:creationId xmlns:p14="http://schemas.microsoft.com/office/powerpoint/2010/main" val="181644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8x36 Poster Template - White Bar with wordmark (center)">
    <p:spTree>
      <p:nvGrpSpPr>
        <p:cNvPr id="1" name=""/>
        <p:cNvGrpSpPr/>
        <p:nvPr/>
      </p:nvGrpSpPr>
      <p:grpSpPr>
        <a:xfrm>
          <a:off x="0" y="0"/>
          <a:ext cx="0" cy="0"/>
          <a:chOff x="0" y="0"/>
          <a:chExt cx="0" cy="0"/>
        </a:xfrm>
      </p:grpSpPr>
      <p:sp>
        <p:nvSpPr>
          <p:cNvPr id="6" name="Rectangle 5"/>
          <p:cNvSpPr/>
          <p:nvPr userDrawn="1"/>
        </p:nvSpPr>
        <p:spPr>
          <a:xfrm>
            <a:off x="0" y="30402657"/>
            <a:ext cx="43891200" cy="2515745"/>
          </a:xfrm>
          <a:prstGeom prst="rect">
            <a:avLst/>
          </a:prstGeom>
          <a:solidFill>
            <a:srgbClr val="026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5024651"/>
            <a:ext cx="43891200" cy="228600"/>
          </a:xfrm>
          <a:prstGeom prst="rect">
            <a:avLst/>
          </a:prstGeom>
          <a:solidFill>
            <a:srgbClr val="026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itle 1"/>
          <p:cNvSpPr>
            <a:spLocks noGrp="1"/>
          </p:cNvSpPr>
          <p:nvPr>
            <p:ph type="ctrTitle"/>
          </p:nvPr>
        </p:nvSpPr>
        <p:spPr>
          <a:xfrm>
            <a:off x="1767425" y="163072"/>
            <a:ext cx="40396575" cy="2816751"/>
          </a:xfrm>
        </p:spPr>
        <p:txBody>
          <a:bodyPr>
            <a:normAutofit/>
          </a:bodyPr>
          <a:lstStyle>
            <a:lvl1pPr algn="ctr">
              <a:defRPr sz="11500" b="1">
                <a:solidFill>
                  <a:srgbClr val="026937"/>
                </a:solidFill>
                <a:latin typeface="Arial"/>
                <a:cs typeface="Arial"/>
              </a:defRPr>
            </a:lvl1pPr>
          </a:lstStyle>
          <a:p>
            <a:r>
              <a:rPr lang="en-US" dirty="0"/>
              <a:t>Click to edit Master title style</a:t>
            </a:r>
          </a:p>
        </p:txBody>
      </p:sp>
      <p:sp>
        <p:nvSpPr>
          <p:cNvPr id="10" name="Subtitle 2"/>
          <p:cNvSpPr>
            <a:spLocks noGrp="1"/>
          </p:cNvSpPr>
          <p:nvPr>
            <p:ph type="subTitle" idx="1"/>
          </p:nvPr>
        </p:nvSpPr>
        <p:spPr>
          <a:xfrm>
            <a:off x="2804628" y="2540182"/>
            <a:ext cx="38292572" cy="2546885"/>
          </a:xfrm>
        </p:spPr>
        <p:txBody>
          <a:bodyPr>
            <a:normAutofit/>
          </a:bodyPr>
          <a:lstStyle>
            <a:lvl1pPr marL="0" indent="0" algn="ctr">
              <a:buNone/>
              <a:defRPr sz="5000">
                <a:solidFill>
                  <a:srgbClr val="026937"/>
                </a:solidFill>
                <a:latin typeface="Arial"/>
                <a:cs typeface="Arial"/>
              </a:defRPr>
            </a:lvl1pPr>
            <a:lvl2pPr marL="2403546" indent="0" algn="ctr">
              <a:buNone/>
              <a:defRPr>
                <a:solidFill>
                  <a:schemeClr val="tx1">
                    <a:tint val="75000"/>
                  </a:schemeClr>
                </a:solidFill>
              </a:defRPr>
            </a:lvl2pPr>
            <a:lvl3pPr marL="4807092" indent="0" algn="ctr">
              <a:buNone/>
              <a:defRPr>
                <a:solidFill>
                  <a:schemeClr val="tx1">
                    <a:tint val="75000"/>
                  </a:schemeClr>
                </a:solidFill>
              </a:defRPr>
            </a:lvl3pPr>
            <a:lvl4pPr marL="7210638" indent="0" algn="ctr">
              <a:buNone/>
              <a:defRPr>
                <a:solidFill>
                  <a:schemeClr val="tx1">
                    <a:tint val="75000"/>
                  </a:schemeClr>
                </a:solidFill>
              </a:defRPr>
            </a:lvl4pPr>
            <a:lvl5pPr marL="9614184" indent="0" algn="ctr">
              <a:buNone/>
              <a:defRPr>
                <a:solidFill>
                  <a:schemeClr val="tx1">
                    <a:tint val="75000"/>
                  </a:schemeClr>
                </a:solidFill>
              </a:defRPr>
            </a:lvl5pPr>
            <a:lvl6pPr marL="12017731" indent="0" algn="ctr">
              <a:buNone/>
              <a:defRPr>
                <a:solidFill>
                  <a:schemeClr val="tx1">
                    <a:tint val="75000"/>
                  </a:schemeClr>
                </a:solidFill>
              </a:defRPr>
            </a:lvl6pPr>
            <a:lvl7pPr marL="14421277" indent="0" algn="ctr">
              <a:buNone/>
              <a:defRPr>
                <a:solidFill>
                  <a:schemeClr val="tx1">
                    <a:tint val="75000"/>
                  </a:schemeClr>
                </a:solidFill>
              </a:defRPr>
            </a:lvl7pPr>
            <a:lvl8pPr marL="16824823" indent="0" algn="ctr">
              <a:buNone/>
              <a:defRPr>
                <a:solidFill>
                  <a:schemeClr val="tx1">
                    <a:tint val="75000"/>
                  </a:schemeClr>
                </a:solidFill>
              </a:defRPr>
            </a:lvl8pPr>
            <a:lvl9pPr marL="19228369" indent="0" algn="ctr">
              <a:buNone/>
              <a:defRPr>
                <a:solidFill>
                  <a:schemeClr val="tx1">
                    <a:tint val="75000"/>
                  </a:schemeClr>
                </a:solidFill>
              </a:defRPr>
            </a:lvl9pPr>
          </a:lstStyle>
          <a:p>
            <a:r>
              <a:rPr lang="en-US" dirty="0"/>
              <a:t>Click to edit Master subtitle style</a:t>
            </a:r>
          </a:p>
        </p:txBody>
      </p:sp>
      <p:pic>
        <p:nvPicPr>
          <p:cNvPr id="11" name="Picture 10" descr="BSOM_WhtLogo.eps"/>
          <p:cNvPicPr>
            <a:picLocks noChangeAspect="1"/>
          </p:cNvPicPr>
          <p:nvPr userDrawn="1"/>
        </p:nvPicPr>
        <p:blipFill>
          <a:blip r:embed="rId2"/>
          <a:stretch>
            <a:fillRect/>
          </a:stretch>
        </p:blipFill>
        <p:spPr>
          <a:xfrm>
            <a:off x="18135599" y="30818875"/>
            <a:ext cx="7558197" cy="1722825"/>
          </a:xfrm>
          <a:prstGeom prst="rect">
            <a:avLst/>
          </a:prstGeom>
        </p:spPr>
      </p:pic>
    </p:spTree>
    <p:extLst>
      <p:ext uri="{BB962C8B-B14F-4D97-AF65-F5344CB8AC3E}">
        <p14:creationId xmlns:p14="http://schemas.microsoft.com/office/powerpoint/2010/main" val="1099561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8x36 Poster Template - White Bar with wordmark 2 (center)">
    <p:spTree>
      <p:nvGrpSpPr>
        <p:cNvPr id="1" name=""/>
        <p:cNvGrpSpPr/>
        <p:nvPr/>
      </p:nvGrpSpPr>
      <p:grpSpPr>
        <a:xfrm>
          <a:off x="0" y="0"/>
          <a:ext cx="0" cy="0"/>
          <a:chOff x="0" y="0"/>
          <a:chExt cx="0" cy="0"/>
        </a:xfrm>
      </p:grpSpPr>
      <p:sp>
        <p:nvSpPr>
          <p:cNvPr id="8" name="Rectangle 7"/>
          <p:cNvSpPr/>
          <p:nvPr userDrawn="1"/>
        </p:nvSpPr>
        <p:spPr>
          <a:xfrm>
            <a:off x="0" y="5024651"/>
            <a:ext cx="43891200" cy="228600"/>
          </a:xfrm>
          <a:prstGeom prst="rect">
            <a:avLst/>
          </a:prstGeom>
          <a:solidFill>
            <a:srgbClr val="026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itle 1"/>
          <p:cNvSpPr>
            <a:spLocks noGrp="1"/>
          </p:cNvSpPr>
          <p:nvPr>
            <p:ph type="ctrTitle"/>
          </p:nvPr>
        </p:nvSpPr>
        <p:spPr>
          <a:xfrm>
            <a:off x="1767425" y="163072"/>
            <a:ext cx="40396575" cy="2816751"/>
          </a:xfrm>
        </p:spPr>
        <p:txBody>
          <a:bodyPr>
            <a:normAutofit/>
          </a:bodyPr>
          <a:lstStyle>
            <a:lvl1pPr algn="ctr">
              <a:defRPr sz="11500" b="1">
                <a:solidFill>
                  <a:srgbClr val="026937"/>
                </a:solidFill>
                <a:latin typeface="Arial"/>
                <a:cs typeface="Arial"/>
              </a:defRPr>
            </a:lvl1pPr>
          </a:lstStyle>
          <a:p>
            <a:r>
              <a:rPr lang="en-US" dirty="0"/>
              <a:t>Click to edit Master title style</a:t>
            </a:r>
          </a:p>
        </p:txBody>
      </p:sp>
      <p:sp>
        <p:nvSpPr>
          <p:cNvPr id="11" name="Subtitle 2"/>
          <p:cNvSpPr>
            <a:spLocks noGrp="1"/>
          </p:cNvSpPr>
          <p:nvPr>
            <p:ph type="subTitle" idx="1"/>
          </p:nvPr>
        </p:nvSpPr>
        <p:spPr>
          <a:xfrm>
            <a:off x="2804628" y="2540182"/>
            <a:ext cx="38292572" cy="2546885"/>
          </a:xfrm>
        </p:spPr>
        <p:txBody>
          <a:bodyPr>
            <a:normAutofit/>
          </a:bodyPr>
          <a:lstStyle>
            <a:lvl1pPr marL="0" indent="0" algn="ctr">
              <a:buNone/>
              <a:defRPr sz="5000">
                <a:solidFill>
                  <a:srgbClr val="026937"/>
                </a:solidFill>
                <a:latin typeface="Arial"/>
                <a:cs typeface="Arial"/>
              </a:defRPr>
            </a:lvl1pPr>
            <a:lvl2pPr marL="2403546" indent="0" algn="ctr">
              <a:buNone/>
              <a:defRPr>
                <a:solidFill>
                  <a:schemeClr val="tx1">
                    <a:tint val="75000"/>
                  </a:schemeClr>
                </a:solidFill>
              </a:defRPr>
            </a:lvl2pPr>
            <a:lvl3pPr marL="4807092" indent="0" algn="ctr">
              <a:buNone/>
              <a:defRPr>
                <a:solidFill>
                  <a:schemeClr val="tx1">
                    <a:tint val="75000"/>
                  </a:schemeClr>
                </a:solidFill>
              </a:defRPr>
            </a:lvl3pPr>
            <a:lvl4pPr marL="7210638" indent="0" algn="ctr">
              <a:buNone/>
              <a:defRPr>
                <a:solidFill>
                  <a:schemeClr val="tx1">
                    <a:tint val="75000"/>
                  </a:schemeClr>
                </a:solidFill>
              </a:defRPr>
            </a:lvl4pPr>
            <a:lvl5pPr marL="9614184" indent="0" algn="ctr">
              <a:buNone/>
              <a:defRPr>
                <a:solidFill>
                  <a:schemeClr val="tx1">
                    <a:tint val="75000"/>
                  </a:schemeClr>
                </a:solidFill>
              </a:defRPr>
            </a:lvl5pPr>
            <a:lvl6pPr marL="12017731" indent="0" algn="ctr">
              <a:buNone/>
              <a:defRPr>
                <a:solidFill>
                  <a:schemeClr val="tx1">
                    <a:tint val="75000"/>
                  </a:schemeClr>
                </a:solidFill>
              </a:defRPr>
            </a:lvl6pPr>
            <a:lvl7pPr marL="14421277" indent="0" algn="ctr">
              <a:buNone/>
              <a:defRPr>
                <a:solidFill>
                  <a:schemeClr val="tx1">
                    <a:tint val="75000"/>
                  </a:schemeClr>
                </a:solidFill>
              </a:defRPr>
            </a:lvl7pPr>
            <a:lvl8pPr marL="16824823" indent="0" algn="ctr">
              <a:buNone/>
              <a:defRPr>
                <a:solidFill>
                  <a:schemeClr val="tx1">
                    <a:tint val="75000"/>
                  </a:schemeClr>
                </a:solidFill>
              </a:defRPr>
            </a:lvl8pPr>
            <a:lvl9pPr marL="19228369" indent="0" algn="ctr">
              <a:buNone/>
              <a:defRPr>
                <a:solidFill>
                  <a:schemeClr val="tx1">
                    <a:tint val="75000"/>
                  </a:schemeClr>
                </a:solidFill>
              </a:defRPr>
            </a:lvl9pPr>
          </a:lstStyle>
          <a:p>
            <a:r>
              <a:rPr lang="en-US" dirty="0"/>
              <a:t>Click to edit Master subtitle style</a:t>
            </a:r>
          </a:p>
        </p:txBody>
      </p:sp>
      <p:pic>
        <p:nvPicPr>
          <p:cNvPr id="6" name="Picture 5" descr="BSOM_2cLogo.eps"/>
          <p:cNvPicPr>
            <a:picLocks noChangeAspect="1"/>
          </p:cNvPicPr>
          <p:nvPr userDrawn="1"/>
        </p:nvPicPr>
        <p:blipFill>
          <a:blip r:embed="rId2"/>
          <a:stretch>
            <a:fillRect/>
          </a:stretch>
        </p:blipFill>
        <p:spPr>
          <a:xfrm>
            <a:off x="18135599" y="30619056"/>
            <a:ext cx="7659797" cy="1745983"/>
          </a:xfrm>
          <a:prstGeom prst="rect">
            <a:avLst/>
          </a:prstGeom>
        </p:spPr>
      </p:pic>
    </p:spTree>
    <p:extLst>
      <p:ext uri="{BB962C8B-B14F-4D97-AF65-F5344CB8AC3E}">
        <p14:creationId xmlns:p14="http://schemas.microsoft.com/office/powerpoint/2010/main" val="2436115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8x36 Poster Template - Green Bar with wordmark (right)">
    <p:spTree>
      <p:nvGrpSpPr>
        <p:cNvPr id="1" name=""/>
        <p:cNvGrpSpPr/>
        <p:nvPr/>
      </p:nvGrpSpPr>
      <p:grpSpPr>
        <a:xfrm>
          <a:off x="0" y="0"/>
          <a:ext cx="0" cy="0"/>
          <a:chOff x="0" y="0"/>
          <a:chExt cx="0" cy="0"/>
        </a:xfrm>
      </p:grpSpPr>
      <p:sp>
        <p:nvSpPr>
          <p:cNvPr id="6" name="Rectangle 5"/>
          <p:cNvSpPr/>
          <p:nvPr userDrawn="1"/>
        </p:nvSpPr>
        <p:spPr>
          <a:xfrm>
            <a:off x="0" y="0"/>
            <a:ext cx="43891200" cy="5031490"/>
          </a:xfrm>
          <a:prstGeom prst="rect">
            <a:avLst/>
          </a:prstGeom>
          <a:solidFill>
            <a:srgbClr val="026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5024651"/>
            <a:ext cx="43891200" cy="228600"/>
          </a:xfrm>
          <a:prstGeom prst="rect">
            <a:avLst/>
          </a:prstGeom>
          <a:solidFill>
            <a:srgbClr val="CEA05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30402657"/>
            <a:ext cx="43891200" cy="2515745"/>
          </a:xfrm>
          <a:prstGeom prst="rect">
            <a:avLst/>
          </a:prstGeom>
          <a:solidFill>
            <a:srgbClr val="026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itle 1"/>
          <p:cNvSpPr>
            <a:spLocks noGrp="1"/>
          </p:cNvSpPr>
          <p:nvPr>
            <p:ph type="ctrTitle"/>
          </p:nvPr>
        </p:nvSpPr>
        <p:spPr>
          <a:xfrm>
            <a:off x="654285" y="163072"/>
            <a:ext cx="33439773" cy="2816751"/>
          </a:xfrm>
        </p:spPr>
        <p:txBody>
          <a:bodyPr>
            <a:normAutofit/>
          </a:bodyPr>
          <a:lstStyle>
            <a:lvl1pPr algn="l">
              <a:defRPr sz="11500" b="1">
                <a:solidFill>
                  <a:srgbClr val="FFFFFF"/>
                </a:solidFill>
                <a:latin typeface="Arial"/>
                <a:cs typeface="Arial"/>
              </a:defRPr>
            </a:lvl1pPr>
          </a:lstStyle>
          <a:p>
            <a:r>
              <a:rPr lang="en-US" dirty="0"/>
              <a:t>Click to edit Master title style</a:t>
            </a:r>
          </a:p>
        </p:txBody>
      </p:sp>
      <p:sp>
        <p:nvSpPr>
          <p:cNvPr id="11" name="Subtitle 2"/>
          <p:cNvSpPr>
            <a:spLocks noGrp="1"/>
          </p:cNvSpPr>
          <p:nvPr>
            <p:ph type="subTitle" idx="1"/>
          </p:nvPr>
        </p:nvSpPr>
        <p:spPr>
          <a:xfrm>
            <a:off x="738016" y="2540182"/>
            <a:ext cx="30723840" cy="2546885"/>
          </a:xfrm>
        </p:spPr>
        <p:txBody>
          <a:bodyPr>
            <a:normAutofit/>
          </a:bodyPr>
          <a:lstStyle>
            <a:lvl1pPr marL="0" indent="0" algn="l">
              <a:buNone/>
              <a:defRPr sz="5000">
                <a:solidFill>
                  <a:srgbClr val="CEA052"/>
                </a:solidFill>
                <a:latin typeface="Arial"/>
                <a:cs typeface="Arial"/>
              </a:defRPr>
            </a:lvl1pPr>
            <a:lvl2pPr marL="2403546" indent="0" algn="ctr">
              <a:buNone/>
              <a:defRPr>
                <a:solidFill>
                  <a:schemeClr val="tx1">
                    <a:tint val="75000"/>
                  </a:schemeClr>
                </a:solidFill>
              </a:defRPr>
            </a:lvl2pPr>
            <a:lvl3pPr marL="4807092" indent="0" algn="ctr">
              <a:buNone/>
              <a:defRPr>
                <a:solidFill>
                  <a:schemeClr val="tx1">
                    <a:tint val="75000"/>
                  </a:schemeClr>
                </a:solidFill>
              </a:defRPr>
            </a:lvl3pPr>
            <a:lvl4pPr marL="7210638" indent="0" algn="ctr">
              <a:buNone/>
              <a:defRPr>
                <a:solidFill>
                  <a:schemeClr val="tx1">
                    <a:tint val="75000"/>
                  </a:schemeClr>
                </a:solidFill>
              </a:defRPr>
            </a:lvl4pPr>
            <a:lvl5pPr marL="9614184" indent="0" algn="ctr">
              <a:buNone/>
              <a:defRPr>
                <a:solidFill>
                  <a:schemeClr val="tx1">
                    <a:tint val="75000"/>
                  </a:schemeClr>
                </a:solidFill>
              </a:defRPr>
            </a:lvl5pPr>
            <a:lvl6pPr marL="12017731" indent="0" algn="ctr">
              <a:buNone/>
              <a:defRPr>
                <a:solidFill>
                  <a:schemeClr val="tx1">
                    <a:tint val="75000"/>
                  </a:schemeClr>
                </a:solidFill>
              </a:defRPr>
            </a:lvl6pPr>
            <a:lvl7pPr marL="14421277" indent="0" algn="ctr">
              <a:buNone/>
              <a:defRPr>
                <a:solidFill>
                  <a:schemeClr val="tx1">
                    <a:tint val="75000"/>
                  </a:schemeClr>
                </a:solidFill>
              </a:defRPr>
            </a:lvl7pPr>
            <a:lvl8pPr marL="16824823" indent="0" algn="ctr">
              <a:buNone/>
              <a:defRPr>
                <a:solidFill>
                  <a:schemeClr val="tx1">
                    <a:tint val="75000"/>
                  </a:schemeClr>
                </a:solidFill>
              </a:defRPr>
            </a:lvl8pPr>
            <a:lvl9pPr marL="19228369" indent="0" algn="ctr">
              <a:buNone/>
              <a:defRPr>
                <a:solidFill>
                  <a:schemeClr val="tx1">
                    <a:tint val="75000"/>
                  </a:schemeClr>
                </a:solidFill>
              </a:defRPr>
            </a:lvl9pPr>
          </a:lstStyle>
          <a:p>
            <a:r>
              <a:rPr lang="en-US" dirty="0"/>
              <a:t>Click to edit Master subtitle style</a:t>
            </a:r>
          </a:p>
        </p:txBody>
      </p:sp>
      <p:pic>
        <p:nvPicPr>
          <p:cNvPr id="12" name="Picture 11" descr="BSOM_WhtLogo.eps"/>
          <p:cNvPicPr>
            <a:picLocks noChangeAspect="1"/>
          </p:cNvPicPr>
          <p:nvPr userDrawn="1"/>
        </p:nvPicPr>
        <p:blipFill>
          <a:blip r:embed="rId2"/>
          <a:stretch>
            <a:fillRect/>
          </a:stretch>
        </p:blipFill>
        <p:spPr>
          <a:xfrm>
            <a:off x="35559999" y="30818875"/>
            <a:ext cx="7558197" cy="1722825"/>
          </a:xfrm>
          <a:prstGeom prst="rect">
            <a:avLst/>
          </a:prstGeom>
        </p:spPr>
      </p:pic>
    </p:spTree>
    <p:extLst>
      <p:ext uri="{BB962C8B-B14F-4D97-AF65-F5344CB8AC3E}">
        <p14:creationId xmlns:p14="http://schemas.microsoft.com/office/powerpoint/2010/main" val="104667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8x36 Poster Template - White Bar with wordmark (right)">
    <p:spTree>
      <p:nvGrpSpPr>
        <p:cNvPr id="1" name=""/>
        <p:cNvGrpSpPr/>
        <p:nvPr/>
      </p:nvGrpSpPr>
      <p:grpSpPr>
        <a:xfrm>
          <a:off x="0" y="0"/>
          <a:ext cx="0" cy="0"/>
          <a:chOff x="0" y="0"/>
          <a:chExt cx="0" cy="0"/>
        </a:xfrm>
      </p:grpSpPr>
      <p:sp>
        <p:nvSpPr>
          <p:cNvPr id="10" name="Rectangle 9"/>
          <p:cNvSpPr/>
          <p:nvPr userDrawn="1"/>
        </p:nvSpPr>
        <p:spPr>
          <a:xfrm>
            <a:off x="0" y="30402657"/>
            <a:ext cx="43891200" cy="2515745"/>
          </a:xfrm>
          <a:prstGeom prst="rect">
            <a:avLst/>
          </a:prstGeom>
          <a:solidFill>
            <a:srgbClr val="026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itle 1"/>
          <p:cNvSpPr>
            <a:spLocks noGrp="1"/>
          </p:cNvSpPr>
          <p:nvPr>
            <p:ph type="ctrTitle"/>
          </p:nvPr>
        </p:nvSpPr>
        <p:spPr>
          <a:xfrm>
            <a:off x="654285" y="163072"/>
            <a:ext cx="33439773" cy="2816751"/>
          </a:xfrm>
        </p:spPr>
        <p:txBody>
          <a:bodyPr>
            <a:normAutofit/>
          </a:bodyPr>
          <a:lstStyle>
            <a:lvl1pPr algn="l">
              <a:defRPr sz="11500" b="1">
                <a:solidFill>
                  <a:srgbClr val="026937"/>
                </a:solidFill>
                <a:latin typeface="Arial"/>
                <a:cs typeface="Arial"/>
              </a:defRPr>
            </a:lvl1pPr>
          </a:lstStyle>
          <a:p>
            <a:r>
              <a:rPr lang="en-US" dirty="0"/>
              <a:t>Click to edit Master title style</a:t>
            </a:r>
          </a:p>
        </p:txBody>
      </p:sp>
      <p:sp>
        <p:nvSpPr>
          <p:cNvPr id="7" name="Subtitle 2"/>
          <p:cNvSpPr>
            <a:spLocks noGrp="1"/>
          </p:cNvSpPr>
          <p:nvPr>
            <p:ph type="subTitle" idx="1"/>
          </p:nvPr>
        </p:nvSpPr>
        <p:spPr>
          <a:xfrm>
            <a:off x="738016" y="2540182"/>
            <a:ext cx="30723840" cy="2546885"/>
          </a:xfrm>
        </p:spPr>
        <p:txBody>
          <a:bodyPr>
            <a:normAutofit/>
          </a:bodyPr>
          <a:lstStyle>
            <a:lvl1pPr marL="0" indent="0" algn="l">
              <a:buNone/>
              <a:defRPr sz="5000">
                <a:solidFill>
                  <a:srgbClr val="026937"/>
                </a:solidFill>
                <a:latin typeface="Arial"/>
                <a:cs typeface="Arial"/>
              </a:defRPr>
            </a:lvl1pPr>
            <a:lvl2pPr marL="2403546" indent="0" algn="ctr">
              <a:buNone/>
              <a:defRPr>
                <a:solidFill>
                  <a:schemeClr val="tx1">
                    <a:tint val="75000"/>
                  </a:schemeClr>
                </a:solidFill>
              </a:defRPr>
            </a:lvl2pPr>
            <a:lvl3pPr marL="4807092" indent="0" algn="ctr">
              <a:buNone/>
              <a:defRPr>
                <a:solidFill>
                  <a:schemeClr val="tx1">
                    <a:tint val="75000"/>
                  </a:schemeClr>
                </a:solidFill>
              </a:defRPr>
            </a:lvl3pPr>
            <a:lvl4pPr marL="7210638" indent="0" algn="ctr">
              <a:buNone/>
              <a:defRPr>
                <a:solidFill>
                  <a:schemeClr val="tx1">
                    <a:tint val="75000"/>
                  </a:schemeClr>
                </a:solidFill>
              </a:defRPr>
            </a:lvl4pPr>
            <a:lvl5pPr marL="9614184" indent="0" algn="ctr">
              <a:buNone/>
              <a:defRPr>
                <a:solidFill>
                  <a:schemeClr val="tx1">
                    <a:tint val="75000"/>
                  </a:schemeClr>
                </a:solidFill>
              </a:defRPr>
            </a:lvl5pPr>
            <a:lvl6pPr marL="12017731" indent="0" algn="ctr">
              <a:buNone/>
              <a:defRPr>
                <a:solidFill>
                  <a:schemeClr val="tx1">
                    <a:tint val="75000"/>
                  </a:schemeClr>
                </a:solidFill>
              </a:defRPr>
            </a:lvl6pPr>
            <a:lvl7pPr marL="14421277" indent="0" algn="ctr">
              <a:buNone/>
              <a:defRPr>
                <a:solidFill>
                  <a:schemeClr val="tx1">
                    <a:tint val="75000"/>
                  </a:schemeClr>
                </a:solidFill>
              </a:defRPr>
            </a:lvl7pPr>
            <a:lvl8pPr marL="16824823" indent="0" algn="ctr">
              <a:buNone/>
              <a:defRPr>
                <a:solidFill>
                  <a:schemeClr val="tx1">
                    <a:tint val="75000"/>
                  </a:schemeClr>
                </a:solidFill>
              </a:defRPr>
            </a:lvl8pPr>
            <a:lvl9pPr marL="19228369" indent="0" algn="ctr">
              <a:buNone/>
              <a:defRPr>
                <a:solidFill>
                  <a:schemeClr val="tx1">
                    <a:tint val="75000"/>
                  </a:schemeClr>
                </a:solidFill>
              </a:defRPr>
            </a:lvl9pPr>
          </a:lstStyle>
          <a:p>
            <a:r>
              <a:rPr lang="en-US" dirty="0"/>
              <a:t>Click to edit Master subtitle style</a:t>
            </a:r>
          </a:p>
        </p:txBody>
      </p:sp>
      <p:sp>
        <p:nvSpPr>
          <p:cNvPr id="8" name="Rectangle 7"/>
          <p:cNvSpPr/>
          <p:nvPr userDrawn="1"/>
        </p:nvSpPr>
        <p:spPr>
          <a:xfrm>
            <a:off x="0" y="5024651"/>
            <a:ext cx="43891200" cy="228600"/>
          </a:xfrm>
          <a:prstGeom prst="rect">
            <a:avLst/>
          </a:prstGeom>
          <a:solidFill>
            <a:srgbClr val="026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BSOM_WhtLogo.eps"/>
          <p:cNvPicPr>
            <a:picLocks noChangeAspect="1"/>
          </p:cNvPicPr>
          <p:nvPr userDrawn="1"/>
        </p:nvPicPr>
        <p:blipFill>
          <a:blip r:embed="rId2"/>
          <a:stretch>
            <a:fillRect/>
          </a:stretch>
        </p:blipFill>
        <p:spPr>
          <a:xfrm>
            <a:off x="35469403" y="30818875"/>
            <a:ext cx="7558197" cy="1722825"/>
          </a:xfrm>
          <a:prstGeom prst="rect">
            <a:avLst/>
          </a:prstGeom>
        </p:spPr>
      </p:pic>
    </p:spTree>
    <p:extLst>
      <p:ext uri="{BB962C8B-B14F-4D97-AF65-F5344CB8AC3E}">
        <p14:creationId xmlns:p14="http://schemas.microsoft.com/office/powerpoint/2010/main" val="866609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80709" tIns="240355" rIns="480709" bIns="240355"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80709" tIns="240355" rIns="480709" bIns="24035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80709" tIns="240355" rIns="480709" bIns="240355" rtlCol="0" anchor="ctr"/>
          <a:lstStyle>
            <a:lvl1pPr algn="l">
              <a:defRPr sz="6300">
                <a:solidFill>
                  <a:schemeClr val="tx1">
                    <a:tint val="75000"/>
                  </a:schemeClr>
                </a:solidFill>
              </a:defRPr>
            </a:lvl1pPr>
          </a:lstStyle>
          <a:p>
            <a:fld id="{12664163-C153-0341-B078-0B6832C60EBB}" type="datetimeFigureOut">
              <a:rPr lang="en-US" smtClean="0"/>
              <a:pPr/>
              <a:t>1/27/20</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80709" tIns="240355" rIns="480709" bIns="240355" rtlCol="0" anchor="ctr"/>
          <a:lstStyle>
            <a:lvl1pPr algn="ctr">
              <a:defRPr sz="6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80709" tIns="240355" rIns="480709" bIns="240355" rtlCol="0" anchor="ctr"/>
          <a:lstStyle>
            <a:lvl1pPr algn="r">
              <a:defRPr sz="6300">
                <a:solidFill>
                  <a:schemeClr val="tx1">
                    <a:tint val="75000"/>
                  </a:schemeClr>
                </a:solidFill>
              </a:defRPr>
            </a:lvl1pPr>
          </a:lstStyle>
          <a:p>
            <a:fld id="{DBB9860C-3997-1044-936F-3BA9EBDE6FF7}" type="slidenum">
              <a:rPr lang="en-US" smtClean="0"/>
              <a:pPr/>
              <a:t>‹#›</a:t>
            </a:fld>
            <a:endParaRPr lang="en-US"/>
          </a:p>
        </p:txBody>
      </p:sp>
    </p:spTree>
    <p:extLst>
      <p:ext uri="{BB962C8B-B14F-4D97-AF65-F5344CB8AC3E}">
        <p14:creationId xmlns:p14="http://schemas.microsoft.com/office/powerpoint/2010/main" val="2124174656"/>
      </p:ext>
    </p:extLst>
  </p:cSld>
  <p:clrMap bg1="lt1" tx1="dk1" bg2="lt2" tx2="dk2" accent1="accent1" accent2="accent2" accent3="accent3" accent4="accent4" accent5="accent5" accent6="accent6" hlink="hlink" folHlink="folHlink"/>
  <p:sldLayoutIdLst>
    <p:sldLayoutId id="2147483653" r:id="rId1"/>
    <p:sldLayoutId id="2147483650" r:id="rId2"/>
    <p:sldLayoutId id="2147483654" r:id="rId3"/>
    <p:sldLayoutId id="2147483651" r:id="rId4"/>
    <p:sldLayoutId id="2147483659" r:id="rId5"/>
    <p:sldLayoutId id="2147483658" r:id="rId6"/>
    <p:sldLayoutId id="2147483657" r:id="rId7"/>
    <p:sldLayoutId id="2147483660" r:id="rId8"/>
    <p:sldLayoutId id="2147483655" r:id="rId9"/>
    <p:sldLayoutId id="2147483656" r:id="rId10"/>
  </p:sldLayoutIdLst>
  <p:txStyles>
    <p:titleStyle>
      <a:lvl1pPr algn="ctr" defTabSz="2403546" rtl="0" eaLnBrk="1" latinLnBrk="0" hangingPunct="1">
        <a:spcBef>
          <a:spcPct val="0"/>
        </a:spcBef>
        <a:buNone/>
        <a:defRPr sz="23100" kern="1200">
          <a:solidFill>
            <a:schemeClr val="tx1"/>
          </a:solidFill>
          <a:latin typeface="+mj-lt"/>
          <a:ea typeface="+mj-ea"/>
          <a:cs typeface="+mj-cs"/>
        </a:defRPr>
      </a:lvl1pPr>
    </p:titleStyle>
    <p:bodyStyle>
      <a:lvl1pPr marL="1802660" indent="-1802660" algn="l" defTabSz="2403546" rtl="0" eaLnBrk="1" latinLnBrk="0" hangingPunct="1">
        <a:spcBef>
          <a:spcPct val="20000"/>
        </a:spcBef>
        <a:buFont typeface="Arial"/>
        <a:buChar char="•"/>
        <a:defRPr sz="16800" kern="1200">
          <a:solidFill>
            <a:schemeClr val="tx1"/>
          </a:solidFill>
          <a:latin typeface="+mn-lt"/>
          <a:ea typeface="+mn-ea"/>
          <a:cs typeface="+mn-cs"/>
        </a:defRPr>
      </a:lvl1pPr>
      <a:lvl2pPr marL="3905762" indent="-1502216" algn="l" defTabSz="2403546" rtl="0" eaLnBrk="1" latinLnBrk="0" hangingPunct="1">
        <a:spcBef>
          <a:spcPct val="20000"/>
        </a:spcBef>
        <a:buFont typeface="Arial"/>
        <a:buChar char="–"/>
        <a:defRPr sz="14700" kern="1200">
          <a:solidFill>
            <a:schemeClr val="tx1"/>
          </a:solidFill>
          <a:latin typeface="+mn-lt"/>
          <a:ea typeface="+mn-ea"/>
          <a:cs typeface="+mn-cs"/>
        </a:defRPr>
      </a:lvl2pPr>
      <a:lvl3pPr marL="6008865" indent="-1201773" algn="l" defTabSz="2403546" rtl="0" eaLnBrk="1" latinLnBrk="0" hangingPunct="1">
        <a:spcBef>
          <a:spcPct val="20000"/>
        </a:spcBef>
        <a:buFont typeface="Arial"/>
        <a:buChar char="•"/>
        <a:defRPr sz="12600" kern="1200">
          <a:solidFill>
            <a:schemeClr val="tx1"/>
          </a:solidFill>
          <a:latin typeface="+mn-lt"/>
          <a:ea typeface="+mn-ea"/>
          <a:cs typeface="+mn-cs"/>
        </a:defRPr>
      </a:lvl3pPr>
      <a:lvl4pPr marL="8412411" indent="-1201773" algn="l" defTabSz="2403546" rtl="0" eaLnBrk="1" latinLnBrk="0" hangingPunct="1">
        <a:spcBef>
          <a:spcPct val="20000"/>
        </a:spcBef>
        <a:buFont typeface="Arial"/>
        <a:buChar char="–"/>
        <a:defRPr sz="10500" kern="1200">
          <a:solidFill>
            <a:schemeClr val="tx1"/>
          </a:solidFill>
          <a:latin typeface="+mn-lt"/>
          <a:ea typeface="+mn-ea"/>
          <a:cs typeface="+mn-cs"/>
        </a:defRPr>
      </a:lvl4pPr>
      <a:lvl5pPr marL="10815958" indent="-1201773" algn="l" defTabSz="2403546" rtl="0" eaLnBrk="1" latinLnBrk="0" hangingPunct="1">
        <a:spcBef>
          <a:spcPct val="20000"/>
        </a:spcBef>
        <a:buFont typeface="Arial"/>
        <a:buChar char="»"/>
        <a:defRPr sz="10500" kern="1200">
          <a:solidFill>
            <a:schemeClr val="tx1"/>
          </a:solidFill>
          <a:latin typeface="+mn-lt"/>
          <a:ea typeface="+mn-ea"/>
          <a:cs typeface="+mn-cs"/>
        </a:defRPr>
      </a:lvl5pPr>
      <a:lvl6pPr marL="13219504" indent="-1201773" algn="l" defTabSz="2403546" rtl="0" eaLnBrk="1" latinLnBrk="0" hangingPunct="1">
        <a:spcBef>
          <a:spcPct val="20000"/>
        </a:spcBef>
        <a:buFont typeface="Arial"/>
        <a:buChar char="•"/>
        <a:defRPr sz="10500" kern="1200">
          <a:solidFill>
            <a:schemeClr val="tx1"/>
          </a:solidFill>
          <a:latin typeface="+mn-lt"/>
          <a:ea typeface="+mn-ea"/>
          <a:cs typeface="+mn-cs"/>
        </a:defRPr>
      </a:lvl6pPr>
      <a:lvl7pPr marL="15623050" indent="-1201773" algn="l" defTabSz="2403546" rtl="0" eaLnBrk="1" latinLnBrk="0" hangingPunct="1">
        <a:spcBef>
          <a:spcPct val="20000"/>
        </a:spcBef>
        <a:buFont typeface="Arial"/>
        <a:buChar char="•"/>
        <a:defRPr sz="10500" kern="1200">
          <a:solidFill>
            <a:schemeClr val="tx1"/>
          </a:solidFill>
          <a:latin typeface="+mn-lt"/>
          <a:ea typeface="+mn-ea"/>
          <a:cs typeface="+mn-cs"/>
        </a:defRPr>
      </a:lvl7pPr>
      <a:lvl8pPr marL="18026596" indent="-1201773" algn="l" defTabSz="2403546" rtl="0" eaLnBrk="1" latinLnBrk="0" hangingPunct="1">
        <a:spcBef>
          <a:spcPct val="20000"/>
        </a:spcBef>
        <a:buFont typeface="Arial"/>
        <a:buChar char="•"/>
        <a:defRPr sz="10500" kern="1200">
          <a:solidFill>
            <a:schemeClr val="tx1"/>
          </a:solidFill>
          <a:latin typeface="+mn-lt"/>
          <a:ea typeface="+mn-ea"/>
          <a:cs typeface="+mn-cs"/>
        </a:defRPr>
      </a:lvl8pPr>
      <a:lvl9pPr marL="20430142" indent="-1201773" algn="l" defTabSz="2403546" rtl="0" eaLnBrk="1" latinLnBrk="0" hangingPunct="1">
        <a:spcBef>
          <a:spcPct val="20000"/>
        </a:spcBef>
        <a:buFont typeface="Arial"/>
        <a:buChar char="•"/>
        <a:defRPr sz="10500" kern="1200">
          <a:solidFill>
            <a:schemeClr val="tx1"/>
          </a:solidFill>
          <a:latin typeface="+mn-lt"/>
          <a:ea typeface="+mn-ea"/>
          <a:cs typeface="+mn-cs"/>
        </a:defRPr>
      </a:lvl9pPr>
    </p:bodyStyle>
    <p:otherStyle>
      <a:defPPr>
        <a:defRPr lang="en-US"/>
      </a:defPPr>
      <a:lvl1pPr marL="0" algn="l" defTabSz="2403546" rtl="0" eaLnBrk="1" latinLnBrk="0" hangingPunct="1">
        <a:defRPr sz="9500" kern="1200">
          <a:solidFill>
            <a:schemeClr val="tx1"/>
          </a:solidFill>
          <a:latin typeface="+mn-lt"/>
          <a:ea typeface="+mn-ea"/>
          <a:cs typeface="+mn-cs"/>
        </a:defRPr>
      </a:lvl1pPr>
      <a:lvl2pPr marL="2403546" algn="l" defTabSz="2403546" rtl="0" eaLnBrk="1" latinLnBrk="0" hangingPunct="1">
        <a:defRPr sz="9500" kern="1200">
          <a:solidFill>
            <a:schemeClr val="tx1"/>
          </a:solidFill>
          <a:latin typeface="+mn-lt"/>
          <a:ea typeface="+mn-ea"/>
          <a:cs typeface="+mn-cs"/>
        </a:defRPr>
      </a:lvl2pPr>
      <a:lvl3pPr marL="4807092" algn="l" defTabSz="2403546" rtl="0" eaLnBrk="1" latinLnBrk="0" hangingPunct="1">
        <a:defRPr sz="9500" kern="1200">
          <a:solidFill>
            <a:schemeClr val="tx1"/>
          </a:solidFill>
          <a:latin typeface="+mn-lt"/>
          <a:ea typeface="+mn-ea"/>
          <a:cs typeface="+mn-cs"/>
        </a:defRPr>
      </a:lvl3pPr>
      <a:lvl4pPr marL="7210638" algn="l" defTabSz="2403546" rtl="0" eaLnBrk="1" latinLnBrk="0" hangingPunct="1">
        <a:defRPr sz="9500" kern="1200">
          <a:solidFill>
            <a:schemeClr val="tx1"/>
          </a:solidFill>
          <a:latin typeface="+mn-lt"/>
          <a:ea typeface="+mn-ea"/>
          <a:cs typeface="+mn-cs"/>
        </a:defRPr>
      </a:lvl4pPr>
      <a:lvl5pPr marL="9614184" algn="l" defTabSz="2403546" rtl="0" eaLnBrk="1" latinLnBrk="0" hangingPunct="1">
        <a:defRPr sz="9500" kern="1200">
          <a:solidFill>
            <a:schemeClr val="tx1"/>
          </a:solidFill>
          <a:latin typeface="+mn-lt"/>
          <a:ea typeface="+mn-ea"/>
          <a:cs typeface="+mn-cs"/>
        </a:defRPr>
      </a:lvl5pPr>
      <a:lvl6pPr marL="12017731" algn="l" defTabSz="2403546" rtl="0" eaLnBrk="1" latinLnBrk="0" hangingPunct="1">
        <a:defRPr sz="9500" kern="1200">
          <a:solidFill>
            <a:schemeClr val="tx1"/>
          </a:solidFill>
          <a:latin typeface="+mn-lt"/>
          <a:ea typeface="+mn-ea"/>
          <a:cs typeface="+mn-cs"/>
        </a:defRPr>
      </a:lvl6pPr>
      <a:lvl7pPr marL="14421277" algn="l" defTabSz="2403546" rtl="0" eaLnBrk="1" latinLnBrk="0" hangingPunct="1">
        <a:defRPr sz="9500" kern="1200">
          <a:solidFill>
            <a:schemeClr val="tx1"/>
          </a:solidFill>
          <a:latin typeface="+mn-lt"/>
          <a:ea typeface="+mn-ea"/>
          <a:cs typeface="+mn-cs"/>
        </a:defRPr>
      </a:lvl7pPr>
      <a:lvl8pPr marL="16824823" algn="l" defTabSz="2403546" rtl="0" eaLnBrk="1" latinLnBrk="0" hangingPunct="1">
        <a:defRPr sz="9500" kern="1200">
          <a:solidFill>
            <a:schemeClr val="tx1"/>
          </a:solidFill>
          <a:latin typeface="+mn-lt"/>
          <a:ea typeface="+mn-ea"/>
          <a:cs typeface="+mn-cs"/>
        </a:defRPr>
      </a:lvl8pPr>
      <a:lvl9pPr marL="19228369" algn="l" defTabSz="2403546" rtl="0" eaLnBrk="1" latinLnBrk="0" hangingPunct="1">
        <a:defRPr sz="9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13" Type="http://schemas.openxmlformats.org/officeDocument/2006/relationships/diagramLayout" Target="../diagrams/layout2.xml"/><Relationship Id="rId18" Type="http://schemas.openxmlformats.org/officeDocument/2006/relationships/image" Target="../media/image9.sv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diagramData" Target="../diagrams/data2.xml"/><Relationship Id="rId17" Type="http://schemas.openxmlformats.org/officeDocument/2006/relationships/image" Target="../media/image8.png"/><Relationship Id="rId2" Type="http://schemas.openxmlformats.org/officeDocument/2006/relationships/notesSlide" Target="../notesSlides/notesSlide1.xml"/><Relationship Id="rId16" Type="http://schemas.microsoft.com/office/2007/relationships/diagramDrawing" Target="../diagrams/drawing2.xml"/><Relationship Id="rId1" Type="http://schemas.openxmlformats.org/officeDocument/2006/relationships/slideLayout" Target="../slideLayouts/slideLayout3.xml"/><Relationship Id="rId6" Type="http://schemas.openxmlformats.org/officeDocument/2006/relationships/diagramColors" Target="../diagrams/colors1.xml"/><Relationship Id="rId11" Type="http://schemas.openxmlformats.org/officeDocument/2006/relationships/image" Target="../media/image7.png"/><Relationship Id="rId5" Type="http://schemas.openxmlformats.org/officeDocument/2006/relationships/diagramQuickStyle" Target="../diagrams/quickStyle1.xml"/><Relationship Id="rId15" Type="http://schemas.openxmlformats.org/officeDocument/2006/relationships/diagramColors" Target="../diagrams/colors2.xml"/><Relationship Id="rId10" Type="http://schemas.openxmlformats.org/officeDocument/2006/relationships/image" Target="../media/image6.png"/><Relationship Id="rId19" Type="http://schemas.openxmlformats.org/officeDocument/2006/relationships/chart" Target="../charts/chart3.xml"/><Relationship Id="rId4" Type="http://schemas.openxmlformats.org/officeDocument/2006/relationships/diagramLayout" Target="../diagrams/layout1.xml"/><Relationship Id="rId9" Type="http://schemas.openxmlformats.org/officeDocument/2006/relationships/chart" Target="../charts/chart2.xml"/><Relationship Id="rId1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A857F873-5876-604F-9924-056910191DB6}"/>
              </a:ext>
            </a:extLst>
          </p:cNvPr>
          <p:cNvSpPr txBox="1"/>
          <p:nvPr/>
        </p:nvSpPr>
        <p:spPr>
          <a:xfrm>
            <a:off x="228360" y="6898936"/>
            <a:ext cx="13463150" cy="15481161"/>
          </a:xfrm>
          <a:prstGeom prst="rect">
            <a:avLst/>
          </a:prstGeom>
          <a:noFill/>
        </p:spPr>
        <p:txBody>
          <a:bodyPr wrap="square" rtlCol="0">
            <a:spAutoFit/>
          </a:bodyPr>
          <a:lstStyle/>
          <a:p>
            <a:pPr marL="571500" indent="-571500">
              <a:buFont typeface="Arial"/>
              <a:buChar char="•"/>
            </a:pPr>
            <a:r>
              <a:rPr lang="en-US" sz="4000" dirty="0">
                <a:latin typeface="Times New Roman" panose="02020603050405020304" pitchFamily="18" charset="0"/>
                <a:cs typeface="Times New Roman" panose="02020603050405020304" pitchFamily="18" charset="0"/>
              </a:rPr>
              <a:t>Differential Diagnosis (DDx) formulation: The process of producing a list of possible diagnoses for a given clinical presentation - a crucial competency not often formally taught in medical schools </a:t>
            </a:r>
          </a:p>
          <a:p>
            <a:pPr marL="571500" indent="-571500">
              <a:buFont typeface="Arial"/>
              <a:buChar char="•"/>
            </a:pPr>
            <a:endParaRPr lang="en-US" sz="4000" dirty="0">
              <a:latin typeface="Times New Roman" panose="02020603050405020304" pitchFamily="18" charset="0"/>
              <a:cs typeface="Times New Roman" panose="02020603050405020304" pitchFamily="18" charset="0"/>
            </a:endParaRPr>
          </a:p>
          <a:p>
            <a:pPr marL="571500" indent="-571500">
              <a:buFont typeface="Arial"/>
              <a:buChar char="•"/>
            </a:pPr>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graphicFrame>
        <p:nvGraphicFramePr>
          <p:cNvPr id="44" name="Diagram 43">
            <a:extLst>
              <a:ext uri="{FF2B5EF4-FFF2-40B4-BE49-F238E27FC236}">
                <a16:creationId xmlns:a16="http://schemas.microsoft.com/office/drawing/2014/main" id="{CA271335-4D89-8F40-9080-041FA36CCC67}"/>
              </a:ext>
            </a:extLst>
          </p:cNvPr>
          <p:cNvGraphicFramePr/>
          <p:nvPr>
            <p:extLst>
              <p:ext uri="{D42A27DB-BD31-4B8C-83A1-F6EECF244321}">
                <p14:modId xmlns:p14="http://schemas.microsoft.com/office/powerpoint/2010/main" val="3278740499"/>
              </p:ext>
            </p:extLst>
          </p:nvPr>
        </p:nvGraphicFramePr>
        <p:xfrm>
          <a:off x="439464" y="8908061"/>
          <a:ext cx="13267677" cy="53513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9439648D-C9D4-45FB-8DB6-C912B700223E}"/>
              </a:ext>
            </a:extLst>
          </p:cNvPr>
          <p:cNvSpPr txBox="1"/>
          <p:nvPr/>
        </p:nvSpPr>
        <p:spPr>
          <a:xfrm>
            <a:off x="439464" y="22577917"/>
            <a:ext cx="13550000" cy="3770263"/>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Hypothesis: </a:t>
            </a:r>
            <a:r>
              <a:rPr lang="en-US" sz="3600" dirty="0">
                <a:latin typeface="Times New Roman" panose="02020603050405020304" pitchFamily="18" charset="0"/>
                <a:cs typeface="Times New Roman" panose="02020603050405020304" pitchFamily="18" charset="0"/>
              </a:rPr>
              <a:t>Educating students in metamemory techniques for producing a differential diagnosis improves diagnostic sensitivity relative to expert performance, filtering, and ordering supporting differential diagnosis as a teachable clinical skill. </a:t>
            </a:r>
            <a:endParaRPr lang="en-US" sz="3600" b="1" dirty="0">
              <a:latin typeface="Times New Roman" panose="02020603050405020304" pitchFamily="18" charset="0"/>
              <a:cs typeface="Times New Roman" panose="02020603050405020304" pitchFamily="18" charset="0"/>
            </a:endParaRPr>
          </a:p>
          <a:p>
            <a:endParaRPr lang="en-US" dirty="0"/>
          </a:p>
        </p:txBody>
      </p:sp>
      <p:sp>
        <p:nvSpPr>
          <p:cNvPr id="5" name="TextBox 4">
            <a:extLst>
              <a:ext uri="{FF2B5EF4-FFF2-40B4-BE49-F238E27FC236}">
                <a16:creationId xmlns:a16="http://schemas.microsoft.com/office/drawing/2014/main" id="{D191ADB5-2D9C-45E9-B7F0-ABDE5169AFAA}"/>
              </a:ext>
            </a:extLst>
          </p:cNvPr>
          <p:cNvSpPr txBox="1"/>
          <p:nvPr/>
        </p:nvSpPr>
        <p:spPr>
          <a:xfrm>
            <a:off x="15135531" y="19194449"/>
            <a:ext cx="13974097" cy="840230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N=10 family medicine physicians</a:t>
            </a:r>
          </a:p>
          <a:p>
            <a:endParaRPr lang="en-US" sz="3600" dirty="0">
              <a:latin typeface="Times New Roman" panose="02020603050405020304" pitchFamily="18" charset="0"/>
              <a:cs typeface="Times New Roman" panose="02020603050405020304" pitchFamily="18" charset="0"/>
            </a:endParaRPr>
          </a:p>
          <a:p>
            <a:r>
              <a:rPr lang="en-US" sz="3600" b="1" i="1" dirty="0">
                <a:latin typeface="Times New Roman" panose="02020603050405020304" pitchFamily="18" charset="0"/>
                <a:cs typeface="Times New Roman" panose="02020603050405020304" pitchFamily="18" charset="0"/>
              </a:rPr>
              <a:t>Did you have a formal class in medical school focusing on differential diagnosis? </a:t>
            </a:r>
          </a:p>
          <a:p>
            <a:endParaRPr lang="en-US" sz="3600" b="1" i="1"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		Response: 100% “No”</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r>
              <a:rPr lang="en-US" sz="3600" b="1" i="1" dirty="0">
                <a:latin typeface="Times New Roman" panose="02020603050405020304" pitchFamily="18" charset="0"/>
                <a:cs typeface="Times New Roman" panose="02020603050405020304" pitchFamily="18" charset="0"/>
              </a:rPr>
              <a:t>How many years have you been practicing medicine since graduating medical school?</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9" name="Rectangle 48">
            <a:extLst>
              <a:ext uri="{FF2B5EF4-FFF2-40B4-BE49-F238E27FC236}">
                <a16:creationId xmlns:a16="http://schemas.microsoft.com/office/drawing/2014/main" id="{1A3EDC9C-43FB-47FA-AEEA-EF0BDCA66EB1}"/>
              </a:ext>
            </a:extLst>
          </p:cNvPr>
          <p:cNvSpPr/>
          <p:nvPr/>
        </p:nvSpPr>
        <p:spPr>
          <a:xfrm>
            <a:off x="14519388" y="16424664"/>
            <a:ext cx="14185846" cy="816933"/>
          </a:xfrm>
          <a:prstGeom prst="rect">
            <a:avLst/>
          </a:prstGeom>
          <a:solidFill>
            <a:srgbClr val="026937"/>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600" dirty="0">
              <a:latin typeface="Times New Roman" panose="02020603050405020304" pitchFamily="18" charset="0"/>
              <a:cs typeface="Times New Roman" panose="02020603050405020304" pitchFamily="18" charset="0"/>
            </a:endParaRPr>
          </a:p>
        </p:txBody>
      </p:sp>
      <p:sp>
        <p:nvSpPr>
          <p:cNvPr id="48" name="TextBox 47">
            <a:extLst>
              <a:ext uri="{FF2B5EF4-FFF2-40B4-BE49-F238E27FC236}">
                <a16:creationId xmlns:a16="http://schemas.microsoft.com/office/drawing/2014/main" id="{304B90F1-2A12-444D-9F9D-F1EC44C87F3C}"/>
              </a:ext>
            </a:extLst>
          </p:cNvPr>
          <p:cNvSpPr txBox="1"/>
          <p:nvPr/>
        </p:nvSpPr>
        <p:spPr>
          <a:xfrm>
            <a:off x="17269472" y="16438443"/>
            <a:ext cx="9255707" cy="1752813"/>
          </a:xfrm>
          <a:prstGeom prst="rect">
            <a:avLst/>
          </a:prstGeom>
          <a:noFill/>
        </p:spPr>
        <p:txBody>
          <a:bodyPr wrap="square" rtlCol="0">
            <a:spAutoFit/>
          </a:bodyPr>
          <a:lstStyle/>
          <a:p>
            <a:pPr algn="ctr"/>
            <a:r>
              <a:rPr lang="en-US" sz="5400" dirty="0">
                <a:solidFill>
                  <a:srgbClr val="CEA052"/>
                </a:solidFill>
                <a:latin typeface="Times New Roman" panose="02020603050405020304" pitchFamily="18" charset="0"/>
                <a:cs typeface="Times New Roman" panose="02020603050405020304" pitchFamily="18" charset="0"/>
              </a:rPr>
              <a:t>Results</a:t>
            </a:r>
          </a:p>
          <a:p>
            <a:pPr algn="ctr"/>
            <a:endParaRPr lang="en-US" sz="5400" dirty="0">
              <a:solidFill>
                <a:srgbClr val="CEA052"/>
              </a:solidFill>
              <a:latin typeface="Times New Roman" panose="02020603050405020304" pitchFamily="18" charset="0"/>
              <a:cs typeface="Times New Roman" panose="02020603050405020304" pitchFamily="18" charset="0"/>
            </a:endParaRPr>
          </a:p>
        </p:txBody>
      </p:sp>
      <p:sp>
        <p:nvSpPr>
          <p:cNvPr id="2" name="Title 1"/>
          <p:cNvSpPr>
            <a:spLocks noGrp="1"/>
          </p:cNvSpPr>
          <p:nvPr>
            <p:ph type="ctrTitle"/>
          </p:nvPr>
        </p:nvSpPr>
        <p:spPr/>
        <p:txBody>
          <a:bodyPr>
            <a:noAutofit/>
          </a:bodyPr>
          <a:lstStyle/>
          <a:p>
            <a:r>
              <a:rPr lang="en-US" sz="8800" dirty="0">
                <a:latin typeface="Times New Roman" panose="02020603050405020304" pitchFamily="18" charset="0"/>
                <a:cs typeface="Times New Roman" panose="02020603050405020304" pitchFamily="18" charset="0"/>
              </a:rPr>
              <a:t>Teaching Metacognitive Techniques to Improve Accuracy of Differential Diagnosis in Medical Students</a:t>
            </a:r>
            <a:endParaRPr lang="en-US" sz="72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288228" y="3070238"/>
            <a:ext cx="31959283" cy="2546885"/>
          </a:xfrm>
        </p:spPr>
        <p:txBody>
          <a:bodyPr>
            <a:normAutofit fontScale="92500"/>
          </a:bodyPr>
          <a:lstStyle/>
          <a:p>
            <a:r>
              <a:rPr lang="en-US" sz="5200" dirty="0">
                <a:latin typeface="Times New Roman" panose="02020603050405020304" pitchFamily="18" charset="0"/>
                <a:cs typeface="Times New Roman" panose="02020603050405020304" pitchFamily="18" charset="0"/>
              </a:rPr>
              <a:t>Lilian White, Maya V. Prabhu, </a:t>
            </a:r>
            <a:r>
              <a:rPr lang="en-US" sz="5200" dirty="0" err="1">
                <a:latin typeface="Times New Roman" panose="02020603050405020304" pitchFamily="18" charset="0"/>
                <a:cs typeface="Times New Roman" panose="02020603050405020304" pitchFamily="18" charset="0"/>
              </a:rPr>
              <a:t>AnnaVi</a:t>
            </a:r>
            <a:r>
              <a:rPr lang="en-US" sz="5200" dirty="0">
                <a:latin typeface="Times New Roman" panose="02020603050405020304" pitchFamily="18" charset="0"/>
                <a:cs typeface="Times New Roman" panose="02020603050405020304" pitchFamily="18" charset="0"/>
              </a:rPr>
              <a:t> Jones, Katharine Conway MD, Timothy Crawford MS PhD, F. Stuart Leeds MS MD</a:t>
            </a:r>
          </a:p>
          <a:p>
            <a:r>
              <a:rPr lang="en-US" dirty="0">
                <a:latin typeface="Times New Roman" panose="02020603050405020304" pitchFamily="18" charset="0"/>
                <a:cs typeface="Times New Roman" panose="02020603050405020304" pitchFamily="18" charset="0"/>
              </a:rPr>
              <a:t>Wright State University Boonshoft School of Medicine Department of Family Medicine</a:t>
            </a:r>
          </a:p>
          <a:p>
            <a:endParaRPr lang="en-US" dirty="0">
              <a:latin typeface="Times New Roman" panose="02020603050405020304" pitchFamily="18" charset="0"/>
              <a:cs typeface="Times New Roman" panose="02020603050405020304" pitchFamily="18" charset="0"/>
            </a:endParaRPr>
          </a:p>
        </p:txBody>
      </p:sp>
      <p:sp>
        <p:nvSpPr>
          <p:cNvPr id="10" name="Text Placeholder 20"/>
          <p:cNvSpPr>
            <a:spLocks noGrp="1"/>
          </p:cNvSpPr>
          <p:nvPr/>
        </p:nvSpPr>
        <p:spPr>
          <a:xfrm>
            <a:off x="286871" y="27276350"/>
            <a:ext cx="13527406" cy="4461868"/>
          </a:xfrm>
          <a:prstGeom prst="rect">
            <a:avLst/>
          </a:prstGeom>
        </p:spPr>
        <p:txBody>
          <a:bodyPr wrap="square" lIns="130622" tIns="130622" rIns="130622" bIns="130622">
            <a:spAutoFit/>
          </a:bodyPr>
          <a:lstStyle>
            <a:lvl1pPr marL="0" indent="0" algn="l" defTabSz="2507943" rtl="0" eaLnBrk="1" latinLnBrk="0" hangingPunct="1">
              <a:spcBef>
                <a:spcPct val="20000"/>
              </a:spcBef>
              <a:buFont typeface="Arial" pitchFamily="34" charset="0"/>
              <a:buNone/>
              <a:defRPr sz="1400" kern="1200">
                <a:solidFill>
                  <a:schemeClr val="tx1"/>
                </a:solidFill>
                <a:latin typeface="Trebuchet MS" pitchFamily="34" charset="0"/>
                <a:ea typeface="+mn-ea"/>
                <a:cs typeface="+mn-cs"/>
              </a:defRPr>
            </a:lvl1pPr>
            <a:lvl2pPr marL="849043"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2pPr>
            <a:lvl3pPr marL="1175598"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3pPr>
            <a:lvl4pPr marL="1534809" indent="-359211"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4pPr>
            <a:lvl5pPr marL="1796053" indent="-261244"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pPr marL="571500" indent="-571500">
              <a:buFont typeface="Arial"/>
              <a:buChar char="•"/>
            </a:pPr>
            <a:r>
              <a:rPr lang="en-US" sz="4000" dirty="0">
                <a:latin typeface="Times New Roman" panose="02020603050405020304" pitchFamily="18" charset="0"/>
                <a:cs typeface="Times New Roman" panose="02020603050405020304" pitchFamily="18" charset="0"/>
              </a:rPr>
              <a:t>Determine top 5 diagnoses for a given clinical case using expert opinion</a:t>
            </a:r>
          </a:p>
          <a:p>
            <a:endParaRPr lang="en-US" sz="4000" dirty="0">
              <a:latin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Measure diagnostic accuracy of students as compared to the “gold standard” of expert opinion as measured by student inclusion of top 5 expert diagnoses</a:t>
            </a:r>
          </a:p>
          <a:p>
            <a:pPr marL="571500" indent="-571500">
              <a:buFont typeface="Arial"/>
              <a:buChar char="•"/>
            </a:pPr>
            <a:endParaRPr lang="en-US" kern="1200" dirty="0">
              <a:latin typeface="Times New Roman" panose="02020603050405020304" pitchFamily="18" charset="0"/>
              <a:cs typeface="Times New Roman" panose="02020603050405020304" pitchFamily="18" charset="0"/>
            </a:endParaRPr>
          </a:p>
        </p:txBody>
      </p:sp>
      <p:sp>
        <p:nvSpPr>
          <p:cNvPr id="11" name="Rectangle 10"/>
          <p:cNvSpPr/>
          <p:nvPr/>
        </p:nvSpPr>
        <p:spPr>
          <a:xfrm>
            <a:off x="47843" y="25461165"/>
            <a:ext cx="13691510" cy="812800"/>
          </a:xfrm>
          <a:prstGeom prst="rect">
            <a:avLst/>
          </a:prstGeom>
          <a:solidFill>
            <a:srgbClr val="026937"/>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600"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4994790" y="25348384"/>
            <a:ext cx="3129132" cy="923330"/>
          </a:xfrm>
          <a:prstGeom prst="rect">
            <a:avLst/>
          </a:prstGeom>
          <a:noFill/>
        </p:spPr>
        <p:txBody>
          <a:bodyPr wrap="none" rtlCol="0">
            <a:spAutoFit/>
          </a:bodyPr>
          <a:lstStyle/>
          <a:p>
            <a:r>
              <a:rPr lang="en-US" sz="5400" dirty="0">
                <a:solidFill>
                  <a:srgbClr val="CEA052"/>
                </a:solidFill>
                <a:latin typeface="Times New Roman" panose="02020603050405020304" pitchFamily="18" charset="0"/>
                <a:cs typeface="Times New Roman" panose="02020603050405020304" pitchFamily="18" charset="0"/>
              </a:rPr>
              <a:t>Objectives</a:t>
            </a:r>
          </a:p>
        </p:txBody>
      </p:sp>
      <p:sp>
        <p:nvSpPr>
          <p:cNvPr id="13" name="Rectangle 12"/>
          <p:cNvSpPr/>
          <p:nvPr/>
        </p:nvSpPr>
        <p:spPr>
          <a:xfrm>
            <a:off x="11703" y="5796593"/>
            <a:ext cx="13698117" cy="794794"/>
          </a:xfrm>
          <a:prstGeom prst="rect">
            <a:avLst/>
          </a:prstGeom>
          <a:solidFill>
            <a:srgbClr val="026937"/>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600"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4708391" y="5662208"/>
            <a:ext cx="3701930" cy="923330"/>
          </a:xfrm>
          <a:prstGeom prst="rect">
            <a:avLst/>
          </a:prstGeom>
          <a:noFill/>
        </p:spPr>
        <p:txBody>
          <a:bodyPr wrap="none" rtlCol="0">
            <a:spAutoFit/>
          </a:bodyPr>
          <a:lstStyle/>
          <a:p>
            <a:pPr algn="ctr"/>
            <a:r>
              <a:rPr lang="en-US" sz="5400" dirty="0">
                <a:solidFill>
                  <a:srgbClr val="CEA052"/>
                </a:solidFill>
                <a:latin typeface="Times New Roman" panose="02020603050405020304" pitchFamily="18" charset="0"/>
                <a:cs typeface="Times New Roman" panose="02020603050405020304" pitchFamily="18" charset="0"/>
              </a:rPr>
              <a:t>Introduction</a:t>
            </a:r>
          </a:p>
        </p:txBody>
      </p:sp>
      <p:sp>
        <p:nvSpPr>
          <p:cNvPr id="17" name="Text Placeholder 9"/>
          <p:cNvSpPr>
            <a:spLocks noGrp="1"/>
          </p:cNvSpPr>
          <p:nvPr/>
        </p:nvSpPr>
        <p:spPr>
          <a:xfrm>
            <a:off x="21688" y="21768911"/>
            <a:ext cx="14185846" cy="1618012"/>
          </a:xfrm>
          <a:prstGeom prst="rect">
            <a:avLst/>
          </a:prstGeom>
        </p:spPr>
        <p:txBody>
          <a:bodyPr wrap="square" lIns="130622" tIns="130622" rIns="130622" bIns="130622">
            <a:spAutoFit/>
          </a:bodyPr>
          <a:lstStyle>
            <a:lvl1pPr marL="0" indent="0" algn="l" defTabSz="2507943" rtl="0" eaLnBrk="1" latinLnBrk="0" hangingPunct="1">
              <a:spcBef>
                <a:spcPct val="20000"/>
              </a:spcBef>
              <a:buFont typeface="Arial" pitchFamily="34" charset="0"/>
              <a:buNone/>
              <a:defRPr sz="1400" kern="1200">
                <a:solidFill>
                  <a:schemeClr val="tx1"/>
                </a:solidFill>
                <a:latin typeface="Trebuchet MS" pitchFamily="34" charset="0"/>
                <a:ea typeface="+mn-ea"/>
                <a:cs typeface="+mn-cs"/>
              </a:defRPr>
            </a:lvl1pPr>
            <a:lvl2pPr marL="849043"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2pPr>
            <a:lvl3pPr marL="1175598"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3pPr>
            <a:lvl4pPr marL="1534809" indent="-359211"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4pPr>
            <a:lvl5pPr marL="1796053" indent="-261244"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endParaRPr lang="en-US" sz="4000" dirty="0">
              <a:latin typeface="Times New Roman" panose="02020603050405020304" pitchFamily="18" charset="0"/>
              <a:cs typeface="Times New Roman" panose="02020603050405020304" pitchFamily="18" charset="0"/>
            </a:endParaRPr>
          </a:p>
          <a:p>
            <a:endParaRPr lang="en-US" sz="4000" kern="1200" dirty="0">
              <a:latin typeface="Times New Roman" panose="02020603050405020304" pitchFamily="18" charset="0"/>
              <a:cs typeface="Times New Roman" panose="02020603050405020304" pitchFamily="18" charset="0"/>
            </a:endParaRPr>
          </a:p>
        </p:txBody>
      </p:sp>
      <p:sp>
        <p:nvSpPr>
          <p:cNvPr id="18" name="Rectangle 17"/>
          <p:cNvSpPr/>
          <p:nvPr/>
        </p:nvSpPr>
        <p:spPr>
          <a:xfrm>
            <a:off x="29514800" y="5792789"/>
            <a:ext cx="14376400" cy="798598"/>
          </a:xfrm>
          <a:prstGeom prst="rect">
            <a:avLst/>
          </a:prstGeom>
          <a:solidFill>
            <a:srgbClr val="026937"/>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600" dirty="0">
              <a:latin typeface="Times New Roman" panose="02020603050405020304" pitchFamily="18" charset="0"/>
              <a:cs typeface="Times New Roman" panose="02020603050405020304" pitchFamily="18" charset="0"/>
            </a:endParaRPr>
          </a:p>
        </p:txBody>
      </p:sp>
      <p:sp>
        <p:nvSpPr>
          <p:cNvPr id="19" name="TextBox 18"/>
          <p:cNvSpPr txBox="1"/>
          <p:nvPr/>
        </p:nvSpPr>
        <p:spPr>
          <a:xfrm>
            <a:off x="29753840" y="5715450"/>
            <a:ext cx="14110126" cy="1752813"/>
          </a:xfrm>
          <a:prstGeom prst="rect">
            <a:avLst/>
          </a:prstGeom>
          <a:noFill/>
        </p:spPr>
        <p:txBody>
          <a:bodyPr wrap="square" rtlCol="0">
            <a:spAutoFit/>
          </a:bodyPr>
          <a:lstStyle/>
          <a:p>
            <a:pPr algn="ctr"/>
            <a:r>
              <a:rPr lang="en-US" sz="5400" dirty="0">
                <a:solidFill>
                  <a:srgbClr val="CEA052"/>
                </a:solidFill>
                <a:latin typeface="Times New Roman" panose="02020603050405020304" pitchFamily="18" charset="0"/>
                <a:cs typeface="Times New Roman" panose="02020603050405020304" pitchFamily="18" charset="0"/>
              </a:rPr>
              <a:t>Results</a:t>
            </a:r>
          </a:p>
          <a:p>
            <a:pPr algn="ctr"/>
            <a:endParaRPr lang="en-US" sz="5400" dirty="0">
              <a:solidFill>
                <a:srgbClr val="CEA052"/>
              </a:solidFill>
              <a:latin typeface="Times New Roman" panose="02020603050405020304" pitchFamily="18" charset="0"/>
              <a:cs typeface="Times New Roman" panose="02020603050405020304" pitchFamily="18" charset="0"/>
            </a:endParaRPr>
          </a:p>
        </p:txBody>
      </p:sp>
      <p:graphicFrame>
        <p:nvGraphicFramePr>
          <p:cNvPr id="20" name="Chart 19"/>
          <p:cNvGraphicFramePr/>
          <p:nvPr>
            <p:extLst>
              <p:ext uri="{D42A27DB-BD31-4B8C-83A1-F6EECF244321}">
                <p14:modId xmlns:p14="http://schemas.microsoft.com/office/powerpoint/2010/main" val="3116588285"/>
              </p:ext>
            </p:extLst>
          </p:nvPr>
        </p:nvGraphicFramePr>
        <p:xfrm>
          <a:off x="15135531" y="8601275"/>
          <a:ext cx="5475046" cy="4132549"/>
        </p:xfrm>
        <a:graphic>
          <a:graphicData uri="http://schemas.openxmlformats.org/drawingml/2006/chart">
            <c:chart xmlns:c="http://schemas.openxmlformats.org/drawingml/2006/chart" xmlns:r="http://schemas.openxmlformats.org/officeDocument/2006/relationships" r:id="rId8"/>
          </a:graphicData>
        </a:graphic>
      </p:graphicFrame>
      <p:sp>
        <p:nvSpPr>
          <p:cNvPr id="21" name="Rectangle 20"/>
          <p:cNvSpPr/>
          <p:nvPr/>
        </p:nvSpPr>
        <p:spPr>
          <a:xfrm>
            <a:off x="29781074" y="16367760"/>
            <a:ext cx="14110126" cy="855501"/>
          </a:xfrm>
          <a:prstGeom prst="rect">
            <a:avLst/>
          </a:prstGeom>
          <a:solidFill>
            <a:srgbClr val="026937"/>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600" dirty="0">
              <a:latin typeface="Times New Roman" panose="02020603050405020304" pitchFamily="18" charset="0"/>
              <a:cs typeface="Times New Roman" panose="02020603050405020304" pitchFamily="18" charset="0"/>
            </a:endParaRPr>
          </a:p>
        </p:txBody>
      </p:sp>
      <p:sp>
        <p:nvSpPr>
          <p:cNvPr id="22" name="TextBox 21"/>
          <p:cNvSpPr txBox="1"/>
          <p:nvPr/>
        </p:nvSpPr>
        <p:spPr>
          <a:xfrm>
            <a:off x="35166438" y="16364433"/>
            <a:ext cx="3420206" cy="1754327"/>
          </a:xfrm>
          <a:prstGeom prst="rect">
            <a:avLst/>
          </a:prstGeom>
          <a:noFill/>
        </p:spPr>
        <p:txBody>
          <a:bodyPr wrap="square" rtlCol="0">
            <a:spAutoFit/>
          </a:bodyPr>
          <a:lstStyle/>
          <a:p>
            <a:r>
              <a:rPr lang="en-US" sz="5400" dirty="0">
                <a:solidFill>
                  <a:srgbClr val="CEA052"/>
                </a:solidFill>
                <a:latin typeface="Times New Roman" panose="02020603050405020304" pitchFamily="18" charset="0"/>
                <a:cs typeface="Times New Roman" panose="02020603050405020304" pitchFamily="18" charset="0"/>
              </a:rPr>
              <a:t>Conclusion</a:t>
            </a:r>
          </a:p>
          <a:p>
            <a:endParaRPr lang="en-US" sz="5400" dirty="0">
              <a:solidFill>
                <a:srgbClr val="CEA052"/>
              </a:solidFill>
              <a:latin typeface="Times New Roman" panose="02020603050405020304" pitchFamily="18" charset="0"/>
              <a:cs typeface="Times New Roman" panose="02020603050405020304" pitchFamily="18" charset="0"/>
            </a:endParaRPr>
          </a:p>
        </p:txBody>
      </p:sp>
      <p:sp>
        <p:nvSpPr>
          <p:cNvPr id="23" name="Text Placeholder 20"/>
          <p:cNvSpPr>
            <a:spLocks noGrp="1"/>
          </p:cNvSpPr>
          <p:nvPr/>
        </p:nvSpPr>
        <p:spPr>
          <a:xfrm>
            <a:off x="30255695" y="17673843"/>
            <a:ext cx="13285665" cy="13941386"/>
          </a:xfrm>
          <a:prstGeom prst="rect">
            <a:avLst/>
          </a:prstGeom>
        </p:spPr>
        <p:txBody>
          <a:bodyPr wrap="square" lIns="130622" tIns="130622" rIns="130622" bIns="130622">
            <a:spAutoFit/>
          </a:bodyPr>
          <a:lstStyle>
            <a:lvl1pPr marL="0" indent="0" algn="l" defTabSz="2507943" rtl="0" eaLnBrk="1" latinLnBrk="0" hangingPunct="1">
              <a:spcBef>
                <a:spcPct val="20000"/>
              </a:spcBef>
              <a:buFont typeface="Arial" pitchFamily="34" charset="0"/>
              <a:buNone/>
              <a:defRPr sz="1400" kern="1200">
                <a:solidFill>
                  <a:schemeClr val="tx1"/>
                </a:solidFill>
                <a:latin typeface="Trebuchet MS" pitchFamily="34" charset="0"/>
                <a:ea typeface="+mn-ea"/>
                <a:cs typeface="+mn-cs"/>
              </a:defRPr>
            </a:lvl1pPr>
            <a:lvl2pPr marL="849043"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2pPr>
            <a:lvl3pPr marL="1175598"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3pPr>
            <a:lvl4pPr marL="1534809" indent="-359211"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4pPr>
            <a:lvl5pPr marL="1796053" indent="-261244"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pPr marL="571500" indent="-571500">
              <a:buFont typeface="Arial"/>
              <a:buChar char="•"/>
            </a:pPr>
            <a:r>
              <a:rPr lang="en-US" sz="4000" dirty="0">
                <a:latin typeface="Times New Roman" panose="02020603050405020304" pitchFamily="18" charset="0"/>
                <a:cs typeface="Times New Roman" panose="02020603050405020304" pitchFamily="18" charset="0"/>
              </a:rPr>
              <a:t>Given preliminary data, trend toward improvement in diagnostic accuracy, though this did not achieve statistical significance</a:t>
            </a:r>
          </a:p>
          <a:p>
            <a:endParaRPr lang="en-US" sz="4000" dirty="0">
              <a:latin typeface="Times New Roman" panose="02020603050405020304" pitchFamily="18" charset="0"/>
              <a:cs typeface="Times New Roman" panose="02020603050405020304" pitchFamily="18" charset="0"/>
            </a:endParaRPr>
          </a:p>
          <a:p>
            <a:pPr marL="571500" indent="-571500">
              <a:buFont typeface="Arial"/>
              <a:buChar char="•"/>
            </a:pPr>
            <a:r>
              <a:rPr lang="en-US" sz="4000" dirty="0">
                <a:latin typeface="Times New Roman" panose="02020603050405020304" pitchFamily="18" charset="0"/>
                <a:cs typeface="Times New Roman" panose="02020603050405020304" pitchFamily="18" charset="0"/>
              </a:rPr>
              <a:t>Limitations: </a:t>
            </a:r>
          </a:p>
          <a:p>
            <a:pPr marL="1420543" lvl="1" indent="-571500">
              <a:buFont typeface="Arial"/>
              <a:buChar char="•"/>
            </a:pPr>
            <a:r>
              <a:rPr lang="en-US" sz="4000" dirty="0">
                <a:latin typeface="Times New Roman" panose="02020603050405020304" pitchFamily="18" charset="0"/>
                <a:cs typeface="Times New Roman" panose="02020603050405020304" pitchFamily="18" charset="0"/>
              </a:rPr>
              <a:t>Sample size of experts</a:t>
            </a:r>
          </a:p>
          <a:p>
            <a:pPr marL="1420543" lvl="1" indent="-571500">
              <a:buFont typeface="Arial"/>
              <a:buChar char="•"/>
            </a:pPr>
            <a:r>
              <a:rPr lang="en-US" sz="4000" dirty="0">
                <a:latin typeface="Times New Roman" panose="02020603050405020304" pitchFamily="18" charset="0"/>
                <a:cs typeface="Times New Roman" panose="02020603050405020304" pitchFamily="18" charset="0"/>
              </a:rPr>
              <a:t>Student designation of malignancy vs colon cancer</a:t>
            </a:r>
          </a:p>
          <a:p>
            <a:pPr marL="1420543" lvl="1" indent="-571500">
              <a:buFont typeface="Arial"/>
              <a:buChar char="•"/>
            </a:pPr>
            <a:endParaRPr lang="en-US" sz="4000" dirty="0">
              <a:latin typeface="Times New Roman" panose="02020603050405020304" pitchFamily="18" charset="0"/>
              <a:cs typeface="Times New Roman" panose="02020603050405020304" pitchFamily="18" charset="0"/>
            </a:endParaRPr>
          </a:p>
          <a:p>
            <a:pPr marL="571500" indent="-571500">
              <a:buFont typeface="Arial"/>
              <a:buChar char="•"/>
            </a:pPr>
            <a:r>
              <a:rPr lang="en-US" sz="4000" dirty="0">
                <a:latin typeface="Times New Roman" panose="02020603050405020304" pitchFamily="18" charset="0"/>
                <a:cs typeface="Times New Roman" panose="02020603050405020304" pitchFamily="18" charset="0"/>
              </a:rPr>
              <a:t>Future directions: </a:t>
            </a:r>
          </a:p>
          <a:p>
            <a:pPr marL="1420543" lvl="1" indent="-571500">
              <a:buFont typeface="Arial"/>
              <a:buChar char="•"/>
            </a:pPr>
            <a:r>
              <a:rPr lang="en-US" sz="4000" dirty="0">
                <a:latin typeface="Times New Roman" panose="02020603050405020304" pitchFamily="18" charset="0"/>
                <a:cs typeface="Times New Roman" panose="02020603050405020304" pitchFamily="18" charset="0"/>
              </a:rPr>
              <a:t>Following IRB approval, increase expert sample size, evaluate degree of agreement between experts</a:t>
            </a:r>
          </a:p>
          <a:p>
            <a:pPr marL="1420543" lvl="1" indent="-571500">
              <a:buFont typeface="Arial"/>
              <a:buChar char="•"/>
            </a:pPr>
            <a:r>
              <a:rPr lang="en-US" sz="4000" dirty="0">
                <a:latin typeface="Times New Roman" panose="02020603050405020304" pitchFamily="18" charset="0"/>
                <a:cs typeface="Times New Roman" panose="02020603050405020304" pitchFamily="18" charset="0"/>
              </a:rPr>
              <a:t>Study ability of students to order</a:t>
            </a:r>
          </a:p>
          <a:p>
            <a:pPr marL="1420543" lvl="1" indent="-571500">
              <a:buFont typeface="Arial"/>
              <a:buChar char="•"/>
            </a:pPr>
            <a:r>
              <a:rPr lang="en-US" sz="4000" dirty="0">
                <a:latin typeface="Times New Roman" panose="02020603050405020304" pitchFamily="18" charset="0"/>
                <a:cs typeface="Times New Roman" panose="02020603050405020304" pitchFamily="18" charset="0"/>
              </a:rPr>
              <a:t>Comparing student experience and ability to generate </a:t>
            </a:r>
            <a:r>
              <a:rPr lang="en-US" sz="4000" dirty="0" err="1">
                <a:latin typeface="Times New Roman" panose="02020603050405020304" pitchFamily="18" charset="0"/>
                <a:cs typeface="Times New Roman" panose="02020603050405020304" pitchFamily="18" charset="0"/>
              </a:rPr>
              <a:t>DDx</a:t>
            </a:r>
            <a:endParaRPr lang="en-US" sz="4000" dirty="0">
              <a:latin typeface="Times New Roman" panose="02020603050405020304" pitchFamily="18" charset="0"/>
              <a:cs typeface="Times New Roman" panose="02020603050405020304" pitchFamily="18" charset="0"/>
            </a:endParaRPr>
          </a:p>
          <a:p>
            <a:pPr lvl="1" indent="0">
              <a:buNone/>
            </a:pPr>
            <a:endParaRPr lang="en-US" sz="4000" dirty="0">
              <a:latin typeface="Times New Roman" panose="02020603050405020304" pitchFamily="18" charset="0"/>
              <a:cs typeface="Times New Roman" panose="02020603050405020304" pitchFamily="18" charset="0"/>
            </a:endParaRPr>
          </a:p>
          <a:p>
            <a:pPr marL="571500" indent="-571500">
              <a:buFont typeface="Arial"/>
              <a:buChar char="•"/>
            </a:pPr>
            <a:endParaRPr lang="en-US" sz="4000" dirty="0">
              <a:latin typeface="Times New Roman" panose="02020603050405020304" pitchFamily="18" charset="0"/>
              <a:cs typeface="Times New Roman" panose="02020603050405020304" pitchFamily="18" charset="0"/>
            </a:endParaRPr>
          </a:p>
          <a:p>
            <a:pPr marL="571500" indent="-571500">
              <a:buFont typeface="Arial"/>
              <a:buChar char="•"/>
            </a:pPr>
            <a:endParaRPr lang="en-US" sz="4000" dirty="0">
              <a:latin typeface="Times New Roman" panose="02020603050405020304" pitchFamily="18" charset="0"/>
              <a:cs typeface="Times New Roman" panose="02020603050405020304" pitchFamily="18" charset="0"/>
            </a:endParaRPr>
          </a:p>
          <a:p>
            <a:endParaRPr lang="en-US" sz="4000" kern="12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kern="1200" dirty="0">
              <a:latin typeface="Times New Roman" panose="02020603050405020304" pitchFamily="18" charset="0"/>
              <a:cs typeface="Times New Roman" panose="02020603050405020304" pitchFamily="18" charset="0"/>
            </a:endParaRPr>
          </a:p>
        </p:txBody>
      </p:sp>
      <p:sp>
        <p:nvSpPr>
          <p:cNvPr id="24" name="TextBox 23"/>
          <p:cNvSpPr txBox="1"/>
          <p:nvPr/>
        </p:nvSpPr>
        <p:spPr>
          <a:xfrm>
            <a:off x="341526" y="13306863"/>
            <a:ext cx="13386895" cy="3970318"/>
          </a:xfrm>
          <a:prstGeom prst="rect">
            <a:avLst/>
          </a:prstGeom>
          <a:noFill/>
        </p:spPr>
        <p:txBody>
          <a:bodyPr wrap="square" rtlCol="0">
            <a:spAutoFit/>
          </a:bodyPr>
          <a:lstStyle/>
          <a:p>
            <a:endParaRPr lang="en-US" sz="3600" b="1" dirty="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Figure 1: The GFO Model. </a:t>
            </a:r>
            <a:r>
              <a:rPr lang="en-US" sz="3600" dirty="0">
                <a:latin typeface="Times New Roman" panose="02020603050405020304" pitchFamily="18" charset="0"/>
                <a:cs typeface="Times New Roman" panose="02020603050405020304" pitchFamily="18" charset="0"/>
              </a:rPr>
              <a:t>The “Generation” phase involves using patients’ history and focused physical exam to generate high-volume DDx. “Filtration” and “Ordering” involve the practitioner using evidence-based medicine to organize the DDx by what is “most likely” and “most severe” and remove less plausible diagnoses from the differential. </a:t>
            </a:r>
            <a:endParaRPr lang="en-US" sz="3200" dirty="0">
              <a:latin typeface="Times New Roman" panose="02020603050405020304" pitchFamily="18" charset="0"/>
              <a:cs typeface="Times New Roman" panose="02020603050405020304" pitchFamily="18" charset="0"/>
            </a:endParaRPr>
          </a:p>
        </p:txBody>
      </p:sp>
      <p:sp>
        <p:nvSpPr>
          <p:cNvPr id="25" name="TextBox 24"/>
          <p:cNvSpPr txBox="1"/>
          <p:nvPr/>
        </p:nvSpPr>
        <p:spPr>
          <a:xfrm>
            <a:off x="30180138" y="7044521"/>
            <a:ext cx="13924660" cy="1261884"/>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Figure 3: Students’ pre- and post-intervention diagnostic accuracy</a:t>
            </a:r>
            <a:endParaRPr lang="en-US" sz="3200"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
        <p:nvSpPr>
          <p:cNvPr id="26" name="TextBox 25"/>
          <p:cNvSpPr txBox="1"/>
          <p:nvPr/>
        </p:nvSpPr>
        <p:spPr>
          <a:xfrm>
            <a:off x="18081612" y="25147009"/>
            <a:ext cx="10066375" cy="1692771"/>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Figure 2: Experience of physicians in years </a:t>
            </a:r>
            <a:endParaRPr lang="en-US" sz="36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
        <p:nvSpPr>
          <p:cNvPr id="27" name="TextBox 26"/>
          <p:cNvSpPr txBox="1"/>
          <p:nvPr/>
        </p:nvSpPr>
        <p:spPr>
          <a:xfrm>
            <a:off x="30180138" y="7697128"/>
            <a:ext cx="13711062" cy="1077218"/>
          </a:xfrm>
          <a:prstGeom prst="rect">
            <a:avLst/>
          </a:prstGeom>
          <a:noFill/>
        </p:spPr>
        <p:txBody>
          <a:bodyPr wrap="square" rtlCol="0">
            <a:spAutoFit/>
          </a:bodyPr>
          <a:lstStyle/>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EA227A25-C084-4318-AC61-BCA6B6EA2EEA}"/>
              </a:ext>
            </a:extLst>
          </p:cNvPr>
          <p:cNvSpPr txBox="1"/>
          <p:nvPr/>
        </p:nvSpPr>
        <p:spPr>
          <a:xfrm>
            <a:off x="14880859" y="18050750"/>
            <a:ext cx="14129482" cy="1538883"/>
          </a:xfrm>
          <a:prstGeom prst="rect">
            <a:avLst/>
          </a:prstGeom>
          <a:noFill/>
        </p:spPr>
        <p:txBody>
          <a:bodyPr wrap="square" rtlCol="0">
            <a:spAutoFit/>
          </a:bodyPr>
          <a:lstStyle/>
          <a:p>
            <a:pPr algn="ctr"/>
            <a:r>
              <a:rPr lang="en-US" sz="4000" dirty="0">
                <a:solidFill>
                  <a:srgbClr val="CEA052"/>
                </a:solidFill>
                <a:latin typeface="Times New Roman" panose="02020603050405020304" pitchFamily="18" charset="0"/>
                <a:cs typeface="Times New Roman" panose="02020603050405020304" pitchFamily="18" charset="0"/>
              </a:rPr>
              <a:t>Preliminary Data</a:t>
            </a:r>
          </a:p>
          <a:p>
            <a:pPr algn="ctr"/>
            <a:endParaRPr lang="en-US" sz="5400" dirty="0">
              <a:solidFill>
                <a:srgbClr val="CEA052"/>
              </a:solidFill>
              <a:latin typeface="Times New Roman" panose="02020603050405020304" pitchFamily="18" charset="0"/>
              <a:cs typeface="Times New Roman" panose="02020603050405020304" pitchFamily="18" charset="0"/>
            </a:endParaRPr>
          </a:p>
        </p:txBody>
      </p:sp>
      <p:graphicFrame>
        <p:nvGraphicFramePr>
          <p:cNvPr id="30" name="Chart 29">
            <a:extLst>
              <a:ext uri="{FF2B5EF4-FFF2-40B4-BE49-F238E27FC236}">
                <a16:creationId xmlns:a16="http://schemas.microsoft.com/office/drawing/2014/main" id="{CE0C9B96-CAA8-4B85-9289-E5C0B2A478D2}"/>
              </a:ext>
            </a:extLst>
          </p:cNvPr>
          <p:cNvGraphicFramePr>
            <a:graphicFrameLocks/>
          </p:cNvGraphicFramePr>
          <p:nvPr>
            <p:extLst>
              <p:ext uri="{D42A27DB-BD31-4B8C-83A1-F6EECF244321}">
                <p14:modId xmlns:p14="http://schemas.microsoft.com/office/powerpoint/2010/main" val="2714266964"/>
              </p:ext>
            </p:extLst>
          </p:nvPr>
        </p:nvGraphicFramePr>
        <p:xfrm>
          <a:off x="15494781" y="26267534"/>
          <a:ext cx="11725209" cy="6194300"/>
        </p:xfrm>
        <a:graphic>
          <a:graphicData uri="http://schemas.openxmlformats.org/drawingml/2006/chart">
            <c:chart xmlns:c="http://schemas.openxmlformats.org/drawingml/2006/chart" xmlns:r="http://schemas.openxmlformats.org/officeDocument/2006/relationships" r:id="rId9"/>
          </a:graphicData>
        </a:graphic>
      </p:graphicFrame>
      <p:grpSp>
        <p:nvGrpSpPr>
          <p:cNvPr id="4" name="Group 3">
            <a:extLst>
              <a:ext uri="{FF2B5EF4-FFF2-40B4-BE49-F238E27FC236}">
                <a16:creationId xmlns:a16="http://schemas.microsoft.com/office/drawing/2014/main" id="{3E2D685E-2651-4A4C-B78B-500668C922D4}"/>
              </a:ext>
            </a:extLst>
          </p:cNvPr>
          <p:cNvGrpSpPr/>
          <p:nvPr/>
        </p:nvGrpSpPr>
        <p:grpSpPr>
          <a:xfrm>
            <a:off x="14301138" y="5673703"/>
            <a:ext cx="14765153" cy="9225453"/>
            <a:chOff x="-218249" y="22604295"/>
            <a:chExt cx="14765153" cy="9225453"/>
          </a:xfrm>
        </p:grpSpPr>
        <p:sp>
          <p:nvSpPr>
            <p:cNvPr id="15" name="Rectangle 14"/>
            <p:cNvSpPr/>
            <p:nvPr/>
          </p:nvSpPr>
          <p:spPr>
            <a:xfrm>
              <a:off x="0" y="22709179"/>
              <a:ext cx="14185846" cy="812800"/>
            </a:xfrm>
            <a:prstGeom prst="rect">
              <a:avLst/>
            </a:prstGeom>
            <a:solidFill>
              <a:srgbClr val="026937"/>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600" dirty="0">
                <a:latin typeface="Times New Roman" panose="02020603050405020304" pitchFamily="18" charset="0"/>
                <a:cs typeface="Times New Roman" panose="02020603050405020304" pitchFamily="18" charset="0"/>
              </a:endParaRPr>
            </a:p>
          </p:txBody>
        </p:sp>
        <p:sp>
          <p:nvSpPr>
            <p:cNvPr id="16" name="TextBox 15"/>
            <p:cNvSpPr txBox="1"/>
            <p:nvPr/>
          </p:nvSpPr>
          <p:spPr>
            <a:xfrm>
              <a:off x="4002161" y="22604295"/>
              <a:ext cx="6751556" cy="1754327"/>
            </a:xfrm>
            <a:prstGeom prst="rect">
              <a:avLst/>
            </a:prstGeom>
            <a:noFill/>
          </p:spPr>
          <p:txBody>
            <a:bodyPr wrap="none" rtlCol="0">
              <a:spAutoFit/>
            </a:bodyPr>
            <a:lstStyle/>
            <a:p>
              <a:r>
                <a:rPr lang="en-US" sz="5400" dirty="0">
                  <a:solidFill>
                    <a:srgbClr val="CEA052"/>
                  </a:solidFill>
                  <a:latin typeface="Times New Roman" panose="02020603050405020304" pitchFamily="18" charset="0"/>
                  <a:cs typeface="Times New Roman" panose="02020603050405020304" pitchFamily="18" charset="0"/>
                </a:rPr>
                <a:t>Materials and Methods</a:t>
              </a:r>
            </a:p>
            <a:p>
              <a:endParaRPr lang="en-US" sz="5400" dirty="0">
                <a:solidFill>
                  <a:srgbClr val="CEA052"/>
                </a:solidFill>
                <a:latin typeface="Times New Roman" panose="02020603050405020304" pitchFamily="18" charset="0"/>
                <a:cs typeface="Times New Roman" panose="02020603050405020304" pitchFamily="18" charset="0"/>
              </a:endParaRPr>
            </a:p>
          </p:txBody>
        </p:sp>
        <p:sp>
          <p:nvSpPr>
            <p:cNvPr id="41" name="TextBox 40"/>
            <p:cNvSpPr txBox="1"/>
            <p:nvPr/>
          </p:nvSpPr>
          <p:spPr>
            <a:xfrm>
              <a:off x="3525648" y="23968028"/>
              <a:ext cx="5570018" cy="7602081"/>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MS3 students (N = 117) at the Boonshoft School of Medicine generated timed differential diagnosis</a:t>
              </a:r>
            </a:p>
            <a:p>
              <a:pPr marL="571500" indent="-571500">
                <a:buFont typeface="Arial"/>
                <a:buChar char="•"/>
              </a:pPr>
              <a:endParaRPr lang="en-US" sz="3600" dirty="0">
                <a:latin typeface="Times New Roman" panose="02020603050405020304" pitchFamily="18" charset="0"/>
                <a:cs typeface="Times New Roman" panose="02020603050405020304" pitchFamily="18" charset="0"/>
              </a:endParaRPr>
            </a:p>
            <a:p>
              <a:pPr marL="571500" indent="-571500">
                <a:buFont typeface="Arial"/>
                <a:buChar char="•"/>
              </a:pPr>
              <a:endParaRPr lang="en-US" sz="3600" dirty="0">
                <a:latin typeface="Times New Roman" panose="02020603050405020304" pitchFamily="18" charset="0"/>
                <a:cs typeface="Times New Roman" panose="02020603050405020304" pitchFamily="18" charset="0"/>
              </a:endParaRPr>
            </a:p>
            <a:p>
              <a:pPr marL="571500" indent="-571500">
                <a:buFont typeface="Arial"/>
                <a:buChar char="•"/>
              </a:pPr>
              <a:endParaRPr lang="en-US" sz="3600" dirty="0">
                <a:latin typeface="Times New Roman" panose="02020603050405020304" pitchFamily="18" charset="0"/>
                <a:cs typeface="Times New Roman" panose="02020603050405020304" pitchFamily="18" charset="0"/>
              </a:endParaRPr>
            </a:p>
            <a:p>
              <a:pPr marL="571500" indent="-571500">
                <a:buFont typeface="Arial"/>
                <a:buChar char="•"/>
              </a:pPr>
              <a:endParaRPr lang="en-US" sz="3600" dirty="0">
                <a:latin typeface="Times New Roman" panose="02020603050405020304" pitchFamily="18" charset="0"/>
                <a:cs typeface="Times New Roman" panose="02020603050405020304" pitchFamily="18" charset="0"/>
              </a:endParaRPr>
            </a:p>
            <a:p>
              <a:pPr marL="571500" indent="-571500">
                <a:buFont typeface="Arial"/>
                <a:buChar char="•"/>
              </a:pPr>
              <a:endParaRPr lang="en-US" sz="3600" dirty="0">
                <a:latin typeface="Times New Roman" panose="02020603050405020304" pitchFamily="18" charset="0"/>
                <a:cs typeface="Times New Roman" panose="02020603050405020304" pitchFamily="18" charset="0"/>
              </a:endParaRPr>
            </a:p>
            <a:p>
              <a:pPr marL="571500" indent="-571500">
                <a:buFont typeface="Arial"/>
                <a:buChar char="•"/>
              </a:pPr>
              <a:endParaRPr lang="en-US" sz="3600" dirty="0">
                <a:latin typeface="Times New Roman" panose="02020603050405020304" pitchFamily="18" charset="0"/>
                <a:cs typeface="Times New Roman" panose="02020603050405020304" pitchFamily="18" charset="0"/>
              </a:endParaRPr>
            </a:p>
            <a:p>
              <a:pPr marL="571500" indent="-571500">
                <a:buFont typeface="Arial"/>
                <a:buChar char="•"/>
              </a:pPr>
              <a:endParaRPr lang="en-US" sz="3600" dirty="0">
                <a:latin typeface="Times New Roman" panose="02020603050405020304" pitchFamily="18" charset="0"/>
                <a:cs typeface="Times New Roman" panose="02020603050405020304" pitchFamily="18" charset="0"/>
              </a:endParaRPr>
            </a:p>
            <a:p>
              <a:pPr marL="571500" indent="-571500">
                <a:buFont typeface="Arial"/>
                <a:buChar char="•"/>
              </a:pPr>
              <a:endParaRPr lang="en-US" sz="3600" dirty="0">
                <a:latin typeface="Times New Roman" panose="02020603050405020304" pitchFamily="18" charset="0"/>
                <a:cs typeface="Times New Roman" panose="02020603050405020304" pitchFamily="18" charset="0"/>
              </a:endParaRPr>
            </a:p>
          </p:txBody>
        </p:sp>
        <p:pic>
          <p:nvPicPr>
            <p:cNvPr id="8" name="Picture 7" descr="A close up of a logo&#10;&#10;Description automatically generated">
              <a:extLst>
                <a:ext uri="{FF2B5EF4-FFF2-40B4-BE49-F238E27FC236}">
                  <a16:creationId xmlns:a16="http://schemas.microsoft.com/office/drawing/2014/main" id="{1EB44CA2-1847-478E-8BC4-B03808968EB2}"/>
                </a:ext>
              </a:extLst>
            </p:cNvPr>
            <p:cNvPicPr>
              <a:picLocks noChangeAspect="1"/>
            </p:cNvPicPr>
            <p:nvPr/>
          </p:nvPicPr>
          <p:blipFill rotWithShape="1">
            <a:blip r:embed="rId10"/>
            <a:srcRect l="8462" t="15224" r="52999" b="5412"/>
            <a:stretch/>
          </p:blipFill>
          <p:spPr>
            <a:xfrm>
              <a:off x="877497" y="23975113"/>
              <a:ext cx="2054154" cy="2379526"/>
            </a:xfrm>
            <a:prstGeom prst="rect">
              <a:avLst/>
            </a:prstGeom>
          </p:spPr>
        </p:pic>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6413342E-E4BB-4044-9D66-D3BAD735A2F0}"/>
                    </a:ext>
                  </a:extLst>
                </p:cNvPr>
                <p:cNvSpPr/>
                <p:nvPr/>
              </p:nvSpPr>
              <p:spPr>
                <a:xfrm>
                  <a:off x="-218249" y="29814901"/>
                  <a:ext cx="14178266" cy="2014847"/>
                </a:xfrm>
                <a:prstGeom prst="rect">
                  <a:avLst/>
                </a:prstGeom>
              </p:spPr>
              <p:txBody>
                <a:bodyPr wrap="square">
                  <a:spAutoFit/>
                </a:bodyPr>
                <a:lstStyle/>
                <a:p>
                  <a:pPr marL="571500" indent="-571500">
                    <a:buFont typeface="Arial"/>
                    <a:buChar char="•"/>
                  </a:pPr>
                  <a:endParaRPr lang="en-US" sz="40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sz="4000" i="1">
                            <a:latin typeface="Cambria Math" panose="02040503050406030204" pitchFamily="18" charset="0"/>
                          </a:rPr>
                          <m:t>𝐷𝑖𝑎𝑔𝑛𝑜𝑠𝑡𝑖𝑐</m:t>
                        </m:r>
                        <m:r>
                          <a:rPr lang="en-US" sz="4000" b="0" i="1" smtClean="0">
                            <a:latin typeface="Cambria Math" panose="02040503050406030204" pitchFamily="18" charset="0"/>
                          </a:rPr>
                          <m:t> </m:t>
                        </m:r>
                        <m:r>
                          <a:rPr lang="en-US" sz="4000" b="0" i="1" smtClean="0">
                            <a:latin typeface="Cambria Math" panose="02040503050406030204" pitchFamily="18" charset="0"/>
                          </a:rPr>
                          <m:t>𝑎𝑐𝑐𝑢𝑟𝑎𝑐𝑦</m:t>
                        </m:r>
                        <m:r>
                          <a:rPr lang="en-US" sz="4000" i="1">
                            <a:latin typeface="Cambria Math" panose="02040503050406030204" pitchFamily="18" charset="0"/>
                          </a:rPr>
                          <m:t>= </m:t>
                        </m:r>
                        <m:f>
                          <m:fPr>
                            <m:ctrlPr>
                              <a:rPr lang="en-US" sz="4000" i="1">
                                <a:latin typeface="Cambria Math" panose="02040503050406030204" pitchFamily="18" charset="0"/>
                              </a:rPr>
                            </m:ctrlPr>
                          </m:fPr>
                          <m:num>
                            <m:r>
                              <a:rPr lang="en-US" sz="4000" i="1">
                                <a:latin typeface="Cambria Math" panose="02040503050406030204" pitchFamily="18" charset="0"/>
                              </a:rPr>
                              <m:t># </m:t>
                            </m:r>
                            <m:r>
                              <a:rPr lang="en-US" sz="4000" i="1">
                                <a:latin typeface="Cambria Math" panose="02040503050406030204" pitchFamily="18" charset="0"/>
                              </a:rPr>
                              <m:t>𝑠𝑡𝑢𝑑𝑒𝑛𝑡𝑠</m:t>
                            </m:r>
                            <m:r>
                              <a:rPr lang="en-US" sz="4000" b="0" i="1" smtClean="0">
                                <a:latin typeface="Cambria Math" panose="02040503050406030204" pitchFamily="18" charset="0"/>
                              </a:rPr>
                              <m:t>′ </m:t>
                            </m:r>
                            <m:r>
                              <a:rPr lang="en-US" sz="4000" i="1">
                                <a:latin typeface="Cambria Math" panose="02040503050406030204" pitchFamily="18" charset="0"/>
                              </a:rPr>
                              <m:t>𝑑𝑥</m:t>
                            </m:r>
                            <m:r>
                              <a:rPr lang="en-US" sz="4000" i="1">
                                <a:latin typeface="Cambria Math" panose="02040503050406030204" pitchFamily="18" charset="0"/>
                              </a:rPr>
                              <m:t> </m:t>
                            </m:r>
                            <m:r>
                              <a:rPr lang="en-US" sz="4000" i="1">
                                <a:latin typeface="Cambria Math" panose="02040503050406030204" pitchFamily="18" charset="0"/>
                              </a:rPr>
                              <m:t>𝑖𝑛</m:t>
                            </m:r>
                            <m:r>
                              <a:rPr lang="en-US" sz="4000" i="1">
                                <a:latin typeface="Cambria Math" panose="02040503050406030204" pitchFamily="18" charset="0"/>
                              </a:rPr>
                              <m:t> </m:t>
                            </m:r>
                            <m:r>
                              <a:rPr lang="en-US" sz="4000" i="1">
                                <a:latin typeface="Cambria Math" panose="02040503050406030204" pitchFamily="18" charset="0"/>
                              </a:rPr>
                              <m:t>𝑒𝑥𝑝𝑒𝑟𝑡</m:t>
                            </m:r>
                            <m:r>
                              <a:rPr lang="en-US" sz="4000" i="1">
                                <a:latin typeface="Cambria Math" panose="02040503050406030204" pitchFamily="18" charset="0"/>
                              </a:rPr>
                              <m:t> </m:t>
                            </m:r>
                            <m:r>
                              <a:rPr lang="en-US" sz="4000" i="1">
                                <a:latin typeface="Cambria Math" panose="02040503050406030204" pitchFamily="18" charset="0"/>
                              </a:rPr>
                              <m:t>𝑡𝑜𝑝</m:t>
                            </m:r>
                            <m:r>
                              <a:rPr lang="en-US" sz="4000" i="1">
                                <a:latin typeface="Cambria Math" panose="02040503050406030204" pitchFamily="18" charset="0"/>
                              </a:rPr>
                              <m:t> 5</m:t>
                            </m:r>
                          </m:num>
                          <m:den>
                            <m:r>
                              <a:rPr lang="en-US" sz="4000" i="1">
                                <a:latin typeface="Cambria Math" panose="02040503050406030204" pitchFamily="18" charset="0"/>
                              </a:rPr>
                              <m:t>𝑒𝑥𝑝𝑒𝑟𝑡</m:t>
                            </m:r>
                            <m:r>
                              <a:rPr lang="en-US" sz="4000" i="1">
                                <a:latin typeface="Cambria Math" panose="02040503050406030204" pitchFamily="18" charset="0"/>
                              </a:rPr>
                              <m:t> </m:t>
                            </m:r>
                            <m:r>
                              <a:rPr lang="en-US" sz="4000" i="1">
                                <a:latin typeface="Cambria Math" panose="02040503050406030204" pitchFamily="18" charset="0"/>
                              </a:rPr>
                              <m:t>𝑡𝑜𝑝</m:t>
                            </m:r>
                            <m:r>
                              <a:rPr lang="en-US" sz="4000" i="1">
                                <a:latin typeface="Cambria Math" panose="02040503050406030204" pitchFamily="18" charset="0"/>
                              </a:rPr>
                              <m:t> 5 </m:t>
                            </m:r>
                          </m:den>
                        </m:f>
                      </m:oMath>
                    </m:oMathPara>
                  </a14:m>
                  <a:endParaRPr lang="en-US" sz="4000" dirty="0">
                    <a:latin typeface="+mj-lt"/>
                    <a:cs typeface="Times New Roman" panose="02020603050405020304" pitchFamily="18" charset="0"/>
                  </a:endParaRPr>
                </a:p>
              </p:txBody>
            </p:sp>
          </mc:Choice>
          <mc:Fallback xmlns="">
            <p:sp>
              <p:nvSpPr>
                <p:cNvPr id="9" name="Rectangle 8">
                  <a:extLst>
                    <a:ext uri="{FF2B5EF4-FFF2-40B4-BE49-F238E27FC236}">
                      <a16:creationId xmlns:a16="http://schemas.microsoft.com/office/drawing/2014/main" id="{6413342E-E4BB-4044-9D66-D3BAD735A2F0}"/>
                    </a:ext>
                  </a:extLst>
                </p:cNvPr>
                <p:cNvSpPr>
                  <a:spLocks noRot="1" noChangeAspect="1" noMove="1" noResize="1" noEditPoints="1" noAdjustHandles="1" noChangeArrowheads="1" noChangeShapeType="1" noTextEdit="1"/>
                </p:cNvSpPr>
                <p:nvPr/>
              </p:nvSpPr>
              <p:spPr>
                <a:xfrm>
                  <a:off x="-218249" y="29814901"/>
                  <a:ext cx="14178266" cy="2014847"/>
                </a:xfrm>
                <a:prstGeom prst="rect">
                  <a:avLst/>
                </a:prstGeom>
                <a:blipFill>
                  <a:blip r:embed="rId11"/>
                  <a:stretch>
                    <a:fillRect/>
                  </a:stretch>
                </a:blipFill>
              </p:spPr>
              <p:txBody>
                <a:bodyPr/>
                <a:lstStyle/>
                <a:p>
                  <a:r>
                    <a:rPr lang="en-US">
                      <a:noFill/>
                    </a:rPr>
                    <a:t> </a:t>
                  </a:r>
                </a:p>
              </p:txBody>
            </p:sp>
          </mc:Fallback>
        </mc:AlternateContent>
        <p:sp>
          <p:nvSpPr>
            <p:cNvPr id="31" name="TextBox 30">
              <a:extLst>
                <a:ext uri="{FF2B5EF4-FFF2-40B4-BE49-F238E27FC236}">
                  <a16:creationId xmlns:a16="http://schemas.microsoft.com/office/drawing/2014/main" id="{DA765FB0-274C-4D8C-85B6-EC65BAF0CFBC}"/>
                </a:ext>
              </a:extLst>
            </p:cNvPr>
            <p:cNvSpPr txBox="1"/>
            <p:nvPr/>
          </p:nvSpPr>
          <p:spPr>
            <a:xfrm>
              <a:off x="10285016" y="24529115"/>
              <a:ext cx="2864887" cy="646331"/>
            </a:xfrm>
            <a:prstGeom prst="rect">
              <a:avLst/>
            </a:prstGeom>
            <a:noFill/>
          </p:spPr>
          <p:txBody>
            <a:bodyPr wrap="none" rtlCol="0">
              <a:spAutoFit/>
            </a:bodyPr>
            <a:lstStyle/>
            <a:p>
              <a:r>
                <a:rPr lang="en-US" sz="3600" dirty="0">
                  <a:latin typeface="Times New Roman" panose="02020603050405020304" pitchFamily="18" charset="0"/>
                  <a:cs typeface="Times New Roman" panose="02020603050405020304" pitchFamily="18" charset="0"/>
                </a:rPr>
                <a:t>Generate DDx</a:t>
              </a:r>
            </a:p>
          </p:txBody>
        </p:sp>
        <p:pic>
          <p:nvPicPr>
            <p:cNvPr id="33" name="Picture 32" descr="A close up of a logo&#10;&#10;Description automatically generated">
              <a:extLst>
                <a:ext uri="{FF2B5EF4-FFF2-40B4-BE49-F238E27FC236}">
                  <a16:creationId xmlns:a16="http://schemas.microsoft.com/office/drawing/2014/main" id="{5D1ED47C-7349-47D0-BA2F-CEF75EE91B2F}"/>
                </a:ext>
              </a:extLst>
            </p:cNvPr>
            <p:cNvPicPr>
              <a:picLocks noChangeAspect="1"/>
            </p:cNvPicPr>
            <p:nvPr/>
          </p:nvPicPr>
          <p:blipFill rotWithShape="1">
            <a:blip r:embed="rId10"/>
            <a:srcRect l="8462" t="15224" r="52999" b="5412"/>
            <a:stretch/>
          </p:blipFill>
          <p:spPr>
            <a:xfrm>
              <a:off x="881537" y="27092353"/>
              <a:ext cx="2054154" cy="2379526"/>
            </a:xfrm>
            <a:prstGeom prst="rect">
              <a:avLst/>
            </a:prstGeom>
          </p:spPr>
        </p:pic>
        <p:sp>
          <p:nvSpPr>
            <p:cNvPr id="32" name="Rectangle 31">
              <a:extLst>
                <a:ext uri="{FF2B5EF4-FFF2-40B4-BE49-F238E27FC236}">
                  <a16:creationId xmlns:a16="http://schemas.microsoft.com/office/drawing/2014/main" id="{CC55CE40-784A-4C33-B489-0D9D982F7F92}"/>
                </a:ext>
              </a:extLst>
            </p:cNvPr>
            <p:cNvSpPr/>
            <p:nvPr/>
          </p:nvSpPr>
          <p:spPr>
            <a:xfrm>
              <a:off x="3525648" y="27176554"/>
              <a:ext cx="5570018" cy="1754326"/>
            </a:xfrm>
            <a:prstGeom prst="rect">
              <a:avLst/>
            </a:prstGeom>
          </p:spPr>
          <p:txBody>
            <a:bodyPr wrap="square">
              <a:spAutoFit/>
            </a:bodyPr>
            <a:lstStyle/>
            <a:p>
              <a:r>
                <a:rPr lang="en-US" sz="3600" dirty="0">
                  <a:latin typeface="Times New Roman" panose="02020603050405020304" pitchFamily="18" charset="0"/>
                  <a:cs typeface="Times New Roman" panose="02020603050405020304" pitchFamily="18" charset="0"/>
                </a:rPr>
                <a:t>Family medicine physicians (“Experts”) review same case</a:t>
              </a:r>
            </a:p>
          </p:txBody>
        </p:sp>
        <p:sp>
          <p:nvSpPr>
            <p:cNvPr id="34" name="Rectangle 33">
              <a:extLst>
                <a:ext uri="{FF2B5EF4-FFF2-40B4-BE49-F238E27FC236}">
                  <a16:creationId xmlns:a16="http://schemas.microsoft.com/office/drawing/2014/main" id="{ECB4C2A1-4E02-4386-9D3B-D1E39FFB30A1}"/>
                </a:ext>
              </a:extLst>
            </p:cNvPr>
            <p:cNvSpPr/>
            <p:nvPr/>
          </p:nvSpPr>
          <p:spPr>
            <a:xfrm>
              <a:off x="10285016" y="27084864"/>
              <a:ext cx="4261888" cy="646331"/>
            </a:xfrm>
            <a:prstGeom prst="rect">
              <a:avLst/>
            </a:prstGeom>
          </p:spPr>
          <p:txBody>
            <a:bodyPr wrap="square">
              <a:spAutoFit/>
            </a:bodyPr>
            <a:lstStyle/>
            <a:p>
              <a:r>
                <a:rPr lang="en-US" sz="3600" dirty="0">
                  <a:latin typeface="Times New Roman" panose="02020603050405020304" pitchFamily="18" charset="0"/>
                  <a:cs typeface="Times New Roman" panose="02020603050405020304" pitchFamily="18" charset="0"/>
                </a:rPr>
                <a:t>Top 5 most likely dx</a:t>
              </a:r>
            </a:p>
          </p:txBody>
        </p:sp>
        <p:cxnSp>
          <p:nvCxnSpPr>
            <p:cNvPr id="36" name="Straight Arrow Connector 35">
              <a:extLst>
                <a:ext uri="{FF2B5EF4-FFF2-40B4-BE49-F238E27FC236}">
                  <a16:creationId xmlns:a16="http://schemas.microsoft.com/office/drawing/2014/main" id="{8C1E56DF-CB3F-40F8-8CBF-30F14D58CAD6}"/>
                </a:ext>
              </a:extLst>
            </p:cNvPr>
            <p:cNvCxnSpPr>
              <a:cxnSpLocks/>
            </p:cNvCxnSpPr>
            <p:nvPr/>
          </p:nvCxnSpPr>
          <p:spPr>
            <a:xfrm>
              <a:off x="9224865" y="24862274"/>
              <a:ext cx="822960" cy="0"/>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6DE06776-BEB8-4209-9AAF-D08CE13D0DCF}"/>
                </a:ext>
              </a:extLst>
            </p:cNvPr>
            <p:cNvCxnSpPr>
              <a:cxnSpLocks/>
            </p:cNvCxnSpPr>
            <p:nvPr/>
          </p:nvCxnSpPr>
          <p:spPr>
            <a:xfrm>
              <a:off x="9224865" y="27446147"/>
              <a:ext cx="822960" cy="0"/>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grpSp>
      <p:grpSp>
        <p:nvGrpSpPr>
          <p:cNvPr id="6" name="Group 5">
            <a:extLst>
              <a:ext uri="{FF2B5EF4-FFF2-40B4-BE49-F238E27FC236}">
                <a16:creationId xmlns:a16="http://schemas.microsoft.com/office/drawing/2014/main" id="{E1FC55FB-2BC0-4F8B-BCCF-7C32E2331749}"/>
              </a:ext>
            </a:extLst>
          </p:cNvPr>
          <p:cNvGrpSpPr/>
          <p:nvPr/>
        </p:nvGrpSpPr>
        <p:grpSpPr>
          <a:xfrm>
            <a:off x="-95681" y="17452368"/>
            <a:ext cx="13825678" cy="4338757"/>
            <a:chOff x="202228" y="19105887"/>
            <a:chExt cx="14673208" cy="4338757"/>
          </a:xfrm>
        </p:grpSpPr>
        <p:graphicFrame>
          <p:nvGraphicFramePr>
            <p:cNvPr id="35" name="Diagram 34">
              <a:extLst>
                <a:ext uri="{FF2B5EF4-FFF2-40B4-BE49-F238E27FC236}">
                  <a16:creationId xmlns:a16="http://schemas.microsoft.com/office/drawing/2014/main" id="{6A5C92D8-07BE-5B45-89E9-A827E202A338}"/>
                </a:ext>
              </a:extLst>
            </p:cNvPr>
            <p:cNvGraphicFramePr/>
            <p:nvPr>
              <p:extLst>
                <p:ext uri="{D42A27DB-BD31-4B8C-83A1-F6EECF244321}">
                  <p14:modId xmlns:p14="http://schemas.microsoft.com/office/powerpoint/2010/main" val="2732918677"/>
                </p:ext>
              </p:extLst>
            </p:nvPr>
          </p:nvGraphicFramePr>
          <p:xfrm>
            <a:off x="202228" y="19105887"/>
            <a:ext cx="14673208" cy="4338757"/>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37" name="Up Arrow 36">
              <a:extLst>
                <a:ext uri="{FF2B5EF4-FFF2-40B4-BE49-F238E27FC236}">
                  <a16:creationId xmlns:a16="http://schemas.microsoft.com/office/drawing/2014/main" id="{D3025FD2-B95D-9B46-9E17-9C1A0BCCA8E2}"/>
                </a:ext>
              </a:extLst>
            </p:cNvPr>
            <p:cNvSpPr/>
            <p:nvPr/>
          </p:nvSpPr>
          <p:spPr>
            <a:xfrm>
              <a:off x="10456824" y="19224703"/>
              <a:ext cx="384971" cy="797713"/>
            </a:xfrm>
            <a:prstGeom prst="upArrow">
              <a:avLst/>
            </a:prstGeom>
            <a:solidFill>
              <a:srgbClr val="CEA05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CEA052"/>
                </a:solidFill>
              </a:endParaRPr>
            </a:p>
          </p:txBody>
        </p:sp>
        <p:pic>
          <p:nvPicPr>
            <p:cNvPr id="40" name="Graphic 39" descr="Question mark">
              <a:extLst>
                <a:ext uri="{FF2B5EF4-FFF2-40B4-BE49-F238E27FC236}">
                  <a16:creationId xmlns:a16="http://schemas.microsoft.com/office/drawing/2014/main" id="{24F9BED8-FE2C-EA42-8BC1-60174F4DC2C1}"/>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10260642" y="22477190"/>
              <a:ext cx="848031" cy="848031"/>
            </a:xfrm>
            <a:prstGeom prst="rect">
              <a:avLst/>
            </a:prstGeom>
          </p:spPr>
        </p:pic>
        <p:pic>
          <p:nvPicPr>
            <p:cNvPr id="42" name="Graphic 41" descr="Question mark">
              <a:extLst>
                <a:ext uri="{FF2B5EF4-FFF2-40B4-BE49-F238E27FC236}">
                  <a16:creationId xmlns:a16="http://schemas.microsoft.com/office/drawing/2014/main" id="{1BA6FC11-E545-F845-A11C-868AA81AD401}"/>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10225296" y="20851249"/>
              <a:ext cx="848031" cy="848031"/>
            </a:xfrm>
            <a:prstGeom prst="rect">
              <a:avLst/>
            </a:prstGeom>
          </p:spPr>
        </p:pic>
      </p:grpSp>
      <p:graphicFrame>
        <p:nvGraphicFramePr>
          <p:cNvPr id="53" name="Chart 52">
            <a:extLst>
              <a:ext uri="{FF2B5EF4-FFF2-40B4-BE49-F238E27FC236}">
                <a16:creationId xmlns:a16="http://schemas.microsoft.com/office/drawing/2014/main" id="{642EA851-6A8B-4D28-861A-3CE6C99C4CC2}"/>
              </a:ext>
            </a:extLst>
          </p:cNvPr>
          <p:cNvGraphicFramePr>
            <a:graphicFrameLocks/>
          </p:cNvGraphicFramePr>
          <p:nvPr>
            <p:extLst>
              <p:ext uri="{D42A27DB-BD31-4B8C-83A1-F6EECF244321}">
                <p14:modId xmlns:p14="http://schemas.microsoft.com/office/powerpoint/2010/main" val="2971600048"/>
              </p:ext>
            </p:extLst>
          </p:nvPr>
        </p:nvGraphicFramePr>
        <p:xfrm>
          <a:off x="30180138" y="7931682"/>
          <a:ext cx="13095069" cy="8149531"/>
        </p:xfrm>
        <a:graphic>
          <a:graphicData uri="http://schemas.openxmlformats.org/drawingml/2006/chart">
            <c:chart xmlns:c="http://schemas.openxmlformats.org/drawingml/2006/chart" xmlns:r="http://schemas.openxmlformats.org/officeDocument/2006/relationships" r:id="rId19"/>
          </a:graphicData>
        </a:graphic>
      </p:graphicFrame>
      <p:sp>
        <p:nvSpPr>
          <p:cNvPr id="54" name="TextBox 53">
            <a:extLst>
              <a:ext uri="{FF2B5EF4-FFF2-40B4-BE49-F238E27FC236}">
                <a16:creationId xmlns:a16="http://schemas.microsoft.com/office/drawing/2014/main" id="{91B4A06D-4750-4E79-8376-9ACA28962278}"/>
              </a:ext>
            </a:extLst>
          </p:cNvPr>
          <p:cNvSpPr txBox="1"/>
          <p:nvPr/>
        </p:nvSpPr>
        <p:spPr>
          <a:xfrm>
            <a:off x="33014618" y="8809345"/>
            <a:ext cx="1944763" cy="646331"/>
          </a:xfrm>
          <a:prstGeom prst="rect">
            <a:avLst/>
          </a:prstGeom>
          <a:noFill/>
        </p:spPr>
        <p:txBody>
          <a:bodyPr wrap="none" rtlCol="0">
            <a:spAutoFit/>
          </a:bodyPr>
          <a:lstStyle/>
          <a:p>
            <a:r>
              <a:rPr lang="en-US" sz="3600" dirty="0">
                <a:latin typeface="Times New Roman" panose="02020603050405020304" pitchFamily="18" charset="0"/>
                <a:cs typeface="Times New Roman" panose="02020603050405020304" pitchFamily="18" charset="0"/>
              </a:rPr>
              <a:t>p = 0.999</a:t>
            </a:r>
          </a:p>
        </p:txBody>
      </p:sp>
      <p:sp>
        <p:nvSpPr>
          <p:cNvPr id="55" name="Rectangle 54">
            <a:extLst>
              <a:ext uri="{FF2B5EF4-FFF2-40B4-BE49-F238E27FC236}">
                <a16:creationId xmlns:a16="http://schemas.microsoft.com/office/drawing/2014/main" id="{A2DB0FE1-82E9-42B7-BDF0-7739A4C4BA8C}"/>
              </a:ext>
            </a:extLst>
          </p:cNvPr>
          <p:cNvSpPr/>
          <p:nvPr/>
        </p:nvSpPr>
        <p:spPr>
          <a:xfrm>
            <a:off x="29781074" y="29243125"/>
            <a:ext cx="14062434" cy="855501"/>
          </a:xfrm>
          <a:prstGeom prst="rect">
            <a:avLst/>
          </a:prstGeom>
          <a:solidFill>
            <a:srgbClr val="026937"/>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600" dirty="0">
              <a:latin typeface="Times New Roman" panose="02020603050405020304" pitchFamily="18" charset="0"/>
              <a:cs typeface="Times New Roman" panose="02020603050405020304" pitchFamily="18" charset="0"/>
            </a:endParaRPr>
          </a:p>
        </p:txBody>
      </p:sp>
      <p:sp>
        <p:nvSpPr>
          <p:cNvPr id="56" name="TextBox 55">
            <a:extLst>
              <a:ext uri="{FF2B5EF4-FFF2-40B4-BE49-F238E27FC236}">
                <a16:creationId xmlns:a16="http://schemas.microsoft.com/office/drawing/2014/main" id="{4F032301-A769-4420-835B-371B30A2F391}"/>
              </a:ext>
            </a:extLst>
          </p:cNvPr>
          <p:cNvSpPr txBox="1"/>
          <p:nvPr/>
        </p:nvSpPr>
        <p:spPr>
          <a:xfrm>
            <a:off x="34109118" y="29135698"/>
            <a:ext cx="6066699" cy="1754326"/>
          </a:xfrm>
          <a:prstGeom prst="rect">
            <a:avLst/>
          </a:prstGeom>
          <a:noFill/>
        </p:spPr>
        <p:txBody>
          <a:bodyPr wrap="square" rtlCol="0">
            <a:spAutoFit/>
          </a:bodyPr>
          <a:lstStyle/>
          <a:p>
            <a:r>
              <a:rPr lang="en-US" sz="5400" dirty="0">
                <a:solidFill>
                  <a:srgbClr val="CEA052"/>
                </a:solidFill>
                <a:latin typeface="Times New Roman" panose="02020603050405020304" pitchFamily="18" charset="0"/>
                <a:cs typeface="Times New Roman" panose="02020603050405020304" pitchFamily="18" charset="0"/>
              </a:rPr>
              <a:t>Acknowledgements</a:t>
            </a:r>
          </a:p>
          <a:p>
            <a:endParaRPr lang="en-US" sz="5400" dirty="0">
              <a:solidFill>
                <a:srgbClr val="CEA052"/>
              </a:solidFill>
              <a:latin typeface="Times New Roman" panose="02020603050405020304" pitchFamily="18" charset="0"/>
              <a:cs typeface="Times New Roman" panose="02020603050405020304" pitchFamily="18" charset="0"/>
            </a:endParaRPr>
          </a:p>
        </p:txBody>
      </p:sp>
      <p:sp>
        <p:nvSpPr>
          <p:cNvPr id="57" name="TextBox 56">
            <a:extLst>
              <a:ext uri="{FF2B5EF4-FFF2-40B4-BE49-F238E27FC236}">
                <a16:creationId xmlns:a16="http://schemas.microsoft.com/office/drawing/2014/main" id="{4FFB329E-A3DB-4EE6-A0E6-75C6DF533441}"/>
              </a:ext>
            </a:extLst>
          </p:cNvPr>
          <p:cNvSpPr txBox="1"/>
          <p:nvPr/>
        </p:nvSpPr>
        <p:spPr>
          <a:xfrm flipH="1">
            <a:off x="30255695" y="30865482"/>
            <a:ext cx="11704320" cy="1200329"/>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Wright State University Boonshoft School of Medicine Department of Family Medicine faculty and staff</a:t>
            </a:r>
          </a:p>
        </p:txBody>
      </p:sp>
    </p:spTree>
    <p:extLst>
      <p:ext uri="{BB962C8B-B14F-4D97-AF65-F5344CB8AC3E}">
        <p14:creationId xmlns:p14="http://schemas.microsoft.com/office/powerpoint/2010/main" val="23758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C5B620BAC4F54A8E2CA7CE31F154A1" ma:contentTypeVersion="12" ma:contentTypeDescription="Create a new document." ma:contentTypeScope="" ma:versionID="2781157bb30198e5144c0ebe6a8805c4">
  <xsd:schema xmlns:xsd="http://www.w3.org/2001/XMLSchema" xmlns:xs="http://www.w3.org/2001/XMLSchema" xmlns:p="http://schemas.microsoft.com/office/2006/metadata/properties" xmlns:ns3="fd259141-ab83-4c02-8580-d362d158dbb9" xmlns:ns4="3ea7438c-bb6f-4a77-a503-917f3fbab0f0" targetNamespace="http://schemas.microsoft.com/office/2006/metadata/properties" ma:root="true" ma:fieldsID="72ef273cfcc6b29ac83acfa09af80b95" ns3:_="" ns4:_="">
    <xsd:import namespace="fd259141-ab83-4c02-8580-d362d158dbb9"/>
    <xsd:import namespace="3ea7438c-bb6f-4a77-a503-917f3fbab0f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259141-ab83-4c02-8580-d362d158dbb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a7438c-bb6f-4a77-a503-917f3fbab0f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605CDD1-30E8-4BF3-B105-1D0FCCCC9F39}">
  <ds:schemaRefs>
    <ds:schemaRef ds:uri="http://schemas.microsoft.com/sharepoint/v3/contenttype/forms"/>
  </ds:schemaRefs>
</ds:datastoreItem>
</file>

<file path=customXml/itemProps2.xml><?xml version="1.0" encoding="utf-8"?>
<ds:datastoreItem xmlns:ds="http://schemas.openxmlformats.org/officeDocument/2006/customXml" ds:itemID="{38F63DEA-981D-4396-A740-188D04872578}">
  <ds:schemaRefs>
    <ds:schemaRef ds:uri="3ea7438c-bb6f-4a77-a503-917f3fbab0f0"/>
    <ds:schemaRef ds:uri="fd259141-ab83-4c02-8580-d362d158dbb9"/>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AC8524D6-FEBB-4BDF-B8AB-04DBCB1382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d259141-ab83-4c02-8580-d362d158dbb9"/>
    <ds:schemaRef ds:uri="3ea7438c-bb6f-4a77-a503-917f3fbab0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2854</TotalTime>
  <Words>605</Words>
  <Application>Microsoft Macintosh PowerPoint</Application>
  <PresentationFormat>Custom</PresentationFormat>
  <Paragraphs>98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Cambria Math</vt:lpstr>
      <vt:lpstr>Times New Roman</vt:lpstr>
      <vt:lpstr>Office Theme</vt:lpstr>
      <vt:lpstr>Teaching Metacognitive Techniques to Improve Accuracy of Differential Diagnosis in Medical Students</vt:lpstr>
    </vt:vector>
  </TitlesOfParts>
  <Company>Wright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Research Poster</dc:title>
  <dc:creator>Amanda Earnest</dc:creator>
  <cp:lastModifiedBy>Microsoft Office User</cp:lastModifiedBy>
  <cp:revision>139</cp:revision>
  <cp:lastPrinted>2016-10-19T16:20:33Z</cp:lastPrinted>
  <dcterms:created xsi:type="dcterms:W3CDTF">2017-09-18T14:35:46Z</dcterms:created>
  <dcterms:modified xsi:type="dcterms:W3CDTF">2020-01-28T02:03:24Z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0x010100EBC5B620BAC4F54A8E2CA7CE31F154A1</vt:lpwstr>
  </property>
</Properties>
</file>