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6.xml" ContentType="application/vnd.openxmlformats-officedocument.theme+xml"/>
  <Override PartName="/ppt/slideLayouts/slideLayout3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8" r:id="rId1"/>
    <p:sldMasterId id="2147483699" r:id="rId2"/>
    <p:sldMasterId id="2147483723" r:id="rId3"/>
    <p:sldMasterId id="2147483705" r:id="rId4"/>
    <p:sldMasterId id="2147483711" r:id="rId5"/>
    <p:sldMasterId id="2147483717" r:id="rId6"/>
    <p:sldMasterId id="2147483676" r:id="rId7"/>
  </p:sldMasterIdLst>
  <p:notesMasterIdLst>
    <p:notesMasterId r:id="rId24"/>
  </p:notesMasterIdLst>
  <p:handoutMasterIdLst>
    <p:handoutMasterId r:id="rId25"/>
  </p:handoutMasterIdLst>
  <p:sldIdLst>
    <p:sldId id="281" r:id="rId8"/>
    <p:sldId id="285" r:id="rId9"/>
    <p:sldId id="283" r:id="rId10"/>
    <p:sldId id="273" r:id="rId11"/>
    <p:sldId id="289" r:id="rId12"/>
    <p:sldId id="286" r:id="rId13"/>
    <p:sldId id="287" r:id="rId14"/>
    <p:sldId id="288" r:id="rId15"/>
    <p:sldId id="290" r:id="rId16"/>
    <p:sldId id="292" r:id="rId17"/>
    <p:sldId id="293" r:id="rId18"/>
    <p:sldId id="294" r:id="rId19"/>
    <p:sldId id="295" r:id="rId20"/>
    <p:sldId id="296" r:id="rId21"/>
    <p:sldId id="297" r:id="rId22"/>
    <p:sldId id="284" r:id="rId23"/>
  </p:sldIdLst>
  <p:sldSz cx="14630400" cy="8229600"/>
  <p:notesSz cx="6858000" cy="9144000"/>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96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73"/>
    <p:restoredTop sz="83026" autoAdjust="0"/>
  </p:normalViewPr>
  <p:slideViewPr>
    <p:cSldViewPr snapToGrid="0" snapToObjects="1" showGuides="1">
      <p:cViewPr varScale="1">
        <p:scale>
          <a:sx n="80" d="100"/>
          <a:sy n="80" d="100"/>
        </p:scale>
        <p:origin x="1386" y="9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showGuide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428D88-1BBE-4E6B-B214-3D3F035CBCA9}" type="doc">
      <dgm:prSet loTypeId="urn:microsoft.com/office/officeart/2005/8/layout/default" loCatId="list" qsTypeId="urn:microsoft.com/office/officeart/2005/8/quickstyle/simple1" qsCatId="simple" csTypeId="urn:microsoft.com/office/officeart/2005/8/colors/accent2_3" csCatId="accent2" phldr="1"/>
      <dgm:spPr/>
      <dgm:t>
        <a:bodyPr/>
        <a:lstStyle/>
        <a:p>
          <a:endParaRPr lang="en-US"/>
        </a:p>
      </dgm:t>
    </dgm:pt>
    <dgm:pt modelId="{8AA63E80-343B-4F38-B74F-46FA92C474FA}">
      <dgm:prSet phldrT="[Text]"/>
      <dgm:spPr/>
      <dgm:t>
        <a:bodyPr/>
        <a:lstStyle/>
        <a:p>
          <a:r>
            <a:rPr lang="en-US" dirty="0" smtClean="0"/>
            <a:t>Connects patients to needed resources</a:t>
          </a:r>
          <a:endParaRPr lang="en-US" dirty="0"/>
        </a:p>
      </dgm:t>
    </dgm:pt>
    <dgm:pt modelId="{F1255D16-3FC7-4F76-B6C1-FB4E2C34F2A5}" type="parTrans" cxnId="{EC5A7AB7-9547-4D80-AE91-182E69ABE239}">
      <dgm:prSet/>
      <dgm:spPr/>
      <dgm:t>
        <a:bodyPr/>
        <a:lstStyle/>
        <a:p>
          <a:endParaRPr lang="en-US"/>
        </a:p>
      </dgm:t>
    </dgm:pt>
    <dgm:pt modelId="{5776A826-E058-4DF9-8DED-38DB5CCED2F7}" type="sibTrans" cxnId="{EC5A7AB7-9547-4D80-AE91-182E69ABE239}">
      <dgm:prSet/>
      <dgm:spPr/>
      <dgm:t>
        <a:bodyPr/>
        <a:lstStyle/>
        <a:p>
          <a:endParaRPr lang="en-US"/>
        </a:p>
      </dgm:t>
    </dgm:pt>
    <dgm:pt modelId="{45D35F5D-1F3F-4469-9C15-A88B88302E37}">
      <dgm:prSet phldrT="[Text]"/>
      <dgm:spPr/>
      <dgm:t>
        <a:bodyPr/>
        <a:lstStyle/>
        <a:p>
          <a:r>
            <a:rPr lang="en-US" dirty="0" smtClean="0"/>
            <a:t>Provides both proactive and reactive approaches to care</a:t>
          </a:r>
          <a:endParaRPr lang="en-US" dirty="0"/>
        </a:p>
      </dgm:t>
    </dgm:pt>
    <dgm:pt modelId="{56972862-D7F0-40F6-ACD1-4E29188437D4}" type="parTrans" cxnId="{9DE8E73C-ED68-4BA0-BA4D-611C7DDCC885}">
      <dgm:prSet/>
      <dgm:spPr/>
      <dgm:t>
        <a:bodyPr/>
        <a:lstStyle/>
        <a:p>
          <a:endParaRPr lang="en-US"/>
        </a:p>
      </dgm:t>
    </dgm:pt>
    <dgm:pt modelId="{2ACCAFE6-A687-409B-9982-77265F76886E}" type="sibTrans" cxnId="{9DE8E73C-ED68-4BA0-BA4D-611C7DDCC885}">
      <dgm:prSet/>
      <dgm:spPr/>
      <dgm:t>
        <a:bodyPr/>
        <a:lstStyle/>
        <a:p>
          <a:endParaRPr lang="en-US"/>
        </a:p>
      </dgm:t>
    </dgm:pt>
    <dgm:pt modelId="{DA2CB991-ACC8-4702-AB5A-2B5EA43DBCE7}">
      <dgm:prSet phldrT="[Text]"/>
      <dgm:spPr/>
      <dgm:t>
        <a:bodyPr/>
        <a:lstStyle/>
        <a:p>
          <a:r>
            <a:rPr lang="en-US" dirty="0" smtClean="0"/>
            <a:t>Can utilize a multidisciplinary approach</a:t>
          </a:r>
          <a:endParaRPr lang="en-US" dirty="0"/>
        </a:p>
      </dgm:t>
    </dgm:pt>
    <dgm:pt modelId="{6CCC5B42-FF5C-496F-BE57-0422B966D6F0}" type="parTrans" cxnId="{178078BC-1080-4500-907D-C0A16AC7BDD1}">
      <dgm:prSet/>
      <dgm:spPr/>
      <dgm:t>
        <a:bodyPr/>
        <a:lstStyle/>
        <a:p>
          <a:endParaRPr lang="en-US"/>
        </a:p>
      </dgm:t>
    </dgm:pt>
    <dgm:pt modelId="{F9A95ABC-45CC-4B21-BAC3-F116861318A5}" type="sibTrans" cxnId="{178078BC-1080-4500-907D-C0A16AC7BDD1}">
      <dgm:prSet/>
      <dgm:spPr/>
      <dgm:t>
        <a:bodyPr/>
        <a:lstStyle/>
        <a:p>
          <a:endParaRPr lang="en-US"/>
        </a:p>
      </dgm:t>
    </dgm:pt>
    <dgm:pt modelId="{BDE96641-2D49-4AC6-9DD3-DEC6DAE4A0D6}">
      <dgm:prSet phldrT="[Text]"/>
      <dgm:spPr/>
      <dgm:t>
        <a:bodyPr/>
        <a:lstStyle/>
        <a:p>
          <a:r>
            <a:rPr lang="en-US" dirty="0" smtClean="0"/>
            <a:t>Actively address preventative healthcare needs</a:t>
          </a:r>
          <a:endParaRPr lang="en-US" dirty="0"/>
        </a:p>
      </dgm:t>
    </dgm:pt>
    <dgm:pt modelId="{405932E3-6C27-45DB-9F40-763402C74FB1}" type="parTrans" cxnId="{18EDFA47-FB74-4A9D-9ED0-FF565596B282}">
      <dgm:prSet/>
      <dgm:spPr/>
      <dgm:t>
        <a:bodyPr/>
        <a:lstStyle/>
        <a:p>
          <a:endParaRPr lang="en-US"/>
        </a:p>
      </dgm:t>
    </dgm:pt>
    <dgm:pt modelId="{8554C4AF-0479-4499-A925-46C4BD10593C}" type="sibTrans" cxnId="{18EDFA47-FB74-4A9D-9ED0-FF565596B282}">
      <dgm:prSet/>
      <dgm:spPr/>
      <dgm:t>
        <a:bodyPr/>
        <a:lstStyle/>
        <a:p>
          <a:endParaRPr lang="en-US"/>
        </a:p>
      </dgm:t>
    </dgm:pt>
    <dgm:pt modelId="{D7F375AC-0579-45F4-AF1E-FB98F453F627}">
      <dgm:prSet phldrT="[Text]"/>
      <dgm:spPr/>
      <dgm:t>
        <a:bodyPr/>
        <a:lstStyle/>
        <a:p>
          <a:r>
            <a:rPr lang="en-US" dirty="0" smtClean="0"/>
            <a:t>Can tailor care team based on patient complexity</a:t>
          </a:r>
          <a:endParaRPr lang="en-US" dirty="0"/>
        </a:p>
      </dgm:t>
    </dgm:pt>
    <dgm:pt modelId="{37F49A74-5C02-42D9-8706-6E70DCF3F2FB}" type="parTrans" cxnId="{C833CF34-321F-4455-9460-969535AB197D}">
      <dgm:prSet/>
      <dgm:spPr/>
      <dgm:t>
        <a:bodyPr/>
        <a:lstStyle/>
        <a:p>
          <a:endParaRPr lang="en-US"/>
        </a:p>
      </dgm:t>
    </dgm:pt>
    <dgm:pt modelId="{990AC433-E659-4681-A8C4-3D6E44DF4C8A}" type="sibTrans" cxnId="{C833CF34-321F-4455-9460-969535AB197D}">
      <dgm:prSet/>
      <dgm:spPr/>
      <dgm:t>
        <a:bodyPr/>
        <a:lstStyle/>
        <a:p>
          <a:endParaRPr lang="en-US"/>
        </a:p>
      </dgm:t>
    </dgm:pt>
    <dgm:pt modelId="{9D429C1A-6EB2-4421-9394-5982B0489899}" type="pres">
      <dgm:prSet presAssocID="{8E428D88-1BBE-4E6B-B214-3D3F035CBCA9}" presName="diagram" presStyleCnt="0">
        <dgm:presLayoutVars>
          <dgm:dir/>
          <dgm:resizeHandles val="exact"/>
        </dgm:presLayoutVars>
      </dgm:prSet>
      <dgm:spPr/>
      <dgm:t>
        <a:bodyPr/>
        <a:lstStyle/>
        <a:p>
          <a:endParaRPr lang="en-US"/>
        </a:p>
      </dgm:t>
    </dgm:pt>
    <dgm:pt modelId="{B1684AD2-89DF-47D0-86A3-9B5085994F9A}" type="pres">
      <dgm:prSet presAssocID="{8AA63E80-343B-4F38-B74F-46FA92C474FA}" presName="node" presStyleLbl="node1" presStyleIdx="0" presStyleCnt="5">
        <dgm:presLayoutVars>
          <dgm:bulletEnabled val="1"/>
        </dgm:presLayoutVars>
      </dgm:prSet>
      <dgm:spPr/>
      <dgm:t>
        <a:bodyPr/>
        <a:lstStyle/>
        <a:p>
          <a:endParaRPr lang="en-US"/>
        </a:p>
      </dgm:t>
    </dgm:pt>
    <dgm:pt modelId="{9A1011B6-0666-498D-875E-10ECAD7FC737}" type="pres">
      <dgm:prSet presAssocID="{5776A826-E058-4DF9-8DED-38DB5CCED2F7}" presName="sibTrans" presStyleCnt="0"/>
      <dgm:spPr/>
    </dgm:pt>
    <dgm:pt modelId="{6AFA3E2B-AE97-4027-8D90-11AC17989741}" type="pres">
      <dgm:prSet presAssocID="{45D35F5D-1F3F-4469-9C15-A88B88302E37}" presName="node" presStyleLbl="node1" presStyleIdx="1" presStyleCnt="5">
        <dgm:presLayoutVars>
          <dgm:bulletEnabled val="1"/>
        </dgm:presLayoutVars>
      </dgm:prSet>
      <dgm:spPr/>
      <dgm:t>
        <a:bodyPr/>
        <a:lstStyle/>
        <a:p>
          <a:endParaRPr lang="en-US"/>
        </a:p>
      </dgm:t>
    </dgm:pt>
    <dgm:pt modelId="{FE77925D-AB27-4E16-8AD0-28056C4562E6}" type="pres">
      <dgm:prSet presAssocID="{2ACCAFE6-A687-409B-9982-77265F76886E}" presName="sibTrans" presStyleCnt="0"/>
      <dgm:spPr/>
    </dgm:pt>
    <dgm:pt modelId="{DF14629D-11FD-4D81-BCAB-148CC7862805}" type="pres">
      <dgm:prSet presAssocID="{DA2CB991-ACC8-4702-AB5A-2B5EA43DBCE7}" presName="node" presStyleLbl="node1" presStyleIdx="2" presStyleCnt="5">
        <dgm:presLayoutVars>
          <dgm:bulletEnabled val="1"/>
        </dgm:presLayoutVars>
      </dgm:prSet>
      <dgm:spPr/>
      <dgm:t>
        <a:bodyPr/>
        <a:lstStyle/>
        <a:p>
          <a:endParaRPr lang="en-US"/>
        </a:p>
      </dgm:t>
    </dgm:pt>
    <dgm:pt modelId="{11A53EAC-2751-4D54-870B-7F4EC18EDE9F}" type="pres">
      <dgm:prSet presAssocID="{F9A95ABC-45CC-4B21-BAC3-F116861318A5}" presName="sibTrans" presStyleCnt="0"/>
      <dgm:spPr/>
    </dgm:pt>
    <dgm:pt modelId="{4CF4D47F-A200-4063-AC28-3D121007A782}" type="pres">
      <dgm:prSet presAssocID="{BDE96641-2D49-4AC6-9DD3-DEC6DAE4A0D6}" presName="node" presStyleLbl="node1" presStyleIdx="3" presStyleCnt="5">
        <dgm:presLayoutVars>
          <dgm:bulletEnabled val="1"/>
        </dgm:presLayoutVars>
      </dgm:prSet>
      <dgm:spPr/>
      <dgm:t>
        <a:bodyPr/>
        <a:lstStyle/>
        <a:p>
          <a:endParaRPr lang="en-US"/>
        </a:p>
      </dgm:t>
    </dgm:pt>
    <dgm:pt modelId="{1F1C953F-C363-40F1-97D3-CFB179699EB5}" type="pres">
      <dgm:prSet presAssocID="{8554C4AF-0479-4499-A925-46C4BD10593C}" presName="sibTrans" presStyleCnt="0"/>
      <dgm:spPr/>
    </dgm:pt>
    <dgm:pt modelId="{155B9C02-2E4E-463D-9DB2-47AD1833E46F}" type="pres">
      <dgm:prSet presAssocID="{D7F375AC-0579-45F4-AF1E-FB98F453F627}" presName="node" presStyleLbl="node1" presStyleIdx="4" presStyleCnt="5">
        <dgm:presLayoutVars>
          <dgm:bulletEnabled val="1"/>
        </dgm:presLayoutVars>
      </dgm:prSet>
      <dgm:spPr/>
      <dgm:t>
        <a:bodyPr/>
        <a:lstStyle/>
        <a:p>
          <a:endParaRPr lang="en-US"/>
        </a:p>
      </dgm:t>
    </dgm:pt>
  </dgm:ptLst>
  <dgm:cxnLst>
    <dgm:cxn modelId="{1B3F5861-F788-42FB-9484-D43FDD9106D9}" type="presOf" srcId="{45D35F5D-1F3F-4469-9C15-A88B88302E37}" destId="{6AFA3E2B-AE97-4027-8D90-11AC17989741}" srcOrd="0" destOrd="0" presId="urn:microsoft.com/office/officeart/2005/8/layout/default"/>
    <dgm:cxn modelId="{9DE8E73C-ED68-4BA0-BA4D-611C7DDCC885}" srcId="{8E428D88-1BBE-4E6B-B214-3D3F035CBCA9}" destId="{45D35F5D-1F3F-4469-9C15-A88B88302E37}" srcOrd="1" destOrd="0" parTransId="{56972862-D7F0-40F6-ACD1-4E29188437D4}" sibTransId="{2ACCAFE6-A687-409B-9982-77265F76886E}"/>
    <dgm:cxn modelId="{EC5A7AB7-9547-4D80-AE91-182E69ABE239}" srcId="{8E428D88-1BBE-4E6B-B214-3D3F035CBCA9}" destId="{8AA63E80-343B-4F38-B74F-46FA92C474FA}" srcOrd="0" destOrd="0" parTransId="{F1255D16-3FC7-4F76-B6C1-FB4E2C34F2A5}" sibTransId="{5776A826-E058-4DF9-8DED-38DB5CCED2F7}"/>
    <dgm:cxn modelId="{40B2AA39-7033-4F5B-8BFB-62184BB2A429}" type="presOf" srcId="{DA2CB991-ACC8-4702-AB5A-2B5EA43DBCE7}" destId="{DF14629D-11FD-4D81-BCAB-148CC7862805}" srcOrd="0" destOrd="0" presId="urn:microsoft.com/office/officeart/2005/8/layout/default"/>
    <dgm:cxn modelId="{C833CF34-321F-4455-9460-969535AB197D}" srcId="{8E428D88-1BBE-4E6B-B214-3D3F035CBCA9}" destId="{D7F375AC-0579-45F4-AF1E-FB98F453F627}" srcOrd="4" destOrd="0" parTransId="{37F49A74-5C02-42D9-8706-6E70DCF3F2FB}" sibTransId="{990AC433-E659-4681-A8C4-3D6E44DF4C8A}"/>
    <dgm:cxn modelId="{43F6335D-F280-4AA8-8B69-8D25549266F8}" type="presOf" srcId="{BDE96641-2D49-4AC6-9DD3-DEC6DAE4A0D6}" destId="{4CF4D47F-A200-4063-AC28-3D121007A782}" srcOrd="0" destOrd="0" presId="urn:microsoft.com/office/officeart/2005/8/layout/default"/>
    <dgm:cxn modelId="{178078BC-1080-4500-907D-C0A16AC7BDD1}" srcId="{8E428D88-1BBE-4E6B-B214-3D3F035CBCA9}" destId="{DA2CB991-ACC8-4702-AB5A-2B5EA43DBCE7}" srcOrd="2" destOrd="0" parTransId="{6CCC5B42-FF5C-496F-BE57-0422B966D6F0}" sibTransId="{F9A95ABC-45CC-4B21-BAC3-F116861318A5}"/>
    <dgm:cxn modelId="{938EAE1F-0478-4CC9-82A7-A2736421E04F}" type="presOf" srcId="{8AA63E80-343B-4F38-B74F-46FA92C474FA}" destId="{B1684AD2-89DF-47D0-86A3-9B5085994F9A}" srcOrd="0" destOrd="0" presId="urn:microsoft.com/office/officeart/2005/8/layout/default"/>
    <dgm:cxn modelId="{18EDFA47-FB74-4A9D-9ED0-FF565596B282}" srcId="{8E428D88-1BBE-4E6B-B214-3D3F035CBCA9}" destId="{BDE96641-2D49-4AC6-9DD3-DEC6DAE4A0D6}" srcOrd="3" destOrd="0" parTransId="{405932E3-6C27-45DB-9F40-763402C74FB1}" sibTransId="{8554C4AF-0479-4499-A925-46C4BD10593C}"/>
    <dgm:cxn modelId="{909F8324-A3E0-4E4C-8006-46F38B6601DA}" type="presOf" srcId="{D7F375AC-0579-45F4-AF1E-FB98F453F627}" destId="{155B9C02-2E4E-463D-9DB2-47AD1833E46F}" srcOrd="0" destOrd="0" presId="urn:microsoft.com/office/officeart/2005/8/layout/default"/>
    <dgm:cxn modelId="{1C02D19D-67C5-4172-A573-23D47687DFB0}" type="presOf" srcId="{8E428D88-1BBE-4E6B-B214-3D3F035CBCA9}" destId="{9D429C1A-6EB2-4421-9394-5982B0489899}" srcOrd="0" destOrd="0" presId="urn:microsoft.com/office/officeart/2005/8/layout/default"/>
    <dgm:cxn modelId="{2A5D9911-CD5F-4F26-B216-4B8D48D5C199}" type="presParOf" srcId="{9D429C1A-6EB2-4421-9394-5982B0489899}" destId="{B1684AD2-89DF-47D0-86A3-9B5085994F9A}" srcOrd="0" destOrd="0" presId="urn:microsoft.com/office/officeart/2005/8/layout/default"/>
    <dgm:cxn modelId="{876A34EA-57FB-4449-8DF4-3C4177699967}" type="presParOf" srcId="{9D429C1A-6EB2-4421-9394-5982B0489899}" destId="{9A1011B6-0666-498D-875E-10ECAD7FC737}" srcOrd="1" destOrd="0" presId="urn:microsoft.com/office/officeart/2005/8/layout/default"/>
    <dgm:cxn modelId="{96D34FEE-5434-4757-941C-C42ED624BFB9}" type="presParOf" srcId="{9D429C1A-6EB2-4421-9394-5982B0489899}" destId="{6AFA3E2B-AE97-4027-8D90-11AC17989741}" srcOrd="2" destOrd="0" presId="urn:microsoft.com/office/officeart/2005/8/layout/default"/>
    <dgm:cxn modelId="{F65087DE-26CE-49BF-BFB6-245271798D4B}" type="presParOf" srcId="{9D429C1A-6EB2-4421-9394-5982B0489899}" destId="{FE77925D-AB27-4E16-8AD0-28056C4562E6}" srcOrd="3" destOrd="0" presId="urn:microsoft.com/office/officeart/2005/8/layout/default"/>
    <dgm:cxn modelId="{34C8C1FC-5D16-4F7B-9042-B6787F879E60}" type="presParOf" srcId="{9D429C1A-6EB2-4421-9394-5982B0489899}" destId="{DF14629D-11FD-4D81-BCAB-148CC7862805}" srcOrd="4" destOrd="0" presId="urn:microsoft.com/office/officeart/2005/8/layout/default"/>
    <dgm:cxn modelId="{0B76F737-E47D-4BF0-8BE8-EF023C9FCEE9}" type="presParOf" srcId="{9D429C1A-6EB2-4421-9394-5982B0489899}" destId="{11A53EAC-2751-4D54-870B-7F4EC18EDE9F}" srcOrd="5" destOrd="0" presId="urn:microsoft.com/office/officeart/2005/8/layout/default"/>
    <dgm:cxn modelId="{530CCB32-910C-47BE-A0C3-224145EA5E14}" type="presParOf" srcId="{9D429C1A-6EB2-4421-9394-5982B0489899}" destId="{4CF4D47F-A200-4063-AC28-3D121007A782}" srcOrd="6" destOrd="0" presId="urn:microsoft.com/office/officeart/2005/8/layout/default"/>
    <dgm:cxn modelId="{DFB06C47-C5CF-494A-B130-7282659674E0}" type="presParOf" srcId="{9D429C1A-6EB2-4421-9394-5982B0489899}" destId="{1F1C953F-C363-40F1-97D3-CFB179699EB5}" srcOrd="7" destOrd="0" presId="urn:microsoft.com/office/officeart/2005/8/layout/default"/>
    <dgm:cxn modelId="{49A43C66-D2C9-4E6B-BCA0-E205253CDA40}" type="presParOf" srcId="{9D429C1A-6EB2-4421-9394-5982B0489899}" destId="{155B9C02-2E4E-463D-9DB2-47AD1833E46F}"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684AD2-89DF-47D0-86A3-9B5085994F9A}">
      <dsp:nvSpPr>
        <dsp:cNvPr id="0" name=""/>
        <dsp:cNvSpPr/>
      </dsp:nvSpPr>
      <dsp:spPr>
        <a:xfrm>
          <a:off x="59144" y="1107"/>
          <a:ext cx="3905987" cy="2343592"/>
        </a:xfrm>
        <a:prstGeom prst="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t>Connects patients to needed resources</a:t>
          </a:r>
          <a:endParaRPr lang="en-US" sz="3300" kern="1200" dirty="0"/>
        </a:p>
      </dsp:txBody>
      <dsp:txXfrm>
        <a:off x="59144" y="1107"/>
        <a:ext cx="3905987" cy="2343592"/>
      </dsp:txXfrm>
    </dsp:sp>
    <dsp:sp modelId="{6AFA3E2B-AE97-4027-8D90-11AC17989741}">
      <dsp:nvSpPr>
        <dsp:cNvPr id="0" name=""/>
        <dsp:cNvSpPr/>
      </dsp:nvSpPr>
      <dsp:spPr>
        <a:xfrm>
          <a:off x="4355731" y="1107"/>
          <a:ext cx="3905987" cy="2343592"/>
        </a:xfrm>
        <a:prstGeom prst="rect">
          <a:avLst/>
        </a:prstGeom>
        <a:solidFill>
          <a:schemeClr val="accent2">
            <a:shade val="80000"/>
            <a:hueOff val="-128848"/>
            <a:satOff val="2581"/>
            <a:lumOff val="69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t>Provides both proactive and reactive approaches to care</a:t>
          </a:r>
          <a:endParaRPr lang="en-US" sz="3300" kern="1200" dirty="0"/>
        </a:p>
      </dsp:txBody>
      <dsp:txXfrm>
        <a:off x="4355731" y="1107"/>
        <a:ext cx="3905987" cy="2343592"/>
      </dsp:txXfrm>
    </dsp:sp>
    <dsp:sp modelId="{DF14629D-11FD-4D81-BCAB-148CC7862805}">
      <dsp:nvSpPr>
        <dsp:cNvPr id="0" name=""/>
        <dsp:cNvSpPr/>
      </dsp:nvSpPr>
      <dsp:spPr>
        <a:xfrm>
          <a:off x="8652317" y="1107"/>
          <a:ext cx="3905987" cy="2343592"/>
        </a:xfrm>
        <a:prstGeom prst="rect">
          <a:avLst/>
        </a:prstGeom>
        <a:solidFill>
          <a:schemeClr val="accent2">
            <a:shade val="80000"/>
            <a:hueOff val="-257697"/>
            <a:satOff val="5163"/>
            <a:lumOff val="139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t>Can utilize a multidisciplinary approach</a:t>
          </a:r>
          <a:endParaRPr lang="en-US" sz="3300" kern="1200" dirty="0"/>
        </a:p>
      </dsp:txBody>
      <dsp:txXfrm>
        <a:off x="8652317" y="1107"/>
        <a:ext cx="3905987" cy="2343592"/>
      </dsp:txXfrm>
    </dsp:sp>
    <dsp:sp modelId="{4CF4D47F-A200-4063-AC28-3D121007A782}">
      <dsp:nvSpPr>
        <dsp:cNvPr id="0" name=""/>
        <dsp:cNvSpPr/>
      </dsp:nvSpPr>
      <dsp:spPr>
        <a:xfrm>
          <a:off x="2207437" y="2735299"/>
          <a:ext cx="3905987" cy="2343592"/>
        </a:xfrm>
        <a:prstGeom prst="rect">
          <a:avLst/>
        </a:prstGeom>
        <a:solidFill>
          <a:schemeClr val="accent2">
            <a:shade val="80000"/>
            <a:hueOff val="-386545"/>
            <a:satOff val="7744"/>
            <a:lumOff val="208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t>Actively address preventative healthcare needs</a:t>
          </a:r>
          <a:endParaRPr lang="en-US" sz="3300" kern="1200" dirty="0"/>
        </a:p>
      </dsp:txBody>
      <dsp:txXfrm>
        <a:off x="2207437" y="2735299"/>
        <a:ext cx="3905987" cy="2343592"/>
      </dsp:txXfrm>
    </dsp:sp>
    <dsp:sp modelId="{155B9C02-2E4E-463D-9DB2-47AD1833E46F}">
      <dsp:nvSpPr>
        <dsp:cNvPr id="0" name=""/>
        <dsp:cNvSpPr/>
      </dsp:nvSpPr>
      <dsp:spPr>
        <a:xfrm>
          <a:off x="6504024" y="2735299"/>
          <a:ext cx="3905987" cy="2343592"/>
        </a:xfrm>
        <a:prstGeom prst="rect">
          <a:avLst/>
        </a:prstGeom>
        <a:solidFill>
          <a:schemeClr val="accent2">
            <a:shade val="80000"/>
            <a:hueOff val="-515393"/>
            <a:satOff val="10326"/>
            <a:lumOff val="278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t>Can tailor care team based on patient complexity</a:t>
          </a:r>
          <a:endParaRPr lang="en-US" sz="3300" kern="1200" dirty="0"/>
        </a:p>
      </dsp:txBody>
      <dsp:txXfrm>
        <a:off x="6504024" y="2735299"/>
        <a:ext cx="3905987" cy="234359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6D9169-131E-8A44-8CFC-EBE1C55108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65972DE-F5F5-9649-8DCE-B4712D82835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2895669-9F3A-F042-ADA8-8BD61D5277DA}" type="datetimeFigureOut">
              <a:rPr lang="en-US" smtClean="0"/>
              <a:t>9/14/2020</a:t>
            </a:fld>
            <a:endParaRPr lang="en-US"/>
          </a:p>
        </p:txBody>
      </p:sp>
      <p:sp>
        <p:nvSpPr>
          <p:cNvPr id="4" name="Footer Placeholder 3">
            <a:extLst>
              <a:ext uri="{FF2B5EF4-FFF2-40B4-BE49-F238E27FC236}">
                <a16:creationId xmlns:a16="http://schemas.microsoft.com/office/drawing/2014/main" id="{0937A813-7E05-904D-A88C-3B9C071FF0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4BFA3E6-D196-1F4E-8669-E56D194644D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73285B-41B0-5D49-AE35-EC20954F381A}" type="slidenum">
              <a:rPr lang="en-US" smtClean="0"/>
              <a:t>‹#›</a:t>
            </a:fld>
            <a:endParaRPr lang="en-US"/>
          </a:p>
        </p:txBody>
      </p:sp>
    </p:spTree>
    <p:extLst>
      <p:ext uri="{BB962C8B-B14F-4D97-AF65-F5344CB8AC3E}">
        <p14:creationId xmlns:p14="http://schemas.microsoft.com/office/powerpoint/2010/main" val="3432301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C09300-05CB-D947-9808-E0D9EF3D068A}" type="datetimeFigureOut">
              <a:rPr lang="en-US" smtClean="0"/>
              <a:t>9/14/2020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1E23EE-0F71-B548-8D5A-4D687A937AF6}" type="slidenum">
              <a:rPr lang="en-US" smtClean="0"/>
              <a:t>‹#›</a:t>
            </a:fld>
            <a:endParaRPr lang="en-US"/>
          </a:p>
        </p:txBody>
      </p:sp>
    </p:spTree>
    <p:extLst>
      <p:ext uri="{BB962C8B-B14F-4D97-AF65-F5344CB8AC3E}">
        <p14:creationId xmlns:p14="http://schemas.microsoft.com/office/powerpoint/2010/main" val="3278041421"/>
      </p:ext>
    </p:extLst>
  </p:cSld>
  <p:clrMap bg1="lt1" tx1="dk1" bg2="lt2" tx2="dk2" accent1="accent1" accent2="accent2" accent3="accent3" accent4="accent4" accent5="accent5" accent6="accent6" hlink="hlink" folHlink="folHlink"/>
  <p:notesStyle>
    <a:lvl1pPr marL="0" algn="l" defTabSz="1097280" rtl="0" eaLnBrk="1" latinLnBrk="0" hangingPunct="1">
      <a:defRPr sz="1440" kern="1200">
        <a:solidFill>
          <a:schemeClr val="tx1"/>
        </a:solidFill>
        <a:latin typeface="+mn-lt"/>
        <a:ea typeface="+mn-ea"/>
        <a:cs typeface="+mn-cs"/>
      </a:defRPr>
    </a:lvl1pPr>
    <a:lvl2pPr marL="548640" algn="l" defTabSz="1097280" rtl="0" eaLnBrk="1" latinLnBrk="0" hangingPunct="1">
      <a:defRPr sz="1440" kern="1200">
        <a:solidFill>
          <a:schemeClr val="tx1"/>
        </a:solidFill>
        <a:latin typeface="+mn-lt"/>
        <a:ea typeface="+mn-ea"/>
        <a:cs typeface="+mn-cs"/>
      </a:defRPr>
    </a:lvl2pPr>
    <a:lvl3pPr marL="1097280" algn="l" defTabSz="1097280" rtl="0" eaLnBrk="1" latinLnBrk="0" hangingPunct="1">
      <a:defRPr sz="1440" kern="1200">
        <a:solidFill>
          <a:schemeClr val="tx1"/>
        </a:solidFill>
        <a:latin typeface="+mn-lt"/>
        <a:ea typeface="+mn-ea"/>
        <a:cs typeface="+mn-cs"/>
      </a:defRPr>
    </a:lvl3pPr>
    <a:lvl4pPr marL="1645920" algn="l" defTabSz="1097280" rtl="0" eaLnBrk="1" latinLnBrk="0" hangingPunct="1">
      <a:defRPr sz="1440" kern="1200">
        <a:solidFill>
          <a:schemeClr val="tx1"/>
        </a:solidFill>
        <a:latin typeface="+mn-lt"/>
        <a:ea typeface="+mn-ea"/>
        <a:cs typeface="+mn-cs"/>
      </a:defRPr>
    </a:lvl4pPr>
    <a:lvl5pPr marL="2194560" algn="l" defTabSz="1097280" rtl="0" eaLnBrk="1" latinLnBrk="0" hangingPunct="1">
      <a:defRPr sz="1440" kern="1200">
        <a:solidFill>
          <a:schemeClr val="tx1"/>
        </a:solidFill>
        <a:latin typeface="+mn-lt"/>
        <a:ea typeface="+mn-ea"/>
        <a:cs typeface="+mn-cs"/>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JR</a:t>
            </a:r>
            <a:endParaRPr lang="en-US" dirty="0"/>
          </a:p>
        </p:txBody>
      </p:sp>
      <p:sp>
        <p:nvSpPr>
          <p:cNvPr id="4" name="Slide Number Placeholder 3"/>
          <p:cNvSpPr>
            <a:spLocks noGrp="1"/>
          </p:cNvSpPr>
          <p:nvPr>
            <p:ph type="sldNum" sz="quarter" idx="10"/>
          </p:nvPr>
        </p:nvSpPr>
        <p:spPr/>
        <p:txBody>
          <a:bodyPr/>
          <a:lstStyle/>
          <a:p>
            <a:fld id="{111E23EE-0F71-B548-8D5A-4D687A937AF6}" type="slidenum">
              <a:rPr lang="en-US" smtClean="0"/>
              <a:t>1</a:t>
            </a:fld>
            <a:endParaRPr lang="en-US"/>
          </a:p>
        </p:txBody>
      </p:sp>
    </p:spTree>
    <p:extLst>
      <p:ext uri="{BB962C8B-B14F-4D97-AF65-F5344CB8AC3E}">
        <p14:creationId xmlns:p14="http://schemas.microsoft.com/office/powerpoint/2010/main" val="2227343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we get stuck that</a:t>
            </a:r>
            <a:r>
              <a:rPr lang="en-US" baseline="0" dirty="0" smtClean="0"/>
              <a:t> we cannot do something until it is fully funded, formed, </a:t>
            </a:r>
            <a:r>
              <a:rPr lang="en-US" baseline="0" dirty="0" err="1" smtClean="0"/>
              <a:t>etc</a:t>
            </a:r>
            <a:r>
              <a:rPr lang="en-US" baseline="0" dirty="0" smtClean="0"/>
              <a:t> and it is important to just start.  Wanted her to do something meaningful.   Lessons were learned for next intern, this intern documented any changes during his time to pass on to next intern</a:t>
            </a:r>
            <a:endParaRPr lang="en-US" dirty="0"/>
          </a:p>
        </p:txBody>
      </p:sp>
      <p:sp>
        <p:nvSpPr>
          <p:cNvPr id="4" name="Slide Number Placeholder 3"/>
          <p:cNvSpPr>
            <a:spLocks noGrp="1"/>
          </p:cNvSpPr>
          <p:nvPr>
            <p:ph type="sldNum" sz="quarter" idx="10"/>
          </p:nvPr>
        </p:nvSpPr>
        <p:spPr/>
        <p:txBody>
          <a:bodyPr/>
          <a:lstStyle/>
          <a:p>
            <a:fld id="{111E23EE-0F71-B548-8D5A-4D687A937AF6}" type="slidenum">
              <a:rPr lang="en-US" smtClean="0"/>
              <a:t>12</a:t>
            </a:fld>
            <a:endParaRPr lang="en-US"/>
          </a:p>
        </p:txBody>
      </p:sp>
    </p:spTree>
    <p:extLst>
      <p:ext uri="{BB962C8B-B14F-4D97-AF65-F5344CB8AC3E}">
        <p14:creationId xmlns:p14="http://schemas.microsoft.com/office/powerpoint/2010/main" val="2936731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Expand on current HTN outreach here</a:t>
            </a:r>
            <a:endParaRPr lang="en-US" dirty="0"/>
          </a:p>
        </p:txBody>
      </p:sp>
      <p:sp>
        <p:nvSpPr>
          <p:cNvPr id="4" name="Slide Number Placeholder 3"/>
          <p:cNvSpPr>
            <a:spLocks noGrp="1"/>
          </p:cNvSpPr>
          <p:nvPr>
            <p:ph type="sldNum" sz="quarter" idx="10"/>
          </p:nvPr>
        </p:nvSpPr>
        <p:spPr/>
        <p:txBody>
          <a:bodyPr/>
          <a:lstStyle/>
          <a:p>
            <a:fld id="{111E23EE-0F71-B548-8D5A-4D687A937AF6}" type="slidenum">
              <a:rPr lang="en-US" smtClean="0"/>
              <a:t>13</a:t>
            </a:fld>
            <a:endParaRPr lang="en-US"/>
          </a:p>
        </p:txBody>
      </p:sp>
    </p:spTree>
    <p:extLst>
      <p:ext uri="{BB962C8B-B14F-4D97-AF65-F5344CB8AC3E}">
        <p14:creationId xmlns:p14="http://schemas.microsoft.com/office/powerpoint/2010/main" val="2218969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Highlight the importance</a:t>
            </a:r>
            <a:r>
              <a:rPr lang="en-US" baseline="0" dirty="0" smtClean="0"/>
              <a:t> of strong standard work here</a:t>
            </a:r>
            <a:endParaRPr lang="en-US" dirty="0"/>
          </a:p>
        </p:txBody>
      </p:sp>
      <p:sp>
        <p:nvSpPr>
          <p:cNvPr id="4" name="Slide Number Placeholder 3"/>
          <p:cNvSpPr>
            <a:spLocks noGrp="1"/>
          </p:cNvSpPr>
          <p:nvPr>
            <p:ph type="sldNum" sz="quarter" idx="10"/>
          </p:nvPr>
        </p:nvSpPr>
        <p:spPr/>
        <p:txBody>
          <a:bodyPr/>
          <a:lstStyle/>
          <a:p>
            <a:fld id="{111E23EE-0F71-B548-8D5A-4D687A937AF6}" type="slidenum">
              <a:rPr lang="en-US" smtClean="0"/>
              <a:t>14</a:t>
            </a:fld>
            <a:endParaRPr lang="en-US"/>
          </a:p>
        </p:txBody>
      </p:sp>
    </p:spTree>
    <p:extLst>
      <p:ext uri="{BB962C8B-B14F-4D97-AF65-F5344CB8AC3E}">
        <p14:creationId xmlns:p14="http://schemas.microsoft.com/office/powerpoint/2010/main" val="3326067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JR</a:t>
            </a:r>
            <a:endParaRPr lang="en-US" dirty="0"/>
          </a:p>
        </p:txBody>
      </p:sp>
      <p:sp>
        <p:nvSpPr>
          <p:cNvPr id="4" name="Slide Number Placeholder 3"/>
          <p:cNvSpPr>
            <a:spLocks noGrp="1"/>
          </p:cNvSpPr>
          <p:nvPr>
            <p:ph type="sldNum" sz="quarter" idx="10"/>
          </p:nvPr>
        </p:nvSpPr>
        <p:spPr/>
        <p:txBody>
          <a:bodyPr/>
          <a:lstStyle/>
          <a:p>
            <a:fld id="{111E23EE-0F71-B548-8D5A-4D687A937AF6}" type="slidenum">
              <a:rPr lang="en-US" smtClean="0"/>
              <a:t>2</a:t>
            </a:fld>
            <a:endParaRPr lang="en-US"/>
          </a:p>
        </p:txBody>
      </p:sp>
    </p:spTree>
    <p:extLst>
      <p:ext uri="{BB962C8B-B14F-4D97-AF65-F5344CB8AC3E}">
        <p14:creationId xmlns:p14="http://schemas.microsoft.com/office/powerpoint/2010/main" val="4151209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a:t>
            </a:r>
            <a:endParaRPr lang="en-US" dirty="0"/>
          </a:p>
        </p:txBody>
      </p:sp>
      <p:sp>
        <p:nvSpPr>
          <p:cNvPr id="4" name="Slide Number Placeholder 3"/>
          <p:cNvSpPr>
            <a:spLocks noGrp="1"/>
          </p:cNvSpPr>
          <p:nvPr>
            <p:ph type="sldNum" sz="quarter" idx="10"/>
          </p:nvPr>
        </p:nvSpPr>
        <p:spPr/>
        <p:txBody>
          <a:bodyPr/>
          <a:lstStyle/>
          <a:p>
            <a:fld id="{111E23EE-0F71-B548-8D5A-4D687A937AF6}" type="slidenum">
              <a:rPr lang="en-US" smtClean="0"/>
              <a:t>3</a:t>
            </a:fld>
            <a:endParaRPr lang="en-US"/>
          </a:p>
        </p:txBody>
      </p:sp>
    </p:spTree>
    <p:extLst>
      <p:ext uri="{BB962C8B-B14F-4D97-AF65-F5344CB8AC3E}">
        <p14:creationId xmlns:p14="http://schemas.microsoft.com/office/powerpoint/2010/main" val="3517233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JR</a:t>
            </a:r>
          </a:p>
          <a:p>
            <a:endParaRPr lang="en-US" dirty="0" smtClean="0"/>
          </a:p>
          <a:p>
            <a:r>
              <a:rPr lang="en-US" dirty="0" smtClean="0"/>
              <a:t>This </a:t>
            </a:r>
            <a:r>
              <a:rPr lang="en-US" dirty="0" smtClean="0"/>
              <a:t>statement is reflective of the triple aim but this really highlights the quadruple aim which</a:t>
            </a:r>
            <a:r>
              <a:rPr lang="en-US" baseline="0" dirty="0" smtClean="0"/>
              <a:t> includes clinician experience and we as clinicians feel better when we provide good patient care and everyone is working at the top of their license. Often quality data is presented in a way that is not actionable and managing this data in an actionable way provides increased satisfaction for the care team and patients. </a:t>
            </a:r>
            <a:endParaRPr lang="en-US" dirty="0"/>
          </a:p>
        </p:txBody>
      </p:sp>
      <p:sp>
        <p:nvSpPr>
          <p:cNvPr id="4" name="Slide Number Placeholder 3"/>
          <p:cNvSpPr>
            <a:spLocks noGrp="1"/>
          </p:cNvSpPr>
          <p:nvPr>
            <p:ph type="sldNum" sz="quarter" idx="10"/>
          </p:nvPr>
        </p:nvSpPr>
        <p:spPr/>
        <p:txBody>
          <a:bodyPr/>
          <a:lstStyle/>
          <a:p>
            <a:fld id="{111E23EE-0F71-B548-8D5A-4D687A937AF6}" type="slidenum">
              <a:rPr lang="en-US" smtClean="0"/>
              <a:t>4</a:t>
            </a:fld>
            <a:endParaRPr lang="en-US"/>
          </a:p>
        </p:txBody>
      </p:sp>
    </p:spTree>
    <p:extLst>
      <p:ext uri="{BB962C8B-B14F-4D97-AF65-F5344CB8AC3E}">
        <p14:creationId xmlns:p14="http://schemas.microsoft.com/office/powerpoint/2010/main" val="3346795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1E23EE-0F71-B548-8D5A-4D687A937AF6}" type="slidenum">
              <a:rPr lang="en-US" smtClean="0"/>
              <a:t>5</a:t>
            </a:fld>
            <a:endParaRPr lang="en-US"/>
          </a:p>
        </p:txBody>
      </p:sp>
    </p:spTree>
    <p:extLst>
      <p:ext uri="{BB962C8B-B14F-4D97-AF65-F5344CB8AC3E}">
        <p14:creationId xmlns:p14="http://schemas.microsoft.com/office/powerpoint/2010/main" val="3247325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JR</a:t>
            </a:r>
            <a:endParaRPr lang="en-US" dirty="0"/>
          </a:p>
        </p:txBody>
      </p:sp>
      <p:sp>
        <p:nvSpPr>
          <p:cNvPr id="4" name="Slide Number Placeholder 3"/>
          <p:cNvSpPr>
            <a:spLocks noGrp="1"/>
          </p:cNvSpPr>
          <p:nvPr>
            <p:ph type="sldNum" sz="quarter" idx="10"/>
          </p:nvPr>
        </p:nvSpPr>
        <p:spPr/>
        <p:txBody>
          <a:bodyPr/>
          <a:lstStyle/>
          <a:p>
            <a:fld id="{111E23EE-0F71-B548-8D5A-4D687A937AF6}" type="slidenum">
              <a:rPr lang="en-US" smtClean="0"/>
              <a:t>6</a:t>
            </a:fld>
            <a:endParaRPr lang="en-US"/>
          </a:p>
        </p:txBody>
      </p:sp>
    </p:spTree>
    <p:extLst>
      <p:ext uri="{BB962C8B-B14F-4D97-AF65-F5344CB8AC3E}">
        <p14:creationId xmlns:p14="http://schemas.microsoft.com/office/powerpoint/2010/main" val="2661792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a:t>
            </a:r>
            <a:endParaRPr lang="en-US" dirty="0"/>
          </a:p>
        </p:txBody>
      </p:sp>
      <p:sp>
        <p:nvSpPr>
          <p:cNvPr id="4" name="Slide Number Placeholder 3"/>
          <p:cNvSpPr>
            <a:spLocks noGrp="1"/>
          </p:cNvSpPr>
          <p:nvPr>
            <p:ph type="sldNum" sz="quarter" idx="10"/>
          </p:nvPr>
        </p:nvSpPr>
        <p:spPr/>
        <p:txBody>
          <a:bodyPr/>
          <a:lstStyle/>
          <a:p>
            <a:fld id="{111E23EE-0F71-B548-8D5A-4D687A937AF6}" type="slidenum">
              <a:rPr lang="en-US" smtClean="0"/>
              <a:t>7</a:t>
            </a:fld>
            <a:endParaRPr lang="en-US"/>
          </a:p>
        </p:txBody>
      </p:sp>
    </p:spTree>
    <p:extLst>
      <p:ext uri="{BB962C8B-B14F-4D97-AF65-F5344CB8AC3E}">
        <p14:creationId xmlns:p14="http://schemas.microsoft.com/office/powerpoint/2010/main" val="2810751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JR</a:t>
            </a:r>
          </a:p>
          <a:p>
            <a:endParaRPr lang="en-US" dirty="0" smtClean="0"/>
          </a:p>
          <a:p>
            <a:r>
              <a:rPr lang="en-US" dirty="0" smtClean="0"/>
              <a:t>Success </a:t>
            </a:r>
            <a:r>
              <a:rPr lang="en-US" dirty="0" smtClean="0"/>
              <a:t>can be seen with any level of experience with the proper training</a:t>
            </a:r>
            <a:endParaRPr lang="en-US" dirty="0"/>
          </a:p>
        </p:txBody>
      </p:sp>
      <p:sp>
        <p:nvSpPr>
          <p:cNvPr id="4" name="Slide Number Placeholder 3"/>
          <p:cNvSpPr>
            <a:spLocks noGrp="1"/>
          </p:cNvSpPr>
          <p:nvPr>
            <p:ph type="sldNum" sz="quarter" idx="10"/>
          </p:nvPr>
        </p:nvSpPr>
        <p:spPr/>
        <p:txBody>
          <a:bodyPr/>
          <a:lstStyle/>
          <a:p>
            <a:fld id="{111E23EE-0F71-B548-8D5A-4D687A937AF6}" type="slidenum">
              <a:rPr lang="en-US" smtClean="0"/>
              <a:t>8</a:t>
            </a:fld>
            <a:endParaRPr lang="en-US"/>
          </a:p>
        </p:txBody>
      </p:sp>
    </p:spTree>
    <p:extLst>
      <p:ext uri="{BB962C8B-B14F-4D97-AF65-F5344CB8AC3E}">
        <p14:creationId xmlns:p14="http://schemas.microsoft.com/office/powerpoint/2010/main" val="2922718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Value to internships versus just “data scrubbing”</a:t>
            </a:r>
            <a:endParaRPr lang="en-US" dirty="0"/>
          </a:p>
        </p:txBody>
      </p:sp>
      <p:sp>
        <p:nvSpPr>
          <p:cNvPr id="4" name="Slide Number Placeholder 3"/>
          <p:cNvSpPr>
            <a:spLocks noGrp="1"/>
          </p:cNvSpPr>
          <p:nvPr>
            <p:ph type="sldNum" sz="quarter" idx="10"/>
          </p:nvPr>
        </p:nvSpPr>
        <p:spPr/>
        <p:txBody>
          <a:bodyPr/>
          <a:lstStyle/>
          <a:p>
            <a:fld id="{111E23EE-0F71-B548-8D5A-4D687A937AF6}" type="slidenum">
              <a:rPr lang="en-US" smtClean="0"/>
              <a:t>9</a:t>
            </a:fld>
            <a:endParaRPr lang="en-US"/>
          </a:p>
        </p:txBody>
      </p:sp>
    </p:spTree>
    <p:extLst>
      <p:ext uri="{BB962C8B-B14F-4D97-AF65-F5344CB8AC3E}">
        <p14:creationId xmlns:p14="http://schemas.microsoft.com/office/powerpoint/2010/main" val="800845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7D0F7-8AF5-4A48-81C2-6734A376B8F2}"/>
              </a:ext>
            </a:extLst>
          </p:cNvPr>
          <p:cNvSpPr>
            <a:spLocks noGrp="1"/>
          </p:cNvSpPr>
          <p:nvPr>
            <p:ph type="ctrTitle" hasCustomPrompt="1"/>
          </p:nvPr>
        </p:nvSpPr>
        <p:spPr>
          <a:xfrm>
            <a:off x="1828800" y="1346200"/>
            <a:ext cx="10972800" cy="2865438"/>
          </a:xfrm>
        </p:spPr>
        <p:txBody>
          <a:bodyPr anchor="b">
            <a:normAutofit/>
          </a:bodyPr>
          <a:lstStyle>
            <a:lvl1pPr algn="ctr">
              <a:defRPr sz="4400" cap="none" baseline="0"/>
            </a:lvl1pPr>
          </a:lstStyle>
          <a:p>
            <a:r>
              <a:rPr lang="en-US" dirty="0"/>
              <a:t>Click to Edit Master Title Style</a:t>
            </a:r>
          </a:p>
        </p:txBody>
      </p:sp>
      <p:sp>
        <p:nvSpPr>
          <p:cNvPr id="3" name="Subtitle 2">
            <a:extLst>
              <a:ext uri="{FF2B5EF4-FFF2-40B4-BE49-F238E27FC236}">
                <a16:creationId xmlns:a16="http://schemas.microsoft.com/office/drawing/2014/main" id="{2EFD95AD-E47C-5741-84B0-491EB1E5D030}"/>
              </a:ext>
            </a:extLst>
          </p:cNvPr>
          <p:cNvSpPr>
            <a:spLocks noGrp="1"/>
          </p:cNvSpPr>
          <p:nvPr>
            <p:ph type="subTitle" idx="1"/>
          </p:nvPr>
        </p:nvSpPr>
        <p:spPr>
          <a:xfrm>
            <a:off x="1828800" y="4322763"/>
            <a:ext cx="10972800" cy="19859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4">
            <a:extLst>
              <a:ext uri="{FF2B5EF4-FFF2-40B4-BE49-F238E27FC236}">
                <a16:creationId xmlns:a16="http://schemas.microsoft.com/office/drawing/2014/main" id="{FEB81E49-294C-654F-9273-904AC10FAA61}"/>
              </a:ext>
            </a:extLst>
          </p:cNvPr>
          <p:cNvSpPr>
            <a:spLocks noGrp="1"/>
          </p:cNvSpPr>
          <p:nvPr>
            <p:ph type="sldNum" sz="quarter" idx="12"/>
          </p:nvPr>
        </p:nvSpPr>
        <p:spPr>
          <a:xfrm>
            <a:off x="13619936" y="7492014"/>
            <a:ext cx="750973" cy="438150"/>
          </a:xfrm>
          <a:prstGeom prst="rect">
            <a:avLst/>
          </a:prstGeom>
        </p:spPr>
        <p:txBody>
          <a:bodyPr/>
          <a:lstStyle/>
          <a:p>
            <a:fld id="{BBBC2507-A645-EE4E-A7C5-95647605826D}" type="slidenum">
              <a:rPr lang="en-US" smtClean="0"/>
              <a:t>‹#›</a:t>
            </a:fld>
            <a:endParaRPr lang="en-US"/>
          </a:p>
        </p:txBody>
      </p:sp>
    </p:spTree>
    <p:extLst>
      <p:ext uri="{BB962C8B-B14F-4D97-AF65-F5344CB8AC3E}">
        <p14:creationId xmlns:p14="http://schemas.microsoft.com/office/powerpoint/2010/main" val="2919964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7D0F7-8AF5-4A48-81C2-6734A376B8F2}"/>
              </a:ext>
            </a:extLst>
          </p:cNvPr>
          <p:cNvSpPr>
            <a:spLocks noGrp="1"/>
          </p:cNvSpPr>
          <p:nvPr>
            <p:ph type="ctrTitle" hasCustomPrompt="1"/>
          </p:nvPr>
        </p:nvSpPr>
        <p:spPr>
          <a:xfrm>
            <a:off x="1828800" y="1346200"/>
            <a:ext cx="10972800" cy="2865438"/>
          </a:xfrm>
        </p:spPr>
        <p:txBody>
          <a:bodyPr anchor="b">
            <a:normAutofit/>
          </a:bodyPr>
          <a:lstStyle>
            <a:lvl1pPr algn="ctr">
              <a:defRPr sz="4400" cap="none" baseline="0"/>
            </a:lvl1pPr>
          </a:lstStyle>
          <a:p>
            <a:r>
              <a:rPr lang="en-US" dirty="0"/>
              <a:t>Click to Edit Master Title Style</a:t>
            </a:r>
          </a:p>
        </p:txBody>
      </p:sp>
      <p:sp>
        <p:nvSpPr>
          <p:cNvPr id="3" name="Subtitle 2">
            <a:extLst>
              <a:ext uri="{FF2B5EF4-FFF2-40B4-BE49-F238E27FC236}">
                <a16:creationId xmlns:a16="http://schemas.microsoft.com/office/drawing/2014/main" id="{2EFD95AD-E47C-5741-84B0-491EB1E5D030}"/>
              </a:ext>
            </a:extLst>
          </p:cNvPr>
          <p:cNvSpPr>
            <a:spLocks noGrp="1"/>
          </p:cNvSpPr>
          <p:nvPr>
            <p:ph type="subTitle" idx="1"/>
          </p:nvPr>
        </p:nvSpPr>
        <p:spPr>
          <a:xfrm>
            <a:off x="1828800" y="4322763"/>
            <a:ext cx="10972800" cy="19859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9AA7E499-F5B0-FC48-A0BF-5E07C59F9B1B}"/>
              </a:ext>
            </a:extLst>
          </p:cNvPr>
          <p:cNvSpPr>
            <a:spLocks noGrp="1"/>
          </p:cNvSpPr>
          <p:nvPr>
            <p:ph type="ftr" sz="quarter" idx="11"/>
          </p:nvPr>
        </p:nvSpPr>
        <p:spPr/>
        <p:txBody>
          <a:bodyPr/>
          <a:lstStyle/>
          <a:p>
            <a:endParaRPr lang="en-US"/>
          </a:p>
        </p:txBody>
      </p:sp>
      <p:sp>
        <p:nvSpPr>
          <p:cNvPr id="7" name="Slide Number Placeholder 4">
            <a:extLst>
              <a:ext uri="{FF2B5EF4-FFF2-40B4-BE49-F238E27FC236}">
                <a16:creationId xmlns:a16="http://schemas.microsoft.com/office/drawing/2014/main" id="{7191E94E-6CA1-2F44-AF17-E1D4BFEF9CB1}"/>
              </a:ext>
            </a:extLst>
          </p:cNvPr>
          <p:cNvSpPr>
            <a:spLocks noGrp="1"/>
          </p:cNvSpPr>
          <p:nvPr>
            <p:ph type="sldNum" sz="quarter" idx="12"/>
          </p:nvPr>
        </p:nvSpPr>
        <p:spPr>
          <a:xfrm>
            <a:off x="13619936" y="7492014"/>
            <a:ext cx="750973" cy="438150"/>
          </a:xfrm>
          <a:prstGeom prst="rect">
            <a:avLst/>
          </a:prstGeom>
        </p:spPr>
        <p:txBody>
          <a:bodyPr/>
          <a:lstStyle/>
          <a:p>
            <a:fld id="{BBBC2507-A645-EE4E-A7C5-95647605826D}" type="slidenum">
              <a:rPr lang="en-US" smtClean="0"/>
              <a:t>‹#›</a:t>
            </a:fld>
            <a:endParaRPr lang="en-US"/>
          </a:p>
        </p:txBody>
      </p:sp>
    </p:spTree>
    <p:extLst>
      <p:ext uri="{BB962C8B-B14F-4D97-AF65-F5344CB8AC3E}">
        <p14:creationId xmlns:p14="http://schemas.microsoft.com/office/powerpoint/2010/main" val="3405321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37F83-7618-F641-AAAF-7C3901C9A610}"/>
              </a:ext>
            </a:extLst>
          </p:cNvPr>
          <p:cNvSpPr>
            <a:spLocks noGrp="1"/>
          </p:cNvSpPr>
          <p:nvPr>
            <p:ph type="title" hasCustomPrompt="1"/>
          </p:nvPr>
        </p:nvSpPr>
        <p:spPr/>
        <p:txBody>
          <a:bodyPr/>
          <a:lstStyle>
            <a:lvl1pPr>
              <a:defRPr cap="none" baseline="0"/>
            </a:lvl1pPr>
          </a:lstStyle>
          <a:p>
            <a:r>
              <a:rPr lang="en-US" dirty="0"/>
              <a:t>Click to Edit Master Title Style</a:t>
            </a:r>
          </a:p>
        </p:txBody>
      </p:sp>
      <p:sp>
        <p:nvSpPr>
          <p:cNvPr id="3" name="Content Placeholder 2">
            <a:extLst>
              <a:ext uri="{FF2B5EF4-FFF2-40B4-BE49-F238E27FC236}">
                <a16:creationId xmlns:a16="http://schemas.microsoft.com/office/drawing/2014/main" id="{AA470B06-76D1-4445-B049-1D264A5DAF08}"/>
              </a:ext>
            </a:extLst>
          </p:cNvPr>
          <p:cNvSpPr>
            <a:spLocks noGrp="1"/>
          </p:cNvSpPr>
          <p:nvPr>
            <p:ph idx="1"/>
          </p:nvPr>
        </p:nvSpPr>
        <p:spPr/>
        <p:txBody>
          <a:bodyPr/>
          <a:lstStyle>
            <a:lvl1pPr marL="0" indent="0">
              <a:buClr>
                <a:schemeClr val="accent5"/>
              </a:buClr>
              <a:buSzPct val="66000"/>
              <a:buFont typeface="Wingdings" pitchFamily="2" charset="2"/>
              <a:buNone/>
              <a:defRPr/>
            </a:lvl1pPr>
            <a:lvl2pPr marL="685800" indent="-228600">
              <a:buClr>
                <a:schemeClr val="bg1"/>
              </a:buClr>
              <a:buSzPct val="66000"/>
              <a:buFont typeface="Arial" panose="020B0604020202020204" pitchFamily="34" charset="0"/>
              <a:buChar char="•"/>
              <a:defRPr/>
            </a:lvl2pPr>
            <a:lvl3pPr marL="1143000" indent="-228600">
              <a:buClr>
                <a:schemeClr val="bg1"/>
              </a:buClr>
              <a:buSzPct val="66000"/>
              <a:buFont typeface="Arial" panose="020B0604020202020204" pitchFamily="34" charset="0"/>
              <a:buChar char="•"/>
              <a:defRPr/>
            </a:lvl3pPr>
            <a:lvl4pPr marL="1600200" indent="-228600">
              <a:buClr>
                <a:schemeClr val="bg1"/>
              </a:buClr>
              <a:buSzPct val="66000"/>
              <a:buFont typeface="Arial" panose="020B0604020202020204" pitchFamily="34" charset="0"/>
              <a:buChar char="•"/>
              <a:defRPr/>
            </a:lvl4pPr>
            <a:lvl5pPr marL="2057400" indent="-228600">
              <a:buClr>
                <a:schemeClr val="bg1"/>
              </a:buClr>
              <a:buSzPct val="660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38CBAF5D-33B9-E44C-A6B1-D6ABC65726F1}"/>
              </a:ext>
            </a:extLst>
          </p:cNvPr>
          <p:cNvSpPr>
            <a:spLocks noGrp="1"/>
          </p:cNvSpPr>
          <p:nvPr>
            <p:ph type="ftr" sz="quarter" idx="11"/>
          </p:nvPr>
        </p:nvSpPr>
        <p:spPr/>
        <p:txBody>
          <a:bodyPr/>
          <a:lstStyle/>
          <a:p>
            <a:endParaRPr lang="en-US"/>
          </a:p>
        </p:txBody>
      </p:sp>
      <p:sp>
        <p:nvSpPr>
          <p:cNvPr id="7" name="Slide Number Placeholder 4">
            <a:extLst>
              <a:ext uri="{FF2B5EF4-FFF2-40B4-BE49-F238E27FC236}">
                <a16:creationId xmlns:a16="http://schemas.microsoft.com/office/drawing/2014/main" id="{056028B2-478A-E446-B058-64606A242080}"/>
              </a:ext>
            </a:extLst>
          </p:cNvPr>
          <p:cNvSpPr>
            <a:spLocks noGrp="1"/>
          </p:cNvSpPr>
          <p:nvPr>
            <p:ph type="sldNum" sz="quarter" idx="12"/>
          </p:nvPr>
        </p:nvSpPr>
        <p:spPr>
          <a:xfrm>
            <a:off x="13619936" y="7492014"/>
            <a:ext cx="750973" cy="438150"/>
          </a:xfrm>
          <a:prstGeom prst="rect">
            <a:avLst/>
          </a:prstGeom>
        </p:spPr>
        <p:txBody>
          <a:bodyPr/>
          <a:lstStyle/>
          <a:p>
            <a:fld id="{BBBC2507-A645-EE4E-A7C5-95647605826D}" type="slidenum">
              <a:rPr lang="en-US" smtClean="0"/>
              <a:t>‹#›</a:t>
            </a:fld>
            <a:endParaRPr lang="en-US"/>
          </a:p>
        </p:txBody>
      </p:sp>
    </p:spTree>
    <p:extLst>
      <p:ext uri="{BB962C8B-B14F-4D97-AF65-F5344CB8AC3E}">
        <p14:creationId xmlns:p14="http://schemas.microsoft.com/office/powerpoint/2010/main" val="2566244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28D9B-5B81-A04C-BBDD-1B653BF3F0F2}"/>
              </a:ext>
            </a:extLst>
          </p:cNvPr>
          <p:cNvSpPr>
            <a:spLocks noGrp="1"/>
          </p:cNvSpPr>
          <p:nvPr>
            <p:ph type="title" hasCustomPrompt="1"/>
          </p:nvPr>
        </p:nvSpPr>
        <p:spPr>
          <a:xfrm>
            <a:off x="998538" y="2051050"/>
            <a:ext cx="12619037" cy="3424238"/>
          </a:xfrm>
        </p:spPr>
        <p:txBody>
          <a:bodyPr anchor="b">
            <a:normAutofit/>
          </a:bodyPr>
          <a:lstStyle>
            <a:lvl1pPr>
              <a:defRPr sz="5000" cap="none" baseline="0"/>
            </a:lvl1pPr>
          </a:lstStyle>
          <a:p>
            <a:r>
              <a:rPr lang="en-US" dirty="0"/>
              <a:t>Click to Edit Master Title Style</a:t>
            </a:r>
          </a:p>
        </p:txBody>
      </p:sp>
      <p:sp>
        <p:nvSpPr>
          <p:cNvPr id="3" name="Text Placeholder 2">
            <a:extLst>
              <a:ext uri="{FF2B5EF4-FFF2-40B4-BE49-F238E27FC236}">
                <a16:creationId xmlns:a16="http://schemas.microsoft.com/office/drawing/2014/main" id="{AA44D8F7-2F05-3B4F-A58B-A24D4FE4B89A}"/>
              </a:ext>
            </a:extLst>
          </p:cNvPr>
          <p:cNvSpPr>
            <a:spLocks noGrp="1"/>
          </p:cNvSpPr>
          <p:nvPr>
            <p:ph type="body" idx="1"/>
          </p:nvPr>
        </p:nvSpPr>
        <p:spPr>
          <a:xfrm>
            <a:off x="998538" y="5507038"/>
            <a:ext cx="12619037" cy="1800225"/>
          </a:xfrm>
        </p:spPr>
        <p:txBody>
          <a:bodyPr/>
          <a:lstStyle>
            <a:lvl1pPr marL="0" indent="0">
              <a:buNone/>
              <a:defRPr sz="24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E2535560-BA1F-EE43-845B-4070768048A5}"/>
              </a:ext>
            </a:extLst>
          </p:cNvPr>
          <p:cNvSpPr>
            <a:spLocks noGrp="1"/>
          </p:cNvSpPr>
          <p:nvPr>
            <p:ph type="ftr" sz="quarter" idx="11"/>
          </p:nvPr>
        </p:nvSpPr>
        <p:spPr/>
        <p:txBody>
          <a:bodyPr/>
          <a:lstStyle/>
          <a:p>
            <a:endParaRPr lang="en-US"/>
          </a:p>
        </p:txBody>
      </p:sp>
      <p:sp>
        <p:nvSpPr>
          <p:cNvPr id="7" name="Slide Number Placeholder 4">
            <a:extLst>
              <a:ext uri="{FF2B5EF4-FFF2-40B4-BE49-F238E27FC236}">
                <a16:creationId xmlns:a16="http://schemas.microsoft.com/office/drawing/2014/main" id="{D9A1664F-0671-EE47-9977-FBCB71D3177D}"/>
              </a:ext>
            </a:extLst>
          </p:cNvPr>
          <p:cNvSpPr>
            <a:spLocks noGrp="1"/>
          </p:cNvSpPr>
          <p:nvPr>
            <p:ph type="sldNum" sz="quarter" idx="12"/>
          </p:nvPr>
        </p:nvSpPr>
        <p:spPr>
          <a:xfrm>
            <a:off x="13619936" y="7492014"/>
            <a:ext cx="750973" cy="438150"/>
          </a:xfrm>
          <a:prstGeom prst="rect">
            <a:avLst/>
          </a:prstGeom>
        </p:spPr>
        <p:txBody>
          <a:bodyPr/>
          <a:lstStyle/>
          <a:p>
            <a:fld id="{BBBC2507-A645-EE4E-A7C5-95647605826D}" type="slidenum">
              <a:rPr lang="en-US" smtClean="0"/>
              <a:t>‹#›</a:t>
            </a:fld>
            <a:endParaRPr lang="en-US"/>
          </a:p>
        </p:txBody>
      </p:sp>
    </p:spTree>
    <p:extLst>
      <p:ext uri="{BB962C8B-B14F-4D97-AF65-F5344CB8AC3E}">
        <p14:creationId xmlns:p14="http://schemas.microsoft.com/office/powerpoint/2010/main" val="13375123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FE887-8F36-7046-8CAA-8D805DB57450}"/>
              </a:ext>
            </a:extLst>
          </p:cNvPr>
          <p:cNvSpPr>
            <a:spLocks noGrp="1"/>
          </p:cNvSpPr>
          <p:nvPr>
            <p:ph type="title" hasCustomPrompt="1"/>
          </p:nvPr>
        </p:nvSpPr>
        <p:spPr/>
        <p:txBody>
          <a:bodyPr/>
          <a:lstStyle>
            <a:lvl1pPr>
              <a:defRPr cap="none" baseline="0"/>
            </a:lvl1pPr>
          </a:lstStyle>
          <a:p>
            <a:r>
              <a:rPr lang="en-US" dirty="0"/>
              <a:t>Click to Edit Master Title Style</a:t>
            </a:r>
          </a:p>
        </p:txBody>
      </p:sp>
      <p:sp>
        <p:nvSpPr>
          <p:cNvPr id="4" name="Footer Placeholder 3">
            <a:extLst>
              <a:ext uri="{FF2B5EF4-FFF2-40B4-BE49-F238E27FC236}">
                <a16:creationId xmlns:a16="http://schemas.microsoft.com/office/drawing/2014/main" id="{37225EB2-F060-9E4C-9CE2-2457BCBB36FC}"/>
              </a:ext>
            </a:extLst>
          </p:cNvPr>
          <p:cNvSpPr>
            <a:spLocks noGrp="1"/>
          </p:cNvSpPr>
          <p:nvPr>
            <p:ph type="ftr" sz="quarter" idx="11"/>
          </p:nvPr>
        </p:nvSpPr>
        <p:spPr/>
        <p:txBody>
          <a:bodyPr/>
          <a:lstStyle/>
          <a:p>
            <a:endParaRPr lang="en-US"/>
          </a:p>
        </p:txBody>
      </p:sp>
      <p:sp>
        <p:nvSpPr>
          <p:cNvPr id="6" name="Slide Number Placeholder 4">
            <a:extLst>
              <a:ext uri="{FF2B5EF4-FFF2-40B4-BE49-F238E27FC236}">
                <a16:creationId xmlns:a16="http://schemas.microsoft.com/office/drawing/2014/main" id="{4420D005-027E-4B4B-BBDD-A13331A06F26}"/>
              </a:ext>
            </a:extLst>
          </p:cNvPr>
          <p:cNvSpPr txBox="1">
            <a:spLocks/>
          </p:cNvSpPr>
          <p:nvPr userDrawn="1"/>
        </p:nvSpPr>
        <p:spPr>
          <a:xfrm>
            <a:off x="13619936" y="7492014"/>
            <a:ext cx="750973" cy="438150"/>
          </a:xfrm>
          <a:prstGeom prst="rect">
            <a:avLst/>
          </a:prstGeom>
        </p:spPr>
        <p:txBody>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fld id="{BBBC2507-A645-EE4E-A7C5-95647605826D}"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475250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2664E45-AAEC-D04D-B91D-2DB63B1815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32AA94-94CD-7A4F-9B24-886E08EEE882}"/>
              </a:ext>
            </a:extLst>
          </p:cNvPr>
          <p:cNvSpPr>
            <a:spLocks noGrp="1"/>
          </p:cNvSpPr>
          <p:nvPr>
            <p:ph type="sldNum" sz="quarter" idx="12"/>
          </p:nvPr>
        </p:nvSpPr>
        <p:spPr>
          <a:xfrm>
            <a:off x="13619936" y="7492014"/>
            <a:ext cx="750973" cy="438150"/>
          </a:xfrm>
          <a:prstGeom prst="rect">
            <a:avLst/>
          </a:prstGeom>
        </p:spPr>
        <p:txBody>
          <a:bodyPr/>
          <a:lstStyle/>
          <a:p>
            <a:fld id="{BBBC2507-A645-EE4E-A7C5-95647605826D}" type="slidenum">
              <a:rPr lang="en-US" smtClean="0"/>
              <a:t>‹#›</a:t>
            </a:fld>
            <a:endParaRPr lang="en-US"/>
          </a:p>
        </p:txBody>
      </p:sp>
      <p:sp>
        <p:nvSpPr>
          <p:cNvPr id="4" name="Picture Placeholder 2">
            <a:extLst>
              <a:ext uri="{FF2B5EF4-FFF2-40B4-BE49-F238E27FC236}">
                <a16:creationId xmlns:a16="http://schemas.microsoft.com/office/drawing/2014/main" id="{6104903C-6236-8A46-BBA8-C839D322D83A}"/>
              </a:ext>
            </a:extLst>
          </p:cNvPr>
          <p:cNvSpPr>
            <a:spLocks noGrp="1"/>
          </p:cNvSpPr>
          <p:nvPr>
            <p:ph type="pic" idx="1"/>
          </p:nvPr>
        </p:nvSpPr>
        <p:spPr>
          <a:xfrm>
            <a:off x="3267152" y="2287897"/>
            <a:ext cx="8096095" cy="365380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5723386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7D0F7-8AF5-4A48-81C2-6734A376B8F2}"/>
              </a:ext>
            </a:extLst>
          </p:cNvPr>
          <p:cNvSpPr>
            <a:spLocks noGrp="1"/>
          </p:cNvSpPr>
          <p:nvPr>
            <p:ph type="ctrTitle" hasCustomPrompt="1"/>
          </p:nvPr>
        </p:nvSpPr>
        <p:spPr>
          <a:xfrm>
            <a:off x="1828800" y="1346200"/>
            <a:ext cx="10972800" cy="2865438"/>
          </a:xfrm>
        </p:spPr>
        <p:txBody>
          <a:bodyPr anchor="b">
            <a:normAutofit/>
          </a:bodyPr>
          <a:lstStyle>
            <a:lvl1pPr algn="ctr">
              <a:defRPr sz="4400" cap="none" baseline="0"/>
            </a:lvl1pPr>
          </a:lstStyle>
          <a:p>
            <a:r>
              <a:rPr lang="en-US" dirty="0"/>
              <a:t>Click to Edit Master Title Style</a:t>
            </a:r>
          </a:p>
        </p:txBody>
      </p:sp>
      <p:sp>
        <p:nvSpPr>
          <p:cNvPr id="3" name="Subtitle 2">
            <a:extLst>
              <a:ext uri="{FF2B5EF4-FFF2-40B4-BE49-F238E27FC236}">
                <a16:creationId xmlns:a16="http://schemas.microsoft.com/office/drawing/2014/main" id="{2EFD95AD-E47C-5741-84B0-491EB1E5D030}"/>
              </a:ext>
            </a:extLst>
          </p:cNvPr>
          <p:cNvSpPr>
            <a:spLocks noGrp="1"/>
          </p:cNvSpPr>
          <p:nvPr>
            <p:ph type="subTitle" idx="1"/>
          </p:nvPr>
        </p:nvSpPr>
        <p:spPr>
          <a:xfrm>
            <a:off x="1828800" y="4322763"/>
            <a:ext cx="10972800" cy="19859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9AA7E499-F5B0-FC48-A0BF-5E07C59F9B1B}"/>
              </a:ext>
            </a:extLst>
          </p:cNvPr>
          <p:cNvSpPr>
            <a:spLocks noGrp="1"/>
          </p:cNvSpPr>
          <p:nvPr>
            <p:ph type="ftr" sz="quarter" idx="11"/>
          </p:nvPr>
        </p:nvSpPr>
        <p:spPr/>
        <p:txBody>
          <a:bodyPr/>
          <a:lstStyle/>
          <a:p>
            <a:endParaRPr lang="en-US"/>
          </a:p>
        </p:txBody>
      </p:sp>
      <p:sp>
        <p:nvSpPr>
          <p:cNvPr id="7" name="Slide Number Placeholder 4">
            <a:extLst>
              <a:ext uri="{FF2B5EF4-FFF2-40B4-BE49-F238E27FC236}">
                <a16:creationId xmlns:a16="http://schemas.microsoft.com/office/drawing/2014/main" id="{7191E94E-6CA1-2F44-AF17-E1D4BFEF9CB1}"/>
              </a:ext>
            </a:extLst>
          </p:cNvPr>
          <p:cNvSpPr>
            <a:spLocks noGrp="1"/>
          </p:cNvSpPr>
          <p:nvPr>
            <p:ph type="sldNum" sz="quarter" idx="12"/>
          </p:nvPr>
        </p:nvSpPr>
        <p:spPr>
          <a:xfrm>
            <a:off x="13619936" y="7492014"/>
            <a:ext cx="750973" cy="438150"/>
          </a:xfrm>
          <a:prstGeom prst="rect">
            <a:avLst/>
          </a:prstGeom>
        </p:spPr>
        <p:txBody>
          <a:bodyPr/>
          <a:lstStyle/>
          <a:p>
            <a:fld id="{BBBC2507-A645-EE4E-A7C5-95647605826D}" type="slidenum">
              <a:rPr lang="en-US" smtClean="0"/>
              <a:t>‹#›</a:t>
            </a:fld>
            <a:endParaRPr lang="en-US"/>
          </a:p>
        </p:txBody>
      </p:sp>
    </p:spTree>
    <p:extLst>
      <p:ext uri="{BB962C8B-B14F-4D97-AF65-F5344CB8AC3E}">
        <p14:creationId xmlns:p14="http://schemas.microsoft.com/office/powerpoint/2010/main" val="10393012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37F83-7618-F641-AAAF-7C3901C9A610}"/>
              </a:ext>
            </a:extLst>
          </p:cNvPr>
          <p:cNvSpPr>
            <a:spLocks noGrp="1"/>
          </p:cNvSpPr>
          <p:nvPr>
            <p:ph type="title" hasCustomPrompt="1"/>
          </p:nvPr>
        </p:nvSpPr>
        <p:spPr/>
        <p:txBody>
          <a:bodyPr/>
          <a:lstStyle>
            <a:lvl1pPr>
              <a:defRPr cap="none" baseline="0"/>
            </a:lvl1pPr>
          </a:lstStyle>
          <a:p>
            <a:r>
              <a:rPr lang="en-US" dirty="0"/>
              <a:t>Click to Edit Master Title Style</a:t>
            </a:r>
          </a:p>
        </p:txBody>
      </p:sp>
      <p:sp>
        <p:nvSpPr>
          <p:cNvPr id="3" name="Content Placeholder 2">
            <a:extLst>
              <a:ext uri="{FF2B5EF4-FFF2-40B4-BE49-F238E27FC236}">
                <a16:creationId xmlns:a16="http://schemas.microsoft.com/office/drawing/2014/main" id="{AA470B06-76D1-4445-B049-1D264A5DAF08}"/>
              </a:ext>
            </a:extLst>
          </p:cNvPr>
          <p:cNvSpPr>
            <a:spLocks noGrp="1"/>
          </p:cNvSpPr>
          <p:nvPr>
            <p:ph idx="1"/>
          </p:nvPr>
        </p:nvSpPr>
        <p:spPr/>
        <p:txBody>
          <a:bodyPr/>
          <a:lstStyle>
            <a:lvl1pPr marL="0" indent="0">
              <a:buClr>
                <a:schemeClr val="accent5"/>
              </a:buClr>
              <a:buSzPct val="66000"/>
              <a:buFont typeface="Wingdings" pitchFamily="2" charset="2"/>
              <a:buNone/>
              <a:defRPr/>
            </a:lvl1pPr>
            <a:lvl2pPr marL="685800" indent="-228600">
              <a:buClr>
                <a:schemeClr val="bg1"/>
              </a:buClr>
              <a:buSzPct val="66000"/>
              <a:buFont typeface="Arial" panose="020B0604020202020204" pitchFamily="34" charset="0"/>
              <a:buChar char="•"/>
              <a:defRPr/>
            </a:lvl2pPr>
            <a:lvl3pPr marL="1143000" indent="-228600">
              <a:buClr>
                <a:schemeClr val="bg1"/>
              </a:buClr>
              <a:buSzPct val="66000"/>
              <a:buFont typeface="Arial" panose="020B0604020202020204" pitchFamily="34" charset="0"/>
              <a:buChar char="•"/>
              <a:defRPr/>
            </a:lvl3pPr>
            <a:lvl4pPr marL="1600200" indent="-228600">
              <a:buClr>
                <a:schemeClr val="bg1"/>
              </a:buClr>
              <a:buSzPct val="66000"/>
              <a:buFont typeface="Arial" panose="020B0604020202020204" pitchFamily="34" charset="0"/>
              <a:buChar char="•"/>
              <a:defRPr/>
            </a:lvl4pPr>
            <a:lvl5pPr marL="2057400" indent="-228600">
              <a:buClr>
                <a:schemeClr val="bg1"/>
              </a:buClr>
              <a:buSzPct val="660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38CBAF5D-33B9-E44C-A6B1-D6ABC65726F1}"/>
              </a:ext>
            </a:extLst>
          </p:cNvPr>
          <p:cNvSpPr>
            <a:spLocks noGrp="1"/>
          </p:cNvSpPr>
          <p:nvPr>
            <p:ph type="ftr" sz="quarter" idx="11"/>
          </p:nvPr>
        </p:nvSpPr>
        <p:spPr/>
        <p:txBody>
          <a:bodyPr/>
          <a:lstStyle/>
          <a:p>
            <a:endParaRPr lang="en-US"/>
          </a:p>
        </p:txBody>
      </p:sp>
      <p:sp>
        <p:nvSpPr>
          <p:cNvPr id="7" name="Slide Number Placeholder 4">
            <a:extLst>
              <a:ext uri="{FF2B5EF4-FFF2-40B4-BE49-F238E27FC236}">
                <a16:creationId xmlns:a16="http://schemas.microsoft.com/office/drawing/2014/main" id="{056028B2-478A-E446-B058-64606A242080}"/>
              </a:ext>
            </a:extLst>
          </p:cNvPr>
          <p:cNvSpPr>
            <a:spLocks noGrp="1"/>
          </p:cNvSpPr>
          <p:nvPr>
            <p:ph type="sldNum" sz="quarter" idx="12"/>
          </p:nvPr>
        </p:nvSpPr>
        <p:spPr>
          <a:xfrm>
            <a:off x="13619936" y="7492014"/>
            <a:ext cx="750973" cy="438150"/>
          </a:xfrm>
          <a:prstGeom prst="rect">
            <a:avLst/>
          </a:prstGeom>
        </p:spPr>
        <p:txBody>
          <a:bodyPr/>
          <a:lstStyle/>
          <a:p>
            <a:fld id="{BBBC2507-A645-EE4E-A7C5-95647605826D}" type="slidenum">
              <a:rPr lang="en-US" smtClean="0"/>
              <a:t>‹#›</a:t>
            </a:fld>
            <a:endParaRPr lang="en-US"/>
          </a:p>
        </p:txBody>
      </p:sp>
    </p:spTree>
    <p:extLst>
      <p:ext uri="{BB962C8B-B14F-4D97-AF65-F5344CB8AC3E}">
        <p14:creationId xmlns:p14="http://schemas.microsoft.com/office/powerpoint/2010/main" val="477579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28D9B-5B81-A04C-BBDD-1B653BF3F0F2}"/>
              </a:ext>
            </a:extLst>
          </p:cNvPr>
          <p:cNvSpPr>
            <a:spLocks noGrp="1"/>
          </p:cNvSpPr>
          <p:nvPr>
            <p:ph type="title" hasCustomPrompt="1"/>
          </p:nvPr>
        </p:nvSpPr>
        <p:spPr>
          <a:xfrm>
            <a:off x="998538" y="2051050"/>
            <a:ext cx="12619037" cy="3424238"/>
          </a:xfrm>
        </p:spPr>
        <p:txBody>
          <a:bodyPr anchor="b">
            <a:normAutofit/>
          </a:bodyPr>
          <a:lstStyle>
            <a:lvl1pPr>
              <a:defRPr sz="5000" cap="none" baseline="0"/>
            </a:lvl1pPr>
          </a:lstStyle>
          <a:p>
            <a:r>
              <a:rPr lang="en-US" dirty="0"/>
              <a:t>Click to Edit Master Title Style</a:t>
            </a:r>
          </a:p>
        </p:txBody>
      </p:sp>
      <p:sp>
        <p:nvSpPr>
          <p:cNvPr id="3" name="Text Placeholder 2">
            <a:extLst>
              <a:ext uri="{FF2B5EF4-FFF2-40B4-BE49-F238E27FC236}">
                <a16:creationId xmlns:a16="http://schemas.microsoft.com/office/drawing/2014/main" id="{AA44D8F7-2F05-3B4F-A58B-A24D4FE4B89A}"/>
              </a:ext>
            </a:extLst>
          </p:cNvPr>
          <p:cNvSpPr>
            <a:spLocks noGrp="1"/>
          </p:cNvSpPr>
          <p:nvPr>
            <p:ph type="body" idx="1"/>
          </p:nvPr>
        </p:nvSpPr>
        <p:spPr>
          <a:xfrm>
            <a:off x="998538" y="5507038"/>
            <a:ext cx="12619037" cy="1800225"/>
          </a:xfrm>
        </p:spPr>
        <p:txBody>
          <a:bodyPr/>
          <a:lstStyle>
            <a:lvl1pPr marL="0" indent="0">
              <a:buNone/>
              <a:defRPr sz="24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E2535560-BA1F-EE43-845B-4070768048A5}"/>
              </a:ext>
            </a:extLst>
          </p:cNvPr>
          <p:cNvSpPr>
            <a:spLocks noGrp="1"/>
          </p:cNvSpPr>
          <p:nvPr>
            <p:ph type="ftr" sz="quarter" idx="11"/>
          </p:nvPr>
        </p:nvSpPr>
        <p:spPr/>
        <p:txBody>
          <a:bodyPr/>
          <a:lstStyle/>
          <a:p>
            <a:endParaRPr lang="en-US"/>
          </a:p>
        </p:txBody>
      </p:sp>
      <p:sp>
        <p:nvSpPr>
          <p:cNvPr id="7" name="Slide Number Placeholder 4">
            <a:extLst>
              <a:ext uri="{FF2B5EF4-FFF2-40B4-BE49-F238E27FC236}">
                <a16:creationId xmlns:a16="http://schemas.microsoft.com/office/drawing/2014/main" id="{D9A1664F-0671-EE47-9977-FBCB71D3177D}"/>
              </a:ext>
            </a:extLst>
          </p:cNvPr>
          <p:cNvSpPr>
            <a:spLocks noGrp="1"/>
          </p:cNvSpPr>
          <p:nvPr>
            <p:ph type="sldNum" sz="quarter" idx="12"/>
          </p:nvPr>
        </p:nvSpPr>
        <p:spPr>
          <a:xfrm>
            <a:off x="13619936" y="7492014"/>
            <a:ext cx="750973" cy="438150"/>
          </a:xfrm>
          <a:prstGeom prst="rect">
            <a:avLst/>
          </a:prstGeom>
        </p:spPr>
        <p:txBody>
          <a:bodyPr/>
          <a:lstStyle/>
          <a:p>
            <a:fld id="{BBBC2507-A645-EE4E-A7C5-95647605826D}" type="slidenum">
              <a:rPr lang="en-US" smtClean="0"/>
              <a:t>‹#›</a:t>
            </a:fld>
            <a:endParaRPr lang="en-US"/>
          </a:p>
        </p:txBody>
      </p:sp>
    </p:spTree>
    <p:extLst>
      <p:ext uri="{BB962C8B-B14F-4D97-AF65-F5344CB8AC3E}">
        <p14:creationId xmlns:p14="http://schemas.microsoft.com/office/powerpoint/2010/main" val="17071147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FE887-8F36-7046-8CAA-8D805DB57450}"/>
              </a:ext>
            </a:extLst>
          </p:cNvPr>
          <p:cNvSpPr>
            <a:spLocks noGrp="1"/>
          </p:cNvSpPr>
          <p:nvPr>
            <p:ph type="title" hasCustomPrompt="1"/>
          </p:nvPr>
        </p:nvSpPr>
        <p:spPr/>
        <p:txBody>
          <a:bodyPr/>
          <a:lstStyle>
            <a:lvl1pPr>
              <a:defRPr cap="none" baseline="0"/>
            </a:lvl1pPr>
          </a:lstStyle>
          <a:p>
            <a:r>
              <a:rPr lang="en-US" dirty="0"/>
              <a:t>Click to Edit Master Title Style</a:t>
            </a:r>
          </a:p>
        </p:txBody>
      </p:sp>
      <p:sp>
        <p:nvSpPr>
          <p:cNvPr id="4" name="Footer Placeholder 3">
            <a:extLst>
              <a:ext uri="{FF2B5EF4-FFF2-40B4-BE49-F238E27FC236}">
                <a16:creationId xmlns:a16="http://schemas.microsoft.com/office/drawing/2014/main" id="{37225EB2-F060-9E4C-9CE2-2457BCBB36FC}"/>
              </a:ext>
            </a:extLst>
          </p:cNvPr>
          <p:cNvSpPr>
            <a:spLocks noGrp="1"/>
          </p:cNvSpPr>
          <p:nvPr>
            <p:ph type="ftr" sz="quarter" idx="11"/>
          </p:nvPr>
        </p:nvSpPr>
        <p:spPr/>
        <p:txBody>
          <a:bodyPr/>
          <a:lstStyle/>
          <a:p>
            <a:endParaRPr lang="en-US"/>
          </a:p>
        </p:txBody>
      </p:sp>
      <p:sp>
        <p:nvSpPr>
          <p:cNvPr id="6" name="Slide Number Placeholder 4">
            <a:extLst>
              <a:ext uri="{FF2B5EF4-FFF2-40B4-BE49-F238E27FC236}">
                <a16:creationId xmlns:a16="http://schemas.microsoft.com/office/drawing/2014/main" id="{4420D005-027E-4B4B-BBDD-A13331A06F26}"/>
              </a:ext>
            </a:extLst>
          </p:cNvPr>
          <p:cNvSpPr txBox="1">
            <a:spLocks/>
          </p:cNvSpPr>
          <p:nvPr userDrawn="1"/>
        </p:nvSpPr>
        <p:spPr>
          <a:xfrm>
            <a:off x="13619936" y="7492014"/>
            <a:ext cx="750973" cy="438150"/>
          </a:xfrm>
          <a:prstGeom prst="rect">
            <a:avLst/>
          </a:prstGeom>
        </p:spPr>
        <p:txBody>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fld id="{BBBC2507-A645-EE4E-A7C5-95647605826D}"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10975493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2664E45-AAEC-D04D-B91D-2DB63B1815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32AA94-94CD-7A4F-9B24-886E08EEE882}"/>
              </a:ext>
            </a:extLst>
          </p:cNvPr>
          <p:cNvSpPr>
            <a:spLocks noGrp="1"/>
          </p:cNvSpPr>
          <p:nvPr>
            <p:ph type="sldNum" sz="quarter" idx="12"/>
          </p:nvPr>
        </p:nvSpPr>
        <p:spPr>
          <a:xfrm>
            <a:off x="13619936" y="7492014"/>
            <a:ext cx="750973" cy="438150"/>
          </a:xfrm>
          <a:prstGeom prst="rect">
            <a:avLst/>
          </a:prstGeom>
        </p:spPr>
        <p:txBody>
          <a:bodyPr/>
          <a:lstStyle/>
          <a:p>
            <a:fld id="{BBBC2507-A645-EE4E-A7C5-95647605826D}" type="slidenum">
              <a:rPr lang="en-US" smtClean="0"/>
              <a:t>‹#›</a:t>
            </a:fld>
            <a:endParaRPr lang="en-US"/>
          </a:p>
        </p:txBody>
      </p:sp>
      <p:sp>
        <p:nvSpPr>
          <p:cNvPr id="4" name="Picture Placeholder 2">
            <a:extLst>
              <a:ext uri="{FF2B5EF4-FFF2-40B4-BE49-F238E27FC236}">
                <a16:creationId xmlns:a16="http://schemas.microsoft.com/office/drawing/2014/main" id="{FF473A85-0B1A-4340-96BA-F7FBE03DC519}"/>
              </a:ext>
            </a:extLst>
          </p:cNvPr>
          <p:cNvSpPr>
            <a:spLocks noGrp="1"/>
          </p:cNvSpPr>
          <p:nvPr>
            <p:ph type="pic" idx="1"/>
          </p:nvPr>
        </p:nvSpPr>
        <p:spPr>
          <a:xfrm>
            <a:off x="3267152" y="2287897"/>
            <a:ext cx="8096095" cy="365380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422901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FE887-8F36-7046-8CAA-8D805DB57450}"/>
              </a:ext>
            </a:extLst>
          </p:cNvPr>
          <p:cNvSpPr>
            <a:spLocks noGrp="1"/>
          </p:cNvSpPr>
          <p:nvPr>
            <p:ph type="title" hasCustomPrompt="1"/>
          </p:nvPr>
        </p:nvSpPr>
        <p:spPr/>
        <p:txBody>
          <a:bodyPr/>
          <a:lstStyle>
            <a:lvl1pPr>
              <a:defRPr cap="none" baseline="0"/>
            </a:lvl1pPr>
          </a:lstStyle>
          <a:p>
            <a:r>
              <a:rPr lang="en-US" dirty="0"/>
              <a:t>Click to Edit Master Title Style</a:t>
            </a:r>
          </a:p>
        </p:txBody>
      </p:sp>
      <p:sp>
        <p:nvSpPr>
          <p:cNvPr id="6" name="Content Placeholder 2">
            <a:extLst>
              <a:ext uri="{FF2B5EF4-FFF2-40B4-BE49-F238E27FC236}">
                <a16:creationId xmlns:a16="http://schemas.microsoft.com/office/drawing/2014/main" id="{74096CF9-CEB0-E842-9326-DBA467EE296D}"/>
              </a:ext>
            </a:extLst>
          </p:cNvPr>
          <p:cNvSpPr>
            <a:spLocks noGrp="1"/>
          </p:cNvSpPr>
          <p:nvPr>
            <p:ph idx="1"/>
          </p:nvPr>
        </p:nvSpPr>
        <p:spPr>
          <a:xfrm>
            <a:off x="586345" y="1777184"/>
            <a:ext cx="12617450" cy="5221288"/>
          </a:xfrm>
        </p:spPr>
        <p:txBody>
          <a:bodyPr/>
          <a:lstStyle>
            <a:lvl1pPr marL="0" indent="0">
              <a:buClr>
                <a:schemeClr val="accent5"/>
              </a:buClr>
              <a:buSzPct val="66000"/>
              <a:buFont typeface="Wingdings" pitchFamily="2" charset="2"/>
              <a:buNone/>
              <a:defRPr/>
            </a:lvl1pPr>
            <a:lvl2pPr marL="685800" indent="-228600">
              <a:buClr>
                <a:schemeClr val="accent5"/>
              </a:buClr>
              <a:buSzPct val="66000"/>
              <a:buFont typeface="Arial" panose="020B0604020202020204" pitchFamily="34" charset="0"/>
              <a:buChar char="•"/>
              <a:defRPr/>
            </a:lvl2pPr>
            <a:lvl3pPr marL="1143000" indent="-228600">
              <a:buClr>
                <a:schemeClr val="accent5"/>
              </a:buClr>
              <a:buSzPct val="66000"/>
              <a:buFont typeface="Arial" panose="020B0604020202020204" pitchFamily="34" charset="0"/>
              <a:buChar char="•"/>
              <a:defRPr/>
            </a:lvl3pPr>
            <a:lvl4pPr marL="1600200" indent="-228600">
              <a:buClr>
                <a:schemeClr val="accent5"/>
              </a:buClr>
              <a:buSzPct val="66000"/>
              <a:buFont typeface="Arial" panose="020B0604020202020204" pitchFamily="34" charset="0"/>
              <a:buChar char="•"/>
              <a:defRPr/>
            </a:lvl4pPr>
            <a:lvl5pPr marL="2057400" indent="-228600">
              <a:buClr>
                <a:schemeClr val="accent5"/>
              </a:buClr>
              <a:buSzPct val="660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4">
            <a:extLst>
              <a:ext uri="{FF2B5EF4-FFF2-40B4-BE49-F238E27FC236}">
                <a16:creationId xmlns:a16="http://schemas.microsoft.com/office/drawing/2014/main" id="{14D5C83C-7620-C84E-B29D-74F6C866A963}"/>
              </a:ext>
            </a:extLst>
          </p:cNvPr>
          <p:cNvSpPr>
            <a:spLocks noGrp="1"/>
          </p:cNvSpPr>
          <p:nvPr>
            <p:ph type="sldNum" sz="quarter" idx="12"/>
          </p:nvPr>
        </p:nvSpPr>
        <p:spPr>
          <a:xfrm>
            <a:off x="13619936" y="7492014"/>
            <a:ext cx="750973" cy="438150"/>
          </a:xfrm>
          <a:prstGeom prst="rect">
            <a:avLst/>
          </a:prstGeom>
        </p:spPr>
        <p:txBody>
          <a:bodyPr/>
          <a:lstStyle/>
          <a:p>
            <a:fld id="{BBBC2507-A645-EE4E-A7C5-95647605826D}" type="slidenum">
              <a:rPr lang="en-US" smtClean="0"/>
              <a:t>‹#›</a:t>
            </a:fld>
            <a:endParaRPr lang="en-US"/>
          </a:p>
        </p:txBody>
      </p:sp>
    </p:spTree>
    <p:extLst>
      <p:ext uri="{BB962C8B-B14F-4D97-AF65-F5344CB8AC3E}">
        <p14:creationId xmlns:p14="http://schemas.microsoft.com/office/powerpoint/2010/main" val="26989445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7D0F7-8AF5-4A48-81C2-6734A376B8F2}"/>
              </a:ext>
            </a:extLst>
          </p:cNvPr>
          <p:cNvSpPr>
            <a:spLocks noGrp="1"/>
          </p:cNvSpPr>
          <p:nvPr>
            <p:ph type="ctrTitle" hasCustomPrompt="1"/>
          </p:nvPr>
        </p:nvSpPr>
        <p:spPr>
          <a:xfrm>
            <a:off x="1828800" y="1346200"/>
            <a:ext cx="10972800" cy="2865438"/>
          </a:xfrm>
        </p:spPr>
        <p:txBody>
          <a:bodyPr anchor="b">
            <a:normAutofit/>
          </a:bodyPr>
          <a:lstStyle>
            <a:lvl1pPr algn="ctr">
              <a:defRPr sz="4400" cap="none" baseline="0"/>
            </a:lvl1pPr>
          </a:lstStyle>
          <a:p>
            <a:r>
              <a:rPr lang="en-US" dirty="0"/>
              <a:t>Click to Edit Master Title Style</a:t>
            </a:r>
          </a:p>
        </p:txBody>
      </p:sp>
      <p:sp>
        <p:nvSpPr>
          <p:cNvPr id="3" name="Subtitle 2">
            <a:extLst>
              <a:ext uri="{FF2B5EF4-FFF2-40B4-BE49-F238E27FC236}">
                <a16:creationId xmlns:a16="http://schemas.microsoft.com/office/drawing/2014/main" id="{2EFD95AD-E47C-5741-84B0-491EB1E5D030}"/>
              </a:ext>
            </a:extLst>
          </p:cNvPr>
          <p:cNvSpPr>
            <a:spLocks noGrp="1"/>
          </p:cNvSpPr>
          <p:nvPr>
            <p:ph type="subTitle" idx="1"/>
          </p:nvPr>
        </p:nvSpPr>
        <p:spPr>
          <a:xfrm>
            <a:off x="1828800" y="4322763"/>
            <a:ext cx="10972800" cy="19859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9AA7E499-F5B0-FC48-A0BF-5E07C59F9B1B}"/>
              </a:ext>
            </a:extLst>
          </p:cNvPr>
          <p:cNvSpPr>
            <a:spLocks noGrp="1"/>
          </p:cNvSpPr>
          <p:nvPr>
            <p:ph type="ftr" sz="quarter" idx="11"/>
          </p:nvPr>
        </p:nvSpPr>
        <p:spPr/>
        <p:txBody>
          <a:bodyPr/>
          <a:lstStyle/>
          <a:p>
            <a:endParaRPr lang="en-US"/>
          </a:p>
        </p:txBody>
      </p:sp>
      <p:sp>
        <p:nvSpPr>
          <p:cNvPr id="7" name="Slide Number Placeholder 4">
            <a:extLst>
              <a:ext uri="{FF2B5EF4-FFF2-40B4-BE49-F238E27FC236}">
                <a16:creationId xmlns:a16="http://schemas.microsoft.com/office/drawing/2014/main" id="{7191E94E-6CA1-2F44-AF17-E1D4BFEF9CB1}"/>
              </a:ext>
            </a:extLst>
          </p:cNvPr>
          <p:cNvSpPr>
            <a:spLocks noGrp="1"/>
          </p:cNvSpPr>
          <p:nvPr>
            <p:ph type="sldNum" sz="quarter" idx="12"/>
          </p:nvPr>
        </p:nvSpPr>
        <p:spPr>
          <a:xfrm>
            <a:off x="13619936" y="7492014"/>
            <a:ext cx="750973" cy="438150"/>
          </a:xfrm>
          <a:prstGeom prst="rect">
            <a:avLst/>
          </a:prstGeom>
        </p:spPr>
        <p:txBody>
          <a:bodyPr/>
          <a:lstStyle/>
          <a:p>
            <a:fld id="{BBBC2507-A645-EE4E-A7C5-95647605826D}" type="slidenum">
              <a:rPr lang="en-US" smtClean="0"/>
              <a:t>‹#›</a:t>
            </a:fld>
            <a:endParaRPr lang="en-US"/>
          </a:p>
        </p:txBody>
      </p:sp>
    </p:spTree>
    <p:extLst>
      <p:ext uri="{BB962C8B-B14F-4D97-AF65-F5344CB8AC3E}">
        <p14:creationId xmlns:p14="http://schemas.microsoft.com/office/powerpoint/2010/main" val="25216433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37F83-7618-F641-AAAF-7C3901C9A610}"/>
              </a:ext>
            </a:extLst>
          </p:cNvPr>
          <p:cNvSpPr>
            <a:spLocks noGrp="1"/>
          </p:cNvSpPr>
          <p:nvPr>
            <p:ph type="title" hasCustomPrompt="1"/>
          </p:nvPr>
        </p:nvSpPr>
        <p:spPr/>
        <p:txBody>
          <a:bodyPr/>
          <a:lstStyle>
            <a:lvl1pPr>
              <a:defRPr cap="none" baseline="0"/>
            </a:lvl1pPr>
          </a:lstStyle>
          <a:p>
            <a:r>
              <a:rPr lang="en-US" dirty="0"/>
              <a:t>Click to Edit Master Title Style</a:t>
            </a:r>
          </a:p>
        </p:txBody>
      </p:sp>
      <p:sp>
        <p:nvSpPr>
          <p:cNvPr id="3" name="Content Placeholder 2">
            <a:extLst>
              <a:ext uri="{FF2B5EF4-FFF2-40B4-BE49-F238E27FC236}">
                <a16:creationId xmlns:a16="http://schemas.microsoft.com/office/drawing/2014/main" id="{AA470B06-76D1-4445-B049-1D264A5DAF08}"/>
              </a:ext>
            </a:extLst>
          </p:cNvPr>
          <p:cNvSpPr>
            <a:spLocks noGrp="1"/>
          </p:cNvSpPr>
          <p:nvPr>
            <p:ph idx="1"/>
          </p:nvPr>
        </p:nvSpPr>
        <p:spPr/>
        <p:txBody>
          <a:bodyPr/>
          <a:lstStyle>
            <a:lvl1pPr marL="0" indent="0">
              <a:buClr>
                <a:schemeClr val="accent5"/>
              </a:buClr>
              <a:buSzPct val="66000"/>
              <a:buFont typeface="Wingdings" pitchFamily="2" charset="2"/>
              <a:buNone/>
              <a:defRPr/>
            </a:lvl1pPr>
            <a:lvl2pPr marL="685800" indent="-228600">
              <a:buClr>
                <a:schemeClr val="bg1"/>
              </a:buClr>
              <a:buSzPct val="66000"/>
              <a:buFont typeface="Arial" panose="020B0604020202020204" pitchFamily="34" charset="0"/>
              <a:buChar char="•"/>
              <a:defRPr/>
            </a:lvl2pPr>
            <a:lvl3pPr marL="1143000" indent="-228600">
              <a:buClr>
                <a:schemeClr val="bg1"/>
              </a:buClr>
              <a:buSzPct val="66000"/>
              <a:buFont typeface="Arial" panose="020B0604020202020204" pitchFamily="34" charset="0"/>
              <a:buChar char="•"/>
              <a:defRPr/>
            </a:lvl3pPr>
            <a:lvl4pPr marL="1600200" indent="-228600">
              <a:buClr>
                <a:schemeClr val="bg1"/>
              </a:buClr>
              <a:buSzPct val="66000"/>
              <a:buFont typeface="Arial" panose="020B0604020202020204" pitchFamily="34" charset="0"/>
              <a:buChar char="•"/>
              <a:defRPr/>
            </a:lvl4pPr>
            <a:lvl5pPr marL="2057400" indent="-228600">
              <a:buClr>
                <a:schemeClr val="bg1"/>
              </a:buClr>
              <a:buSzPct val="660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38CBAF5D-33B9-E44C-A6B1-D6ABC65726F1}"/>
              </a:ext>
            </a:extLst>
          </p:cNvPr>
          <p:cNvSpPr>
            <a:spLocks noGrp="1"/>
          </p:cNvSpPr>
          <p:nvPr>
            <p:ph type="ftr" sz="quarter" idx="11"/>
          </p:nvPr>
        </p:nvSpPr>
        <p:spPr/>
        <p:txBody>
          <a:bodyPr/>
          <a:lstStyle/>
          <a:p>
            <a:endParaRPr lang="en-US"/>
          </a:p>
        </p:txBody>
      </p:sp>
      <p:sp>
        <p:nvSpPr>
          <p:cNvPr id="7" name="Slide Number Placeholder 4">
            <a:extLst>
              <a:ext uri="{FF2B5EF4-FFF2-40B4-BE49-F238E27FC236}">
                <a16:creationId xmlns:a16="http://schemas.microsoft.com/office/drawing/2014/main" id="{056028B2-478A-E446-B058-64606A242080}"/>
              </a:ext>
            </a:extLst>
          </p:cNvPr>
          <p:cNvSpPr>
            <a:spLocks noGrp="1"/>
          </p:cNvSpPr>
          <p:nvPr>
            <p:ph type="sldNum" sz="quarter" idx="12"/>
          </p:nvPr>
        </p:nvSpPr>
        <p:spPr>
          <a:xfrm>
            <a:off x="13619936" y="7492014"/>
            <a:ext cx="750973" cy="438150"/>
          </a:xfrm>
          <a:prstGeom prst="rect">
            <a:avLst/>
          </a:prstGeom>
        </p:spPr>
        <p:txBody>
          <a:bodyPr/>
          <a:lstStyle/>
          <a:p>
            <a:fld id="{BBBC2507-A645-EE4E-A7C5-95647605826D}" type="slidenum">
              <a:rPr lang="en-US" smtClean="0"/>
              <a:t>‹#›</a:t>
            </a:fld>
            <a:endParaRPr lang="en-US"/>
          </a:p>
        </p:txBody>
      </p:sp>
    </p:spTree>
    <p:extLst>
      <p:ext uri="{BB962C8B-B14F-4D97-AF65-F5344CB8AC3E}">
        <p14:creationId xmlns:p14="http://schemas.microsoft.com/office/powerpoint/2010/main" val="2180981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28D9B-5B81-A04C-BBDD-1B653BF3F0F2}"/>
              </a:ext>
            </a:extLst>
          </p:cNvPr>
          <p:cNvSpPr>
            <a:spLocks noGrp="1"/>
          </p:cNvSpPr>
          <p:nvPr>
            <p:ph type="title" hasCustomPrompt="1"/>
          </p:nvPr>
        </p:nvSpPr>
        <p:spPr>
          <a:xfrm>
            <a:off x="998538" y="2051050"/>
            <a:ext cx="12619037" cy="3424238"/>
          </a:xfrm>
        </p:spPr>
        <p:txBody>
          <a:bodyPr anchor="b">
            <a:normAutofit/>
          </a:bodyPr>
          <a:lstStyle>
            <a:lvl1pPr>
              <a:defRPr sz="5000" cap="none" baseline="0"/>
            </a:lvl1pPr>
          </a:lstStyle>
          <a:p>
            <a:r>
              <a:rPr lang="en-US" dirty="0"/>
              <a:t>Click to Edit Master Title Style</a:t>
            </a:r>
          </a:p>
        </p:txBody>
      </p:sp>
      <p:sp>
        <p:nvSpPr>
          <p:cNvPr id="3" name="Text Placeholder 2">
            <a:extLst>
              <a:ext uri="{FF2B5EF4-FFF2-40B4-BE49-F238E27FC236}">
                <a16:creationId xmlns:a16="http://schemas.microsoft.com/office/drawing/2014/main" id="{AA44D8F7-2F05-3B4F-A58B-A24D4FE4B89A}"/>
              </a:ext>
            </a:extLst>
          </p:cNvPr>
          <p:cNvSpPr>
            <a:spLocks noGrp="1"/>
          </p:cNvSpPr>
          <p:nvPr>
            <p:ph type="body" idx="1"/>
          </p:nvPr>
        </p:nvSpPr>
        <p:spPr>
          <a:xfrm>
            <a:off x="998538" y="5507038"/>
            <a:ext cx="12619037" cy="1800225"/>
          </a:xfrm>
        </p:spPr>
        <p:txBody>
          <a:bodyPr/>
          <a:lstStyle>
            <a:lvl1pPr marL="0" indent="0">
              <a:buNone/>
              <a:defRPr sz="24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E2535560-BA1F-EE43-845B-4070768048A5}"/>
              </a:ext>
            </a:extLst>
          </p:cNvPr>
          <p:cNvSpPr>
            <a:spLocks noGrp="1"/>
          </p:cNvSpPr>
          <p:nvPr>
            <p:ph type="ftr" sz="quarter" idx="11"/>
          </p:nvPr>
        </p:nvSpPr>
        <p:spPr/>
        <p:txBody>
          <a:bodyPr/>
          <a:lstStyle/>
          <a:p>
            <a:endParaRPr lang="en-US"/>
          </a:p>
        </p:txBody>
      </p:sp>
      <p:sp>
        <p:nvSpPr>
          <p:cNvPr id="7" name="Slide Number Placeholder 4">
            <a:extLst>
              <a:ext uri="{FF2B5EF4-FFF2-40B4-BE49-F238E27FC236}">
                <a16:creationId xmlns:a16="http://schemas.microsoft.com/office/drawing/2014/main" id="{D9A1664F-0671-EE47-9977-FBCB71D3177D}"/>
              </a:ext>
            </a:extLst>
          </p:cNvPr>
          <p:cNvSpPr>
            <a:spLocks noGrp="1"/>
          </p:cNvSpPr>
          <p:nvPr>
            <p:ph type="sldNum" sz="quarter" idx="12"/>
          </p:nvPr>
        </p:nvSpPr>
        <p:spPr>
          <a:xfrm>
            <a:off x="13619936" y="7492014"/>
            <a:ext cx="750973" cy="438150"/>
          </a:xfrm>
          <a:prstGeom prst="rect">
            <a:avLst/>
          </a:prstGeom>
        </p:spPr>
        <p:txBody>
          <a:bodyPr/>
          <a:lstStyle/>
          <a:p>
            <a:fld id="{BBBC2507-A645-EE4E-A7C5-95647605826D}" type="slidenum">
              <a:rPr lang="en-US" smtClean="0"/>
              <a:t>‹#›</a:t>
            </a:fld>
            <a:endParaRPr lang="en-US"/>
          </a:p>
        </p:txBody>
      </p:sp>
    </p:spTree>
    <p:extLst>
      <p:ext uri="{BB962C8B-B14F-4D97-AF65-F5344CB8AC3E}">
        <p14:creationId xmlns:p14="http://schemas.microsoft.com/office/powerpoint/2010/main" val="24227326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FE887-8F36-7046-8CAA-8D805DB57450}"/>
              </a:ext>
            </a:extLst>
          </p:cNvPr>
          <p:cNvSpPr>
            <a:spLocks noGrp="1"/>
          </p:cNvSpPr>
          <p:nvPr>
            <p:ph type="title" hasCustomPrompt="1"/>
          </p:nvPr>
        </p:nvSpPr>
        <p:spPr/>
        <p:txBody>
          <a:bodyPr/>
          <a:lstStyle>
            <a:lvl1pPr>
              <a:defRPr cap="none" baseline="0"/>
            </a:lvl1pPr>
          </a:lstStyle>
          <a:p>
            <a:r>
              <a:rPr lang="en-US" dirty="0"/>
              <a:t>Click to Edit Master Title Style</a:t>
            </a:r>
          </a:p>
        </p:txBody>
      </p:sp>
      <p:sp>
        <p:nvSpPr>
          <p:cNvPr id="4" name="Footer Placeholder 3">
            <a:extLst>
              <a:ext uri="{FF2B5EF4-FFF2-40B4-BE49-F238E27FC236}">
                <a16:creationId xmlns:a16="http://schemas.microsoft.com/office/drawing/2014/main" id="{37225EB2-F060-9E4C-9CE2-2457BCBB36FC}"/>
              </a:ext>
            </a:extLst>
          </p:cNvPr>
          <p:cNvSpPr>
            <a:spLocks noGrp="1"/>
          </p:cNvSpPr>
          <p:nvPr>
            <p:ph type="ftr" sz="quarter" idx="11"/>
          </p:nvPr>
        </p:nvSpPr>
        <p:spPr/>
        <p:txBody>
          <a:bodyPr/>
          <a:lstStyle/>
          <a:p>
            <a:endParaRPr lang="en-US"/>
          </a:p>
        </p:txBody>
      </p:sp>
      <p:sp>
        <p:nvSpPr>
          <p:cNvPr id="6" name="Slide Number Placeholder 4">
            <a:extLst>
              <a:ext uri="{FF2B5EF4-FFF2-40B4-BE49-F238E27FC236}">
                <a16:creationId xmlns:a16="http://schemas.microsoft.com/office/drawing/2014/main" id="{4420D005-027E-4B4B-BBDD-A13331A06F26}"/>
              </a:ext>
            </a:extLst>
          </p:cNvPr>
          <p:cNvSpPr txBox="1">
            <a:spLocks/>
          </p:cNvSpPr>
          <p:nvPr userDrawn="1"/>
        </p:nvSpPr>
        <p:spPr>
          <a:xfrm>
            <a:off x="13619936" y="7492014"/>
            <a:ext cx="750973" cy="438150"/>
          </a:xfrm>
          <a:prstGeom prst="rect">
            <a:avLst/>
          </a:prstGeom>
        </p:spPr>
        <p:txBody>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fld id="{BBBC2507-A645-EE4E-A7C5-95647605826D}"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3242738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2664E45-AAEC-D04D-B91D-2DB63B1815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32AA94-94CD-7A4F-9B24-886E08EEE882}"/>
              </a:ext>
            </a:extLst>
          </p:cNvPr>
          <p:cNvSpPr>
            <a:spLocks noGrp="1"/>
          </p:cNvSpPr>
          <p:nvPr>
            <p:ph type="sldNum" sz="quarter" idx="12"/>
          </p:nvPr>
        </p:nvSpPr>
        <p:spPr>
          <a:xfrm>
            <a:off x="13619936" y="7492014"/>
            <a:ext cx="750973" cy="438150"/>
          </a:xfrm>
          <a:prstGeom prst="rect">
            <a:avLst/>
          </a:prstGeom>
        </p:spPr>
        <p:txBody>
          <a:bodyPr/>
          <a:lstStyle/>
          <a:p>
            <a:fld id="{BBBC2507-A645-EE4E-A7C5-95647605826D}" type="slidenum">
              <a:rPr lang="en-US" smtClean="0"/>
              <a:t>‹#›</a:t>
            </a:fld>
            <a:endParaRPr lang="en-US"/>
          </a:p>
        </p:txBody>
      </p:sp>
      <p:sp>
        <p:nvSpPr>
          <p:cNvPr id="4" name="Picture Placeholder 2">
            <a:extLst>
              <a:ext uri="{FF2B5EF4-FFF2-40B4-BE49-F238E27FC236}">
                <a16:creationId xmlns:a16="http://schemas.microsoft.com/office/drawing/2014/main" id="{6F0D1CE1-A67D-EE4C-90BF-F1DE207C3813}"/>
              </a:ext>
            </a:extLst>
          </p:cNvPr>
          <p:cNvSpPr>
            <a:spLocks noGrp="1"/>
          </p:cNvSpPr>
          <p:nvPr>
            <p:ph type="pic" idx="1"/>
          </p:nvPr>
        </p:nvSpPr>
        <p:spPr>
          <a:xfrm>
            <a:off x="3267152" y="2287897"/>
            <a:ext cx="8096095" cy="365380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4673116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7D0F7-8AF5-4A48-81C2-6734A376B8F2}"/>
              </a:ext>
            </a:extLst>
          </p:cNvPr>
          <p:cNvSpPr>
            <a:spLocks noGrp="1"/>
          </p:cNvSpPr>
          <p:nvPr>
            <p:ph type="ctrTitle" hasCustomPrompt="1"/>
          </p:nvPr>
        </p:nvSpPr>
        <p:spPr>
          <a:xfrm>
            <a:off x="1828800" y="1346200"/>
            <a:ext cx="10972800" cy="2865438"/>
          </a:xfrm>
        </p:spPr>
        <p:txBody>
          <a:bodyPr anchor="b">
            <a:normAutofit/>
          </a:bodyPr>
          <a:lstStyle>
            <a:lvl1pPr algn="ctr">
              <a:defRPr sz="4400" cap="none" baseline="0"/>
            </a:lvl1pPr>
          </a:lstStyle>
          <a:p>
            <a:r>
              <a:rPr lang="en-US" dirty="0"/>
              <a:t>Click to Edit Master Title Style</a:t>
            </a:r>
          </a:p>
        </p:txBody>
      </p:sp>
      <p:sp>
        <p:nvSpPr>
          <p:cNvPr id="3" name="Subtitle 2">
            <a:extLst>
              <a:ext uri="{FF2B5EF4-FFF2-40B4-BE49-F238E27FC236}">
                <a16:creationId xmlns:a16="http://schemas.microsoft.com/office/drawing/2014/main" id="{2EFD95AD-E47C-5741-84B0-491EB1E5D030}"/>
              </a:ext>
            </a:extLst>
          </p:cNvPr>
          <p:cNvSpPr>
            <a:spLocks noGrp="1"/>
          </p:cNvSpPr>
          <p:nvPr>
            <p:ph type="subTitle" idx="1"/>
          </p:nvPr>
        </p:nvSpPr>
        <p:spPr>
          <a:xfrm>
            <a:off x="1828800" y="4322763"/>
            <a:ext cx="10972800" cy="19859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9AA7E499-F5B0-FC48-A0BF-5E07C59F9B1B}"/>
              </a:ext>
            </a:extLst>
          </p:cNvPr>
          <p:cNvSpPr>
            <a:spLocks noGrp="1"/>
          </p:cNvSpPr>
          <p:nvPr>
            <p:ph type="ftr" sz="quarter" idx="11"/>
          </p:nvPr>
        </p:nvSpPr>
        <p:spPr/>
        <p:txBody>
          <a:bodyPr/>
          <a:lstStyle/>
          <a:p>
            <a:endParaRPr lang="en-US"/>
          </a:p>
        </p:txBody>
      </p:sp>
      <p:sp>
        <p:nvSpPr>
          <p:cNvPr id="7" name="Slide Number Placeholder 4">
            <a:extLst>
              <a:ext uri="{FF2B5EF4-FFF2-40B4-BE49-F238E27FC236}">
                <a16:creationId xmlns:a16="http://schemas.microsoft.com/office/drawing/2014/main" id="{7191E94E-6CA1-2F44-AF17-E1D4BFEF9CB1}"/>
              </a:ext>
            </a:extLst>
          </p:cNvPr>
          <p:cNvSpPr>
            <a:spLocks noGrp="1"/>
          </p:cNvSpPr>
          <p:nvPr>
            <p:ph type="sldNum" sz="quarter" idx="12"/>
          </p:nvPr>
        </p:nvSpPr>
        <p:spPr>
          <a:xfrm>
            <a:off x="13619936" y="7492014"/>
            <a:ext cx="750973" cy="438150"/>
          </a:xfrm>
          <a:prstGeom prst="rect">
            <a:avLst/>
          </a:prstGeom>
        </p:spPr>
        <p:txBody>
          <a:bodyPr/>
          <a:lstStyle/>
          <a:p>
            <a:fld id="{BBBC2507-A645-EE4E-A7C5-95647605826D}" type="slidenum">
              <a:rPr lang="en-US" smtClean="0"/>
              <a:t>‹#›</a:t>
            </a:fld>
            <a:endParaRPr lang="en-US"/>
          </a:p>
        </p:txBody>
      </p:sp>
    </p:spTree>
    <p:extLst>
      <p:ext uri="{BB962C8B-B14F-4D97-AF65-F5344CB8AC3E}">
        <p14:creationId xmlns:p14="http://schemas.microsoft.com/office/powerpoint/2010/main" val="28810111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37F83-7618-F641-AAAF-7C3901C9A610}"/>
              </a:ext>
            </a:extLst>
          </p:cNvPr>
          <p:cNvSpPr>
            <a:spLocks noGrp="1"/>
          </p:cNvSpPr>
          <p:nvPr>
            <p:ph type="title" hasCustomPrompt="1"/>
          </p:nvPr>
        </p:nvSpPr>
        <p:spPr/>
        <p:txBody>
          <a:bodyPr/>
          <a:lstStyle>
            <a:lvl1pPr>
              <a:defRPr cap="none" baseline="0"/>
            </a:lvl1pPr>
          </a:lstStyle>
          <a:p>
            <a:r>
              <a:rPr lang="en-US" dirty="0"/>
              <a:t>Click to Edit Master Title Style</a:t>
            </a:r>
          </a:p>
        </p:txBody>
      </p:sp>
      <p:sp>
        <p:nvSpPr>
          <p:cNvPr id="3" name="Content Placeholder 2">
            <a:extLst>
              <a:ext uri="{FF2B5EF4-FFF2-40B4-BE49-F238E27FC236}">
                <a16:creationId xmlns:a16="http://schemas.microsoft.com/office/drawing/2014/main" id="{AA470B06-76D1-4445-B049-1D264A5DAF08}"/>
              </a:ext>
            </a:extLst>
          </p:cNvPr>
          <p:cNvSpPr>
            <a:spLocks noGrp="1"/>
          </p:cNvSpPr>
          <p:nvPr>
            <p:ph idx="1"/>
          </p:nvPr>
        </p:nvSpPr>
        <p:spPr/>
        <p:txBody>
          <a:bodyPr/>
          <a:lstStyle>
            <a:lvl1pPr marL="0" indent="0">
              <a:buClr>
                <a:schemeClr val="accent5"/>
              </a:buClr>
              <a:buSzPct val="66000"/>
              <a:buFont typeface="Wingdings" pitchFamily="2" charset="2"/>
              <a:buNone/>
              <a:defRPr/>
            </a:lvl1pPr>
            <a:lvl2pPr marL="685800" indent="-228600">
              <a:buClr>
                <a:schemeClr val="bg1"/>
              </a:buClr>
              <a:buSzPct val="66000"/>
              <a:buFont typeface="Arial" panose="020B0604020202020204" pitchFamily="34" charset="0"/>
              <a:buChar char="•"/>
              <a:defRPr/>
            </a:lvl2pPr>
            <a:lvl3pPr marL="1143000" indent="-228600">
              <a:buClr>
                <a:schemeClr val="bg1"/>
              </a:buClr>
              <a:buSzPct val="66000"/>
              <a:buFont typeface="Arial" panose="020B0604020202020204" pitchFamily="34" charset="0"/>
              <a:buChar char="•"/>
              <a:defRPr/>
            </a:lvl3pPr>
            <a:lvl4pPr marL="1600200" indent="-228600">
              <a:buClr>
                <a:schemeClr val="bg1"/>
              </a:buClr>
              <a:buSzPct val="66000"/>
              <a:buFont typeface="Arial" panose="020B0604020202020204" pitchFamily="34" charset="0"/>
              <a:buChar char="•"/>
              <a:defRPr/>
            </a:lvl4pPr>
            <a:lvl5pPr marL="2057400" indent="-228600">
              <a:buClr>
                <a:schemeClr val="bg1"/>
              </a:buClr>
              <a:buSzPct val="660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38CBAF5D-33B9-E44C-A6B1-D6ABC65726F1}"/>
              </a:ext>
            </a:extLst>
          </p:cNvPr>
          <p:cNvSpPr>
            <a:spLocks noGrp="1"/>
          </p:cNvSpPr>
          <p:nvPr>
            <p:ph type="ftr" sz="quarter" idx="11"/>
          </p:nvPr>
        </p:nvSpPr>
        <p:spPr/>
        <p:txBody>
          <a:bodyPr/>
          <a:lstStyle/>
          <a:p>
            <a:endParaRPr lang="en-US"/>
          </a:p>
        </p:txBody>
      </p:sp>
      <p:sp>
        <p:nvSpPr>
          <p:cNvPr id="7" name="Slide Number Placeholder 4">
            <a:extLst>
              <a:ext uri="{FF2B5EF4-FFF2-40B4-BE49-F238E27FC236}">
                <a16:creationId xmlns:a16="http://schemas.microsoft.com/office/drawing/2014/main" id="{056028B2-478A-E446-B058-64606A242080}"/>
              </a:ext>
            </a:extLst>
          </p:cNvPr>
          <p:cNvSpPr>
            <a:spLocks noGrp="1"/>
          </p:cNvSpPr>
          <p:nvPr>
            <p:ph type="sldNum" sz="quarter" idx="12"/>
          </p:nvPr>
        </p:nvSpPr>
        <p:spPr>
          <a:xfrm>
            <a:off x="13619936" y="7492014"/>
            <a:ext cx="750973" cy="438150"/>
          </a:xfrm>
          <a:prstGeom prst="rect">
            <a:avLst/>
          </a:prstGeom>
        </p:spPr>
        <p:txBody>
          <a:bodyPr/>
          <a:lstStyle/>
          <a:p>
            <a:fld id="{BBBC2507-A645-EE4E-A7C5-95647605826D}" type="slidenum">
              <a:rPr lang="en-US" smtClean="0"/>
              <a:t>‹#›</a:t>
            </a:fld>
            <a:endParaRPr lang="en-US"/>
          </a:p>
        </p:txBody>
      </p:sp>
    </p:spTree>
    <p:extLst>
      <p:ext uri="{BB962C8B-B14F-4D97-AF65-F5344CB8AC3E}">
        <p14:creationId xmlns:p14="http://schemas.microsoft.com/office/powerpoint/2010/main" val="5910690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28D9B-5B81-A04C-BBDD-1B653BF3F0F2}"/>
              </a:ext>
            </a:extLst>
          </p:cNvPr>
          <p:cNvSpPr>
            <a:spLocks noGrp="1"/>
          </p:cNvSpPr>
          <p:nvPr>
            <p:ph type="title" hasCustomPrompt="1"/>
          </p:nvPr>
        </p:nvSpPr>
        <p:spPr>
          <a:xfrm>
            <a:off x="998538" y="2051050"/>
            <a:ext cx="12619037" cy="3424238"/>
          </a:xfrm>
        </p:spPr>
        <p:txBody>
          <a:bodyPr anchor="b">
            <a:normAutofit/>
          </a:bodyPr>
          <a:lstStyle>
            <a:lvl1pPr>
              <a:defRPr sz="5000" cap="none" baseline="0"/>
            </a:lvl1pPr>
          </a:lstStyle>
          <a:p>
            <a:r>
              <a:rPr lang="en-US" dirty="0"/>
              <a:t>Click to Edit Master Title Style</a:t>
            </a:r>
          </a:p>
        </p:txBody>
      </p:sp>
      <p:sp>
        <p:nvSpPr>
          <p:cNvPr id="3" name="Text Placeholder 2">
            <a:extLst>
              <a:ext uri="{FF2B5EF4-FFF2-40B4-BE49-F238E27FC236}">
                <a16:creationId xmlns:a16="http://schemas.microsoft.com/office/drawing/2014/main" id="{AA44D8F7-2F05-3B4F-A58B-A24D4FE4B89A}"/>
              </a:ext>
            </a:extLst>
          </p:cNvPr>
          <p:cNvSpPr>
            <a:spLocks noGrp="1"/>
          </p:cNvSpPr>
          <p:nvPr>
            <p:ph type="body" idx="1"/>
          </p:nvPr>
        </p:nvSpPr>
        <p:spPr>
          <a:xfrm>
            <a:off x="998538" y="5507038"/>
            <a:ext cx="12619037" cy="1800225"/>
          </a:xfrm>
        </p:spPr>
        <p:txBody>
          <a:bodyPr/>
          <a:lstStyle>
            <a:lvl1pPr marL="0" indent="0">
              <a:buNone/>
              <a:defRPr sz="24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E2535560-BA1F-EE43-845B-4070768048A5}"/>
              </a:ext>
            </a:extLst>
          </p:cNvPr>
          <p:cNvSpPr>
            <a:spLocks noGrp="1"/>
          </p:cNvSpPr>
          <p:nvPr>
            <p:ph type="ftr" sz="quarter" idx="11"/>
          </p:nvPr>
        </p:nvSpPr>
        <p:spPr/>
        <p:txBody>
          <a:bodyPr/>
          <a:lstStyle/>
          <a:p>
            <a:endParaRPr lang="en-US"/>
          </a:p>
        </p:txBody>
      </p:sp>
      <p:sp>
        <p:nvSpPr>
          <p:cNvPr id="7" name="Slide Number Placeholder 4">
            <a:extLst>
              <a:ext uri="{FF2B5EF4-FFF2-40B4-BE49-F238E27FC236}">
                <a16:creationId xmlns:a16="http://schemas.microsoft.com/office/drawing/2014/main" id="{D9A1664F-0671-EE47-9977-FBCB71D3177D}"/>
              </a:ext>
            </a:extLst>
          </p:cNvPr>
          <p:cNvSpPr>
            <a:spLocks noGrp="1"/>
          </p:cNvSpPr>
          <p:nvPr>
            <p:ph type="sldNum" sz="quarter" idx="12"/>
          </p:nvPr>
        </p:nvSpPr>
        <p:spPr>
          <a:xfrm>
            <a:off x="13619936" y="7492014"/>
            <a:ext cx="750973" cy="438150"/>
          </a:xfrm>
          <a:prstGeom prst="rect">
            <a:avLst/>
          </a:prstGeom>
        </p:spPr>
        <p:txBody>
          <a:bodyPr/>
          <a:lstStyle/>
          <a:p>
            <a:fld id="{BBBC2507-A645-EE4E-A7C5-95647605826D}" type="slidenum">
              <a:rPr lang="en-US" smtClean="0"/>
              <a:t>‹#›</a:t>
            </a:fld>
            <a:endParaRPr lang="en-US"/>
          </a:p>
        </p:txBody>
      </p:sp>
    </p:spTree>
    <p:extLst>
      <p:ext uri="{BB962C8B-B14F-4D97-AF65-F5344CB8AC3E}">
        <p14:creationId xmlns:p14="http://schemas.microsoft.com/office/powerpoint/2010/main" val="17025439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FE887-8F36-7046-8CAA-8D805DB57450}"/>
              </a:ext>
            </a:extLst>
          </p:cNvPr>
          <p:cNvSpPr>
            <a:spLocks noGrp="1"/>
          </p:cNvSpPr>
          <p:nvPr>
            <p:ph type="title" hasCustomPrompt="1"/>
          </p:nvPr>
        </p:nvSpPr>
        <p:spPr/>
        <p:txBody>
          <a:bodyPr/>
          <a:lstStyle>
            <a:lvl1pPr>
              <a:defRPr cap="none" baseline="0"/>
            </a:lvl1pPr>
          </a:lstStyle>
          <a:p>
            <a:r>
              <a:rPr lang="en-US" dirty="0"/>
              <a:t>Click to Edit Master Title Style</a:t>
            </a:r>
          </a:p>
        </p:txBody>
      </p:sp>
      <p:sp>
        <p:nvSpPr>
          <p:cNvPr id="4" name="Footer Placeholder 3">
            <a:extLst>
              <a:ext uri="{FF2B5EF4-FFF2-40B4-BE49-F238E27FC236}">
                <a16:creationId xmlns:a16="http://schemas.microsoft.com/office/drawing/2014/main" id="{37225EB2-F060-9E4C-9CE2-2457BCBB36FC}"/>
              </a:ext>
            </a:extLst>
          </p:cNvPr>
          <p:cNvSpPr>
            <a:spLocks noGrp="1"/>
          </p:cNvSpPr>
          <p:nvPr>
            <p:ph type="ftr" sz="quarter" idx="11"/>
          </p:nvPr>
        </p:nvSpPr>
        <p:spPr/>
        <p:txBody>
          <a:bodyPr/>
          <a:lstStyle/>
          <a:p>
            <a:endParaRPr lang="en-US"/>
          </a:p>
        </p:txBody>
      </p:sp>
      <p:sp>
        <p:nvSpPr>
          <p:cNvPr id="6" name="Slide Number Placeholder 4">
            <a:extLst>
              <a:ext uri="{FF2B5EF4-FFF2-40B4-BE49-F238E27FC236}">
                <a16:creationId xmlns:a16="http://schemas.microsoft.com/office/drawing/2014/main" id="{4420D005-027E-4B4B-BBDD-A13331A06F26}"/>
              </a:ext>
            </a:extLst>
          </p:cNvPr>
          <p:cNvSpPr txBox="1">
            <a:spLocks/>
          </p:cNvSpPr>
          <p:nvPr userDrawn="1"/>
        </p:nvSpPr>
        <p:spPr>
          <a:xfrm>
            <a:off x="13619936" y="7492014"/>
            <a:ext cx="750973" cy="438150"/>
          </a:xfrm>
          <a:prstGeom prst="rect">
            <a:avLst/>
          </a:prstGeom>
        </p:spPr>
        <p:txBody>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fld id="{BBBC2507-A645-EE4E-A7C5-95647605826D}"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7354674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2664E45-AAEC-D04D-B91D-2DB63B1815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32AA94-94CD-7A4F-9B24-886E08EEE882}"/>
              </a:ext>
            </a:extLst>
          </p:cNvPr>
          <p:cNvSpPr>
            <a:spLocks noGrp="1"/>
          </p:cNvSpPr>
          <p:nvPr>
            <p:ph type="sldNum" sz="quarter" idx="12"/>
          </p:nvPr>
        </p:nvSpPr>
        <p:spPr>
          <a:xfrm>
            <a:off x="13619936" y="7492014"/>
            <a:ext cx="750973" cy="438150"/>
          </a:xfrm>
          <a:prstGeom prst="rect">
            <a:avLst/>
          </a:prstGeom>
        </p:spPr>
        <p:txBody>
          <a:bodyPr/>
          <a:lstStyle/>
          <a:p>
            <a:fld id="{BBBC2507-A645-EE4E-A7C5-95647605826D}" type="slidenum">
              <a:rPr lang="en-US" smtClean="0"/>
              <a:t>‹#›</a:t>
            </a:fld>
            <a:endParaRPr lang="en-US"/>
          </a:p>
        </p:txBody>
      </p:sp>
      <p:sp>
        <p:nvSpPr>
          <p:cNvPr id="4" name="Picture Placeholder 2">
            <a:extLst>
              <a:ext uri="{FF2B5EF4-FFF2-40B4-BE49-F238E27FC236}">
                <a16:creationId xmlns:a16="http://schemas.microsoft.com/office/drawing/2014/main" id="{33975A99-70EF-FC46-B186-16D32A95FA98}"/>
              </a:ext>
            </a:extLst>
          </p:cNvPr>
          <p:cNvSpPr>
            <a:spLocks noGrp="1"/>
          </p:cNvSpPr>
          <p:nvPr>
            <p:ph type="pic" idx="1"/>
          </p:nvPr>
        </p:nvSpPr>
        <p:spPr>
          <a:xfrm>
            <a:off x="3267152" y="2287897"/>
            <a:ext cx="8096095" cy="365380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545469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37F83-7618-F641-AAAF-7C3901C9A610}"/>
              </a:ext>
            </a:extLst>
          </p:cNvPr>
          <p:cNvSpPr>
            <a:spLocks noGrp="1"/>
          </p:cNvSpPr>
          <p:nvPr>
            <p:ph type="title" hasCustomPrompt="1"/>
          </p:nvPr>
        </p:nvSpPr>
        <p:spPr/>
        <p:txBody>
          <a:bodyPr/>
          <a:lstStyle>
            <a:lvl1pPr>
              <a:defRPr cap="none" baseline="0"/>
            </a:lvl1pPr>
          </a:lstStyle>
          <a:p>
            <a:r>
              <a:rPr lang="en-US" dirty="0"/>
              <a:t>Click to Edit Master Title Style</a:t>
            </a:r>
          </a:p>
        </p:txBody>
      </p:sp>
      <p:sp>
        <p:nvSpPr>
          <p:cNvPr id="3" name="Content Placeholder 2">
            <a:extLst>
              <a:ext uri="{FF2B5EF4-FFF2-40B4-BE49-F238E27FC236}">
                <a16:creationId xmlns:a16="http://schemas.microsoft.com/office/drawing/2014/main" id="{AA470B06-76D1-4445-B049-1D264A5DAF08}"/>
              </a:ext>
            </a:extLst>
          </p:cNvPr>
          <p:cNvSpPr>
            <a:spLocks noGrp="1"/>
          </p:cNvSpPr>
          <p:nvPr>
            <p:ph idx="1"/>
          </p:nvPr>
        </p:nvSpPr>
        <p:spPr/>
        <p:txBody>
          <a:bodyPr/>
          <a:lstStyle>
            <a:lvl1pPr marL="0" indent="0">
              <a:buClr>
                <a:schemeClr val="accent5"/>
              </a:buClr>
              <a:buSzPct val="66000"/>
              <a:buFont typeface="Wingdings" pitchFamily="2" charset="2"/>
              <a:buNone/>
              <a:defRPr/>
            </a:lvl1pPr>
            <a:lvl2pPr marL="685800" indent="-228600">
              <a:buClr>
                <a:schemeClr val="accent5"/>
              </a:buClr>
              <a:buSzPct val="66000"/>
              <a:buFont typeface="Arial" panose="020B0604020202020204" pitchFamily="34" charset="0"/>
              <a:buChar char="•"/>
              <a:defRPr/>
            </a:lvl2pPr>
            <a:lvl3pPr marL="1143000" indent="-228600">
              <a:buClr>
                <a:schemeClr val="accent5"/>
              </a:buClr>
              <a:buSzPct val="66000"/>
              <a:buFont typeface="Arial" panose="020B0604020202020204" pitchFamily="34" charset="0"/>
              <a:buChar char="•"/>
              <a:defRPr/>
            </a:lvl3pPr>
            <a:lvl4pPr marL="1600200" indent="-228600">
              <a:buClr>
                <a:schemeClr val="accent5"/>
              </a:buClr>
              <a:buSzPct val="66000"/>
              <a:buFont typeface="Arial" panose="020B0604020202020204" pitchFamily="34" charset="0"/>
              <a:buChar char="•"/>
              <a:defRPr/>
            </a:lvl4pPr>
            <a:lvl5pPr marL="2057400" indent="-228600">
              <a:buClr>
                <a:schemeClr val="accent5"/>
              </a:buClr>
              <a:buSzPct val="660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4">
            <a:extLst>
              <a:ext uri="{FF2B5EF4-FFF2-40B4-BE49-F238E27FC236}">
                <a16:creationId xmlns:a16="http://schemas.microsoft.com/office/drawing/2014/main" id="{8B29CE53-27B4-3641-B163-F52115341DFF}"/>
              </a:ext>
            </a:extLst>
          </p:cNvPr>
          <p:cNvSpPr>
            <a:spLocks noGrp="1"/>
          </p:cNvSpPr>
          <p:nvPr>
            <p:ph type="sldNum" sz="quarter" idx="12"/>
          </p:nvPr>
        </p:nvSpPr>
        <p:spPr>
          <a:xfrm>
            <a:off x="13619936" y="7492014"/>
            <a:ext cx="750973" cy="438150"/>
          </a:xfrm>
          <a:prstGeom prst="rect">
            <a:avLst/>
          </a:prstGeom>
        </p:spPr>
        <p:txBody>
          <a:bodyPr/>
          <a:lstStyle/>
          <a:p>
            <a:fld id="{BBBC2507-A645-EE4E-A7C5-95647605826D}" type="slidenum">
              <a:rPr lang="en-US" smtClean="0"/>
              <a:t>‹#›</a:t>
            </a:fld>
            <a:endParaRPr lang="en-US"/>
          </a:p>
        </p:txBody>
      </p:sp>
    </p:spTree>
    <p:extLst>
      <p:ext uri="{BB962C8B-B14F-4D97-AF65-F5344CB8AC3E}">
        <p14:creationId xmlns:p14="http://schemas.microsoft.com/office/powerpoint/2010/main" val="39048303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7D0F7-8AF5-4A48-81C2-6734A376B8F2}"/>
              </a:ext>
            </a:extLst>
          </p:cNvPr>
          <p:cNvSpPr>
            <a:spLocks noGrp="1"/>
          </p:cNvSpPr>
          <p:nvPr>
            <p:ph type="ctrTitle" hasCustomPrompt="1"/>
          </p:nvPr>
        </p:nvSpPr>
        <p:spPr>
          <a:xfrm>
            <a:off x="1828800" y="1346200"/>
            <a:ext cx="10972800" cy="2865438"/>
          </a:xfrm>
        </p:spPr>
        <p:txBody>
          <a:bodyPr anchor="b">
            <a:normAutofit/>
          </a:bodyPr>
          <a:lstStyle>
            <a:lvl1pPr algn="ctr">
              <a:defRPr sz="4400" cap="none" baseline="0"/>
            </a:lvl1pPr>
          </a:lstStyle>
          <a:p>
            <a:r>
              <a:rPr lang="en-US" dirty="0"/>
              <a:t>Click to Edit Master Title Style</a:t>
            </a:r>
          </a:p>
        </p:txBody>
      </p:sp>
      <p:sp>
        <p:nvSpPr>
          <p:cNvPr id="3" name="Subtitle 2">
            <a:extLst>
              <a:ext uri="{FF2B5EF4-FFF2-40B4-BE49-F238E27FC236}">
                <a16:creationId xmlns:a16="http://schemas.microsoft.com/office/drawing/2014/main" id="{2EFD95AD-E47C-5741-84B0-491EB1E5D030}"/>
              </a:ext>
            </a:extLst>
          </p:cNvPr>
          <p:cNvSpPr>
            <a:spLocks noGrp="1"/>
          </p:cNvSpPr>
          <p:nvPr>
            <p:ph type="subTitle" idx="1"/>
          </p:nvPr>
        </p:nvSpPr>
        <p:spPr>
          <a:xfrm>
            <a:off x="1828800" y="4322763"/>
            <a:ext cx="10972800" cy="19859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9AA7E499-F5B0-FC48-A0BF-5E07C59F9B1B}"/>
              </a:ext>
            </a:extLst>
          </p:cNvPr>
          <p:cNvSpPr>
            <a:spLocks noGrp="1"/>
          </p:cNvSpPr>
          <p:nvPr>
            <p:ph type="ftr" sz="quarter" idx="11"/>
          </p:nvPr>
        </p:nvSpPr>
        <p:spPr/>
        <p:txBody>
          <a:bodyPr/>
          <a:lstStyle/>
          <a:p>
            <a:endParaRPr lang="en-US"/>
          </a:p>
        </p:txBody>
      </p:sp>
      <p:sp>
        <p:nvSpPr>
          <p:cNvPr id="7" name="Slide Number Placeholder 4">
            <a:extLst>
              <a:ext uri="{FF2B5EF4-FFF2-40B4-BE49-F238E27FC236}">
                <a16:creationId xmlns:a16="http://schemas.microsoft.com/office/drawing/2014/main" id="{7191E94E-6CA1-2F44-AF17-E1D4BFEF9CB1}"/>
              </a:ext>
            </a:extLst>
          </p:cNvPr>
          <p:cNvSpPr>
            <a:spLocks noGrp="1"/>
          </p:cNvSpPr>
          <p:nvPr>
            <p:ph type="sldNum" sz="quarter" idx="12"/>
          </p:nvPr>
        </p:nvSpPr>
        <p:spPr>
          <a:xfrm>
            <a:off x="13619936" y="7492014"/>
            <a:ext cx="750973" cy="438150"/>
          </a:xfrm>
          <a:prstGeom prst="rect">
            <a:avLst/>
          </a:prstGeom>
        </p:spPr>
        <p:txBody>
          <a:bodyPr/>
          <a:lstStyle/>
          <a:p>
            <a:fld id="{BBBC2507-A645-EE4E-A7C5-95647605826D}" type="slidenum">
              <a:rPr lang="en-US" smtClean="0"/>
              <a:t>‹#›</a:t>
            </a:fld>
            <a:endParaRPr lang="en-US"/>
          </a:p>
        </p:txBody>
      </p:sp>
    </p:spTree>
    <p:extLst>
      <p:ext uri="{BB962C8B-B14F-4D97-AF65-F5344CB8AC3E}">
        <p14:creationId xmlns:p14="http://schemas.microsoft.com/office/powerpoint/2010/main" val="16219507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37F83-7618-F641-AAAF-7C3901C9A610}"/>
              </a:ext>
            </a:extLst>
          </p:cNvPr>
          <p:cNvSpPr>
            <a:spLocks noGrp="1"/>
          </p:cNvSpPr>
          <p:nvPr>
            <p:ph type="title" hasCustomPrompt="1"/>
          </p:nvPr>
        </p:nvSpPr>
        <p:spPr/>
        <p:txBody>
          <a:bodyPr/>
          <a:lstStyle>
            <a:lvl1pPr>
              <a:defRPr cap="none" baseline="0"/>
            </a:lvl1pPr>
          </a:lstStyle>
          <a:p>
            <a:r>
              <a:rPr lang="en-US" dirty="0"/>
              <a:t>Click to Edit Master Title Style</a:t>
            </a:r>
          </a:p>
        </p:txBody>
      </p:sp>
      <p:sp>
        <p:nvSpPr>
          <p:cNvPr id="3" name="Content Placeholder 2">
            <a:extLst>
              <a:ext uri="{FF2B5EF4-FFF2-40B4-BE49-F238E27FC236}">
                <a16:creationId xmlns:a16="http://schemas.microsoft.com/office/drawing/2014/main" id="{AA470B06-76D1-4445-B049-1D264A5DAF08}"/>
              </a:ext>
            </a:extLst>
          </p:cNvPr>
          <p:cNvSpPr>
            <a:spLocks noGrp="1"/>
          </p:cNvSpPr>
          <p:nvPr>
            <p:ph idx="1"/>
          </p:nvPr>
        </p:nvSpPr>
        <p:spPr/>
        <p:txBody>
          <a:bodyPr/>
          <a:lstStyle>
            <a:lvl1pPr marL="0" indent="0">
              <a:buClr>
                <a:schemeClr val="accent5"/>
              </a:buClr>
              <a:buSzPct val="66000"/>
              <a:buFont typeface="Wingdings" pitchFamily="2" charset="2"/>
              <a:buNone/>
              <a:defRPr/>
            </a:lvl1pPr>
            <a:lvl2pPr marL="685800" indent="-228600">
              <a:buClr>
                <a:schemeClr val="bg1"/>
              </a:buClr>
              <a:buSzPct val="66000"/>
              <a:buFont typeface="Arial" panose="020B0604020202020204" pitchFamily="34" charset="0"/>
              <a:buChar char="•"/>
              <a:defRPr/>
            </a:lvl2pPr>
            <a:lvl3pPr marL="1143000" indent="-228600">
              <a:buClr>
                <a:schemeClr val="bg1"/>
              </a:buClr>
              <a:buSzPct val="66000"/>
              <a:buFont typeface="Arial" panose="020B0604020202020204" pitchFamily="34" charset="0"/>
              <a:buChar char="•"/>
              <a:defRPr/>
            </a:lvl3pPr>
            <a:lvl4pPr marL="1600200" indent="-228600">
              <a:buClr>
                <a:schemeClr val="bg1"/>
              </a:buClr>
              <a:buSzPct val="66000"/>
              <a:buFont typeface="Arial" panose="020B0604020202020204" pitchFamily="34" charset="0"/>
              <a:buChar char="•"/>
              <a:defRPr/>
            </a:lvl4pPr>
            <a:lvl5pPr marL="2057400" indent="-228600">
              <a:buClr>
                <a:schemeClr val="bg1"/>
              </a:buClr>
              <a:buSzPct val="660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38CBAF5D-33B9-E44C-A6B1-D6ABC65726F1}"/>
              </a:ext>
            </a:extLst>
          </p:cNvPr>
          <p:cNvSpPr>
            <a:spLocks noGrp="1"/>
          </p:cNvSpPr>
          <p:nvPr>
            <p:ph type="ftr" sz="quarter" idx="11"/>
          </p:nvPr>
        </p:nvSpPr>
        <p:spPr/>
        <p:txBody>
          <a:bodyPr/>
          <a:lstStyle/>
          <a:p>
            <a:endParaRPr lang="en-US"/>
          </a:p>
        </p:txBody>
      </p:sp>
      <p:sp>
        <p:nvSpPr>
          <p:cNvPr id="7" name="Slide Number Placeholder 4">
            <a:extLst>
              <a:ext uri="{FF2B5EF4-FFF2-40B4-BE49-F238E27FC236}">
                <a16:creationId xmlns:a16="http://schemas.microsoft.com/office/drawing/2014/main" id="{056028B2-478A-E446-B058-64606A242080}"/>
              </a:ext>
            </a:extLst>
          </p:cNvPr>
          <p:cNvSpPr>
            <a:spLocks noGrp="1"/>
          </p:cNvSpPr>
          <p:nvPr>
            <p:ph type="sldNum" sz="quarter" idx="12"/>
          </p:nvPr>
        </p:nvSpPr>
        <p:spPr>
          <a:xfrm>
            <a:off x="13619936" y="7492014"/>
            <a:ext cx="750973" cy="438150"/>
          </a:xfrm>
          <a:prstGeom prst="rect">
            <a:avLst/>
          </a:prstGeom>
        </p:spPr>
        <p:txBody>
          <a:bodyPr/>
          <a:lstStyle/>
          <a:p>
            <a:fld id="{BBBC2507-A645-EE4E-A7C5-95647605826D}" type="slidenum">
              <a:rPr lang="en-US" smtClean="0"/>
              <a:t>‹#›</a:t>
            </a:fld>
            <a:endParaRPr lang="en-US"/>
          </a:p>
        </p:txBody>
      </p:sp>
    </p:spTree>
    <p:extLst>
      <p:ext uri="{BB962C8B-B14F-4D97-AF65-F5344CB8AC3E}">
        <p14:creationId xmlns:p14="http://schemas.microsoft.com/office/powerpoint/2010/main" val="42597027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28D9B-5B81-A04C-BBDD-1B653BF3F0F2}"/>
              </a:ext>
            </a:extLst>
          </p:cNvPr>
          <p:cNvSpPr>
            <a:spLocks noGrp="1"/>
          </p:cNvSpPr>
          <p:nvPr>
            <p:ph type="title" hasCustomPrompt="1"/>
          </p:nvPr>
        </p:nvSpPr>
        <p:spPr>
          <a:xfrm>
            <a:off x="998538" y="2051050"/>
            <a:ext cx="12619037" cy="3424238"/>
          </a:xfrm>
        </p:spPr>
        <p:txBody>
          <a:bodyPr anchor="b">
            <a:normAutofit/>
          </a:bodyPr>
          <a:lstStyle>
            <a:lvl1pPr>
              <a:defRPr sz="5000" cap="none" baseline="0"/>
            </a:lvl1pPr>
          </a:lstStyle>
          <a:p>
            <a:r>
              <a:rPr lang="en-US" dirty="0"/>
              <a:t>Click to Edit Master Title Style</a:t>
            </a:r>
          </a:p>
        </p:txBody>
      </p:sp>
      <p:sp>
        <p:nvSpPr>
          <p:cNvPr id="3" name="Text Placeholder 2">
            <a:extLst>
              <a:ext uri="{FF2B5EF4-FFF2-40B4-BE49-F238E27FC236}">
                <a16:creationId xmlns:a16="http://schemas.microsoft.com/office/drawing/2014/main" id="{AA44D8F7-2F05-3B4F-A58B-A24D4FE4B89A}"/>
              </a:ext>
            </a:extLst>
          </p:cNvPr>
          <p:cNvSpPr>
            <a:spLocks noGrp="1"/>
          </p:cNvSpPr>
          <p:nvPr>
            <p:ph type="body" idx="1"/>
          </p:nvPr>
        </p:nvSpPr>
        <p:spPr>
          <a:xfrm>
            <a:off x="998538" y="5507038"/>
            <a:ext cx="12619037" cy="1800225"/>
          </a:xfrm>
        </p:spPr>
        <p:txBody>
          <a:bodyPr/>
          <a:lstStyle>
            <a:lvl1pPr marL="0" indent="0">
              <a:buNone/>
              <a:defRPr sz="24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E2535560-BA1F-EE43-845B-4070768048A5}"/>
              </a:ext>
            </a:extLst>
          </p:cNvPr>
          <p:cNvSpPr>
            <a:spLocks noGrp="1"/>
          </p:cNvSpPr>
          <p:nvPr>
            <p:ph type="ftr" sz="quarter" idx="11"/>
          </p:nvPr>
        </p:nvSpPr>
        <p:spPr/>
        <p:txBody>
          <a:bodyPr/>
          <a:lstStyle/>
          <a:p>
            <a:endParaRPr lang="en-US"/>
          </a:p>
        </p:txBody>
      </p:sp>
      <p:sp>
        <p:nvSpPr>
          <p:cNvPr id="7" name="Slide Number Placeholder 4">
            <a:extLst>
              <a:ext uri="{FF2B5EF4-FFF2-40B4-BE49-F238E27FC236}">
                <a16:creationId xmlns:a16="http://schemas.microsoft.com/office/drawing/2014/main" id="{D9A1664F-0671-EE47-9977-FBCB71D3177D}"/>
              </a:ext>
            </a:extLst>
          </p:cNvPr>
          <p:cNvSpPr>
            <a:spLocks noGrp="1"/>
          </p:cNvSpPr>
          <p:nvPr>
            <p:ph type="sldNum" sz="quarter" idx="12"/>
          </p:nvPr>
        </p:nvSpPr>
        <p:spPr>
          <a:xfrm>
            <a:off x="13619936" y="7492014"/>
            <a:ext cx="750973" cy="438150"/>
          </a:xfrm>
          <a:prstGeom prst="rect">
            <a:avLst/>
          </a:prstGeom>
        </p:spPr>
        <p:txBody>
          <a:bodyPr/>
          <a:lstStyle/>
          <a:p>
            <a:fld id="{BBBC2507-A645-EE4E-A7C5-95647605826D}" type="slidenum">
              <a:rPr lang="en-US" smtClean="0"/>
              <a:t>‹#›</a:t>
            </a:fld>
            <a:endParaRPr lang="en-US"/>
          </a:p>
        </p:txBody>
      </p:sp>
    </p:spTree>
    <p:extLst>
      <p:ext uri="{BB962C8B-B14F-4D97-AF65-F5344CB8AC3E}">
        <p14:creationId xmlns:p14="http://schemas.microsoft.com/office/powerpoint/2010/main" val="41428950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FE887-8F36-7046-8CAA-8D805DB57450}"/>
              </a:ext>
            </a:extLst>
          </p:cNvPr>
          <p:cNvSpPr>
            <a:spLocks noGrp="1"/>
          </p:cNvSpPr>
          <p:nvPr>
            <p:ph type="title" hasCustomPrompt="1"/>
          </p:nvPr>
        </p:nvSpPr>
        <p:spPr/>
        <p:txBody>
          <a:bodyPr/>
          <a:lstStyle>
            <a:lvl1pPr>
              <a:defRPr cap="none" baseline="0"/>
            </a:lvl1pPr>
          </a:lstStyle>
          <a:p>
            <a:r>
              <a:rPr lang="en-US" dirty="0"/>
              <a:t>Click to Edit Master Title Style</a:t>
            </a:r>
          </a:p>
        </p:txBody>
      </p:sp>
      <p:sp>
        <p:nvSpPr>
          <p:cNvPr id="4" name="Footer Placeholder 3">
            <a:extLst>
              <a:ext uri="{FF2B5EF4-FFF2-40B4-BE49-F238E27FC236}">
                <a16:creationId xmlns:a16="http://schemas.microsoft.com/office/drawing/2014/main" id="{37225EB2-F060-9E4C-9CE2-2457BCBB36FC}"/>
              </a:ext>
            </a:extLst>
          </p:cNvPr>
          <p:cNvSpPr>
            <a:spLocks noGrp="1"/>
          </p:cNvSpPr>
          <p:nvPr>
            <p:ph type="ftr" sz="quarter" idx="11"/>
          </p:nvPr>
        </p:nvSpPr>
        <p:spPr/>
        <p:txBody>
          <a:bodyPr/>
          <a:lstStyle/>
          <a:p>
            <a:endParaRPr lang="en-US"/>
          </a:p>
        </p:txBody>
      </p:sp>
      <p:sp>
        <p:nvSpPr>
          <p:cNvPr id="6" name="Slide Number Placeholder 4">
            <a:extLst>
              <a:ext uri="{FF2B5EF4-FFF2-40B4-BE49-F238E27FC236}">
                <a16:creationId xmlns:a16="http://schemas.microsoft.com/office/drawing/2014/main" id="{4420D005-027E-4B4B-BBDD-A13331A06F26}"/>
              </a:ext>
            </a:extLst>
          </p:cNvPr>
          <p:cNvSpPr txBox="1">
            <a:spLocks/>
          </p:cNvSpPr>
          <p:nvPr userDrawn="1"/>
        </p:nvSpPr>
        <p:spPr>
          <a:xfrm>
            <a:off x="13619936" y="7492014"/>
            <a:ext cx="750973" cy="438150"/>
          </a:xfrm>
          <a:prstGeom prst="rect">
            <a:avLst/>
          </a:prstGeom>
        </p:spPr>
        <p:txBody>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fld id="{BBBC2507-A645-EE4E-A7C5-95647605826D}"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12176194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2664E45-AAEC-D04D-B91D-2DB63B1815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32AA94-94CD-7A4F-9B24-886E08EEE882}"/>
              </a:ext>
            </a:extLst>
          </p:cNvPr>
          <p:cNvSpPr>
            <a:spLocks noGrp="1"/>
          </p:cNvSpPr>
          <p:nvPr>
            <p:ph type="sldNum" sz="quarter" idx="12"/>
          </p:nvPr>
        </p:nvSpPr>
        <p:spPr>
          <a:xfrm>
            <a:off x="13619936" y="7492014"/>
            <a:ext cx="750973" cy="438150"/>
          </a:xfrm>
          <a:prstGeom prst="rect">
            <a:avLst/>
          </a:prstGeom>
        </p:spPr>
        <p:txBody>
          <a:bodyPr/>
          <a:lstStyle/>
          <a:p>
            <a:fld id="{BBBC2507-A645-EE4E-A7C5-95647605826D}" type="slidenum">
              <a:rPr lang="en-US" smtClean="0"/>
              <a:t>‹#›</a:t>
            </a:fld>
            <a:endParaRPr lang="en-US"/>
          </a:p>
        </p:txBody>
      </p:sp>
      <p:sp>
        <p:nvSpPr>
          <p:cNvPr id="4" name="Picture Placeholder 2">
            <a:extLst>
              <a:ext uri="{FF2B5EF4-FFF2-40B4-BE49-F238E27FC236}">
                <a16:creationId xmlns:a16="http://schemas.microsoft.com/office/drawing/2014/main" id="{1822AE4D-97BC-5A4B-AEB6-0D168E9C4F70}"/>
              </a:ext>
            </a:extLst>
          </p:cNvPr>
          <p:cNvSpPr>
            <a:spLocks noGrp="1"/>
          </p:cNvSpPr>
          <p:nvPr>
            <p:ph type="pic" idx="1"/>
          </p:nvPr>
        </p:nvSpPr>
        <p:spPr>
          <a:xfrm>
            <a:off x="3267152" y="2287897"/>
            <a:ext cx="8096095" cy="365380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7015987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488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28D9B-5B81-A04C-BBDD-1B653BF3F0F2}"/>
              </a:ext>
            </a:extLst>
          </p:cNvPr>
          <p:cNvSpPr>
            <a:spLocks noGrp="1"/>
          </p:cNvSpPr>
          <p:nvPr>
            <p:ph type="title" hasCustomPrompt="1"/>
          </p:nvPr>
        </p:nvSpPr>
        <p:spPr>
          <a:xfrm>
            <a:off x="998538" y="2051050"/>
            <a:ext cx="12619037" cy="3424238"/>
          </a:xfrm>
        </p:spPr>
        <p:txBody>
          <a:bodyPr anchor="b">
            <a:normAutofit/>
          </a:bodyPr>
          <a:lstStyle>
            <a:lvl1pPr>
              <a:defRPr sz="5000" cap="none" baseline="0"/>
            </a:lvl1pPr>
          </a:lstStyle>
          <a:p>
            <a:r>
              <a:rPr lang="en-US" dirty="0"/>
              <a:t>Click to Edit Master Title Style</a:t>
            </a:r>
          </a:p>
        </p:txBody>
      </p:sp>
      <p:sp>
        <p:nvSpPr>
          <p:cNvPr id="3" name="Text Placeholder 2">
            <a:extLst>
              <a:ext uri="{FF2B5EF4-FFF2-40B4-BE49-F238E27FC236}">
                <a16:creationId xmlns:a16="http://schemas.microsoft.com/office/drawing/2014/main" id="{AA44D8F7-2F05-3B4F-A58B-A24D4FE4B89A}"/>
              </a:ext>
            </a:extLst>
          </p:cNvPr>
          <p:cNvSpPr>
            <a:spLocks noGrp="1"/>
          </p:cNvSpPr>
          <p:nvPr>
            <p:ph type="body" idx="1"/>
          </p:nvPr>
        </p:nvSpPr>
        <p:spPr>
          <a:xfrm>
            <a:off x="998538" y="5507038"/>
            <a:ext cx="12619037" cy="1800225"/>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4">
            <a:extLst>
              <a:ext uri="{FF2B5EF4-FFF2-40B4-BE49-F238E27FC236}">
                <a16:creationId xmlns:a16="http://schemas.microsoft.com/office/drawing/2014/main" id="{B196AFEC-CF87-FB43-9F94-A710E4010E0A}"/>
              </a:ext>
            </a:extLst>
          </p:cNvPr>
          <p:cNvSpPr>
            <a:spLocks noGrp="1"/>
          </p:cNvSpPr>
          <p:nvPr>
            <p:ph type="sldNum" sz="quarter" idx="12"/>
          </p:nvPr>
        </p:nvSpPr>
        <p:spPr>
          <a:xfrm>
            <a:off x="13619936" y="7492014"/>
            <a:ext cx="750973" cy="438150"/>
          </a:xfrm>
          <a:prstGeom prst="rect">
            <a:avLst/>
          </a:prstGeom>
        </p:spPr>
        <p:txBody>
          <a:bodyPr/>
          <a:lstStyle/>
          <a:p>
            <a:fld id="{BBBC2507-A645-EE4E-A7C5-95647605826D}" type="slidenum">
              <a:rPr lang="en-US" smtClean="0"/>
              <a:t>‹#›</a:t>
            </a:fld>
            <a:endParaRPr lang="en-US"/>
          </a:p>
        </p:txBody>
      </p:sp>
    </p:spTree>
    <p:extLst>
      <p:ext uri="{BB962C8B-B14F-4D97-AF65-F5344CB8AC3E}">
        <p14:creationId xmlns:p14="http://schemas.microsoft.com/office/powerpoint/2010/main" val="2542912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54DCC-1974-1B4E-98C3-2122F8F684D2}"/>
              </a:ext>
            </a:extLst>
          </p:cNvPr>
          <p:cNvSpPr>
            <a:spLocks noGrp="1"/>
          </p:cNvSpPr>
          <p:nvPr>
            <p:ph type="title" hasCustomPrompt="1"/>
          </p:nvPr>
        </p:nvSpPr>
        <p:spPr/>
        <p:txBody>
          <a:bodyPr/>
          <a:lstStyle>
            <a:lvl1pPr>
              <a:defRPr cap="none" baseline="0"/>
            </a:lvl1pPr>
          </a:lstStyle>
          <a:p>
            <a:r>
              <a:rPr lang="en-US" dirty="0"/>
              <a:t>Click to Edit Master Title Style</a:t>
            </a:r>
          </a:p>
        </p:txBody>
      </p:sp>
      <p:sp>
        <p:nvSpPr>
          <p:cNvPr id="3" name="Content Placeholder 2">
            <a:extLst>
              <a:ext uri="{FF2B5EF4-FFF2-40B4-BE49-F238E27FC236}">
                <a16:creationId xmlns:a16="http://schemas.microsoft.com/office/drawing/2014/main" id="{C8B3DA3A-095C-214E-8F4A-2D866DF9BFDF}"/>
              </a:ext>
            </a:extLst>
          </p:cNvPr>
          <p:cNvSpPr>
            <a:spLocks noGrp="1"/>
          </p:cNvSpPr>
          <p:nvPr>
            <p:ph sz="half" idx="1"/>
          </p:nvPr>
        </p:nvSpPr>
        <p:spPr>
          <a:xfrm>
            <a:off x="586345" y="1795334"/>
            <a:ext cx="6232525" cy="5221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9F58CB-A2A0-BC41-B7C4-31D20C6674BC}"/>
              </a:ext>
            </a:extLst>
          </p:cNvPr>
          <p:cNvSpPr>
            <a:spLocks noGrp="1"/>
          </p:cNvSpPr>
          <p:nvPr>
            <p:ph sz="half" idx="2"/>
          </p:nvPr>
        </p:nvSpPr>
        <p:spPr>
          <a:xfrm>
            <a:off x="6971270" y="1795334"/>
            <a:ext cx="6232525" cy="5221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4">
            <a:extLst>
              <a:ext uri="{FF2B5EF4-FFF2-40B4-BE49-F238E27FC236}">
                <a16:creationId xmlns:a16="http://schemas.microsoft.com/office/drawing/2014/main" id="{7081670E-4DA5-9246-B81B-96E0F00DAD06}"/>
              </a:ext>
            </a:extLst>
          </p:cNvPr>
          <p:cNvSpPr>
            <a:spLocks noGrp="1"/>
          </p:cNvSpPr>
          <p:nvPr>
            <p:ph type="sldNum" sz="quarter" idx="12"/>
          </p:nvPr>
        </p:nvSpPr>
        <p:spPr>
          <a:xfrm>
            <a:off x="13619936" y="7492014"/>
            <a:ext cx="750973" cy="438150"/>
          </a:xfrm>
          <a:prstGeom prst="rect">
            <a:avLst/>
          </a:prstGeom>
        </p:spPr>
        <p:txBody>
          <a:bodyPr/>
          <a:lstStyle/>
          <a:p>
            <a:fld id="{BBBC2507-A645-EE4E-A7C5-95647605826D}" type="slidenum">
              <a:rPr lang="en-US" smtClean="0"/>
              <a:t>‹#›</a:t>
            </a:fld>
            <a:endParaRPr lang="en-US"/>
          </a:p>
        </p:txBody>
      </p:sp>
    </p:spTree>
    <p:extLst>
      <p:ext uri="{BB962C8B-B14F-4D97-AF65-F5344CB8AC3E}">
        <p14:creationId xmlns:p14="http://schemas.microsoft.com/office/powerpoint/2010/main" val="4233744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1F8C4-C161-5F42-BE91-FCACAB19BCB5}"/>
              </a:ext>
            </a:extLst>
          </p:cNvPr>
          <p:cNvSpPr>
            <a:spLocks noGrp="1"/>
          </p:cNvSpPr>
          <p:nvPr>
            <p:ph type="title" hasCustomPrompt="1"/>
          </p:nvPr>
        </p:nvSpPr>
        <p:spPr>
          <a:xfrm>
            <a:off x="1008063" y="1039813"/>
            <a:ext cx="12619037" cy="989012"/>
          </a:xfrm>
        </p:spPr>
        <p:txBody>
          <a:bodyPr/>
          <a:lstStyle>
            <a:lvl1pPr>
              <a:defRPr cap="none" baseline="0"/>
            </a:lvl1pPr>
          </a:lstStyle>
          <a:p>
            <a:r>
              <a:rPr lang="en-US" dirty="0"/>
              <a:t>Click to Edit Master Title Style</a:t>
            </a:r>
          </a:p>
        </p:txBody>
      </p:sp>
      <p:sp>
        <p:nvSpPr>
          <p:cNvPr id="3" name="Text Placeholder 2">
            <a:extLst>
              <a:ext uri="{FF2B5EF4-FFF2-40B4-BE49-F238E27FC236}">
                <a16:creationId xmlns:a16="http://schemas.microsoft.com/office/drawing/2014/main" id="{2B7FB255-CF51-3444-BD81-5ADE4AC15511}"/>
              </a:ext>
            </a:extLst>
          </p:cNvPr>
          <p:cNvSpPr>
            <a:spLocks noGrp="1"/>
          </p:cNvSpPr>
          <p:nvPr>
            <p:ph type="body" idx="1"/>
          </p:nvPr>
        </p:nvSpPr>
        <p:spPr>
          <a:xfrm>
            <a:off x="1008063" y="2017713"/>
            <a:ext cx="6189662" cy="9890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5FDB6FF-8F31-284C-87E1-97784F0B6634}"/>
              </a:ext>
            </a:extLst>
          </p:cNvPr>
          <p:cNvSpPr>
            <a:spLocks noGrp="1"/>
          </p:cNvSpPr>
          <p:nvPr>
            <p:ph sz="half" idx="2"/>
          </p:nvPr>
        </p:nvSpPr>
        <p:spPr>
          <a:xfrm>
            <a:off x="1008063" y="3006725"/>
            <a:ext cx="6189662" cy="4421188"/>
          </a:xfrm>
        </p:spPr>
        <p:txBody>
          <a:bodyPr/>
          <a:lstStyle>
            <a:lvl1pPr>
              <a:defRPr>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44524DE-B7C5-1945-A722-EF480BD70374}"/>
              </a:ext>
            </a:extLst>
          </p:cNvPr>
          <p:cNvSpPr>
            <a:spLocks noGrp="1"/>
          </p:cNvSpPr>
          <p:nvPr>
            <p:ph type="body" sz="quarter" idx="3"/>
          </p:nvPr>
        </p:nvSpPr>
        <p:spPr>
          <a:xfrm>
            <a:off x="7407275" y="2017713"/>
            <a:ext cx="6219825" cy="989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A88444-8C62-BB4D-B188-81CE9F833438}"/>
              </a:ext>
            </a:extLst>
          </p:cNvPr>
          <p:cNvSpPr>
            <a:spLocks noGrp="1"/>
          </p:cNvSpPr>
          <p:nvPr>
            <p:ph sz="quarter" idx="4"/>
          </p:nvPr>
        </p:nvSpPr>
        <p:spPr>
          <a:xfrm>
            <a:off x="7407275" y="3006725"/>
            <a:ext cx="6219825"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a:extLst>
              <a:ext uri="{FF2B5EF4-FFF2-40B4-BE49-F238E27FC236}">
                <a16:creationId xmlns:a16="http://schemas.microsoft.com/office/drawing/2014/main" id="{DFD2340A-177A-3E44-BB90-7794A018B77C}"/>
              </a:ext>
            </a:extLst>
          </p:cNvPr>
          <p:cNvSpPr>
            <a:spLocks noGrp="1"/>
          </p:cNvSpPr>
          <p:nvPr>
            <p:ph type="sldNum" sz="quarter" idx="12"/>
          </p:nvPr>
        </p:nvSpPr>
        <p:spPr>
          <a:xfrm>
            <a:off x="13619936" y="7492014"/>
            <a:ext cx="750973" cy="438150"/>
          </a:xfrm>
          <a:prstGeom prst="rect">
            <a:avLst/>
          </a:prstGeom>
        </p:spPr>
        <p:txBody>
          <a:bodyPr/>
          <a:lstStyle/>
          <a:p>
            <a:fld id="{BBBC2507-A645-EE4E-A7C5-95647605826D}" type="slidenum">
              <a:rPr lang="en-US" smtClean="0"/>
              <a:t>‹#›</a:t>
            </a:fld>
            <a:endParaRPr lang="en-US"/>
          </a:p>
        </p:txBody>
      </p:sp>
    </p:spTree>
    <p:extLst>
      <p:ext uri="{BB962C8B-B14F-4D97-AF65-F5344CB8AC3E}">
        <p14:creationId xmlns:p14="http://schemas.microsoft.com/office/powerpoint/2010/main" val="4010864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4FE5D3F-2DCC-2640-B626-7D511FD4EEB5}"/>
              </a:ext>
            </a:extLst>
          </p:cNvPr>
          <p:cNvSpPr>
            <a:spLocks noGrp="1"/>
          </p:cNvSpPr>
          <p:nvPr>
            <p:ph type="sldNum" sz="quarter" idx="12"/>
          </p:nvPr>
        </p:nvSpPr>
        <p:spPr>
          <a:xfrm>
            <a:off x="13619936" y="7492014"/>
            <a:ext cx="750973" cy="438150"/>
          </a:xfrm>
          <a:prstGeom prst="rect">
            <a:avLst/>
          </a:prstGeom>
        </p:spPr>
        <p:txBody>
          <a:bodyPr/>
          <a:lstStyle/>
          <a:p>
            <a:fld id="{BBBC2507-A645-EE4E-A7C5-95647605826D}" type="slidenum">
              <a:rPr lang="en-US" smtClean="0"/>
              <a:t>‹#›</a:t>
            </a:fld>
            <a:endParaRPr lang="en-US"/>
          </a:p>
        </p:txBody>
      </p:sp>
    </p:spTree>
    <p:extLst>
      <p:ext uri="{BB962C8B-B14F-4D97-AF65-F5344CB8AC3E}">
        <p14:creationId xmlns:p14="http://schemas.microsoft.com/office/powerpoint/2010/main" val="2389345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0E08F-0740-4940-852E-9E77FF523069}"/>
              </a:ext>
            </a:extLst>
          </p:cNvPr>
          <p:cNvSpPr>
            <a:spLocks noGrp="1"/>
          </p:cNvSpPr>
          <p:nvPr>
            <p:ph type="title" hasCustomPrompt="1"/>
          </p:nvPr>
        </p:nvSpPr>
        <p:spPr>
          <a:xfrm>
            <a:off x="1008063" y="549275"/>
            <a:ext cx="4718050" cy="1919288"/>
          </a:xfrm>
        </p:spPr>
        <p:txBody>
          <a:bodyPr anchor="b"/>
          <a:lstStyle>
            <a:lvl1pPr>
              <a:defRPr sz="3200" cap="none" baseline="0"/>
            </a:lvl1pPr>
          </a:lstStyle>
          <a:p>
            <a:r>
              <a:rPr lang="en-US" dirty="0"/>
              <a:t>Click to Edit Master Title Style</a:t>
            </a:r>
          </a:p>
        </p:txBody>
      </p:sp>
      <p:sp>
        <p:nvSpPr>
          <p:cNvPr id="3" name="Content Placeholder 2">
            <a:extLst>
              <a:ext uri="{FF2B5EF4-FFF2-40B4-BE49-F238E27FC236}">
                <a16:creationId xmlns:a16="http://schemas.microsoft.com/office/drawing/2014/main" id="{84180534-7682-EA47-A586-A19564EE1EB6}"/>
              </a:ext>
            </a:extLst>
          </p:cNvPr>
          <p:cNvSpPr>
            <a:spLocks noGrp="1"/>
          </p:cNvSpPr>
          <p:nvPr>
            <p:ph idx="1"/>
          </p:nvPr>
        </p:nvSpPr>
        <p:spPr>
          <a:xfrm>
            <a:off x="6219825" y="1184275"/>
            <a:ext cx="7407275" cy="58483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54BE37-35AA-B84F-937F-F79227F2CB5C}"/>
              </a:ext>
            </a:extLst>
          </p:cNvPr>
          <p:cNvSpPr>
            <a:spLocks noGrp="1"/>
          </p:cNvSpPr>
          <p:nvPr>
            <p:ph type="body" sz="half" idx="2"/>
          </p:nvPr>
        </p:nvSpPr>
        <p:spPr>
          <a:xfrm>
            <a:off x="1008063" y="2468563"/>
            <a:ext cx="4718050" cy="4573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4">
            <a:extLst>
              <a:ext uri="{FF2B5EF4-FFF2-40B4-BE49-F238E27FC236}">
                <a16:creationId xmlns:a16="http://schemas.microsoft.com/office/drawing/2014/main" id="{C49562A9-EF2E-1D46-AFBC-53B3B10C3FFE}"/>
              </a:ext>
            </a:extLst>
          </p:cNvPr>
          <p:cNvSpPr>
            <a:spLocks noGrp="1"/>
          </p:cNvSpPr>
          <p:nvPr>
            <p:ph type="sldNum" sz="quarter" idx="12"/>
          </p:nvPr>
        </p:nvSpPr>
        <p:spPr>
          <a:xfrm>
            <a:off x="13619936" y="7492014"/>
            <a:ext cx="750973" cy="438150"/>
          </a:xfrm>
          <a:prstGeom prst="rect">
            <a:avLst/>
          </a:prstGeom>
        </p:spPr>
        <p:txBody>
          <a:bodyPr/>
          <a:lstStyle/>
          <a:p>
            <a:fld id="{BBBC2507-A645-EE4E-A7C5-95647605826D}" type="slidenum">
              <a:rPr lang="en-US" smtClean="0"/>
              <a:t>‹#›</a:t>
            </a:fld>
            <a:endParaRPr lang="en-US"/>
          </a:p>
        </p:txBody>
      </p:sp>
    </p:spTree>
    <p:extLst>
      <p:ext uri="{BB962C8B-B14F-4D97-AF65-F5344CB8AC3E}">
        <p14:creationId xmlns:p14="http://schemas.microsoft.com/office/powerpoint/2010/main" val="2234770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79D26-B493-A842-97C7-61EBC6778CA4}"/>
              </a:ext>
            </a:extLst>
          </p:cNvPr>
          <p:cNvSpPr>
            <a:spLocks noGrp="1"/>
          </p:cNvSpPr>
          <p:nvPr>
            <p:ph type="title" hasCustomPrompt="1"/>
          </p:nvPr>
        </p:nvSpPr>
        <p:spPr>
          <a:xfrm>
            <a:off x="1008063" y="549275"/>
            <a:ext cx="4718050" cy="1919288"/>
          </a:xfrm>
        </p:spPr>
        <p:txBody>
          <a:bodyPr anchor="b"/>
          <a:lstStyle>
            <a:lvl1pPr>
              <a:defRPr sz="3200" cap="none" baseline="0"/>
            </a:lvl1pPr>
          </a:lstStyle>
          <a:p>
            <a:r>
              <a:rPr lang="en-US" dirty="0"/>
              <a:t>Click to Edit Master Title Style</a:t>
            </a:r>
          </a:p>
        </p:txBody>
      </p:sp>
      <p:sp>
        <p:nvSpPr>
          <p:cNvPr id="3" name="Picture Placeholder 2">
            <a:extLst>
              <a:ext uri="{FF2B5EF4-FFF2-40B4-BE49-F238E27FC236}">
                <a16:creationId xmlns:a16="http://schemas.microsoft.com/office/drawing/2014/main" id="{FD3F63B5-A4CA-A24D-B381-8F9F801F89BD}"/>
              </a:ext>
            </a:extLst>
          </p:cNvPr>
          <p:cNvSpPr>
            <a:spLocks noGrp="1"/>
          </p:cNvSpPr>
          <p:nvPr>
            <p:ph type="pic" idx="1"/>
          </p:nvPr>
        </p:nvSpPr>
        <p:spPr>
          <a:xfrm>
            <a:off x="6219825" y="1184275"/>
            <a:ext cx="7407275" cy="58483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FB5415B-401A-BC4C-8642-C5B4D8AFCC14}"/>
              </a:ext>
            </a:extLst>
          </p:cNvPr>
          <p:cNvSpPr>
            <a:spLocks noGrp="1"/>
          </p:cNvSpPr>
          <p:nvPr>
            <p:ph type="body" sz="half" idx="2"/>
          </p:nvPr>
        </p:nvSpPr>
        <p:spPr>
          <a:xfrm>
            <a:off x="1008063" y="2468563"/>
            <a:ext cx="4718050" cy="4573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4">
            <a:extLst>
              <a:ext uri="{FF2B5EF4-FFF2-40B4-BE49-F238E27FC236}">
                <a16:creationId xmlns:a16="http://schemas.microsoft.com/office/drawing/2014/main" id="{454EA2B1-5704-2D40-A6D7-4A3678FA9382}"/>
              </a:ext>
            </a:extLst>
          </p:cNvPr>
          <p:cNvSpPr>
            <a:spLocks noGrp="1"/>
          </p:cNvSpPr>
          <p:nvPr>
            <p:ph type="sldNum" sz="quarter" idx="12"/>
          </p:nvPr>
        </p:nvSpPr>
        <p:spPr>
          <a:xfrm>
            <a:off x="13619936" y="7492014"/>
            <a:ext cx="750973" cy="438150"/>
          </a:xfrm>
          <a:prstGeom prst="rect">
            <a:avLst/>
          </a:prstGeom>
        </p:spPr>
        <p:txBody>
          <a:bodyPr/>
          <a:lstStyle/>
          <a:p>
            <a:fld id="{BBBC2507-A645-EE4E-A7C5-95647605826D}" type="slidenum">
              <a:rPr lang="en-US" smtClean="0"/>
              <a:t>‹#›</a:t>
            </a:fld>
            <a:endParaRPr lang="en-US"/>
          </a:p>
        </p:txBody>
      </p:sp>
    </p:spTree>
    <p:extLst>
      <p:ext uri="{BB962C8B-B14F-4D97-AF65-F5344CB8AC3E}">
        <p14:creationId xmlns:p14="http://schemas.microsoft.com/office/powerpoint/2010/main" val="483622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jp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3.jp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3.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4.jp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4.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5.jp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5.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6.jp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6.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7.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A931C3-9326-234F-BDDA-13C2F17ADD7E}"/>
              </a:ext>
            </a:extLst>
          </p:cNvPr>
          <p:cNvPicPr>
            <a:picLocks noChangeAspect="1"/>
          </p:cNvPicPr>
          <p:nvPr userDrawn="1"/>
        </p:nvPicPr>
        <p:blipFill>
          <a:blip r:embed="rId11"/>
          <a:stretch>
            <a:fillRect/>
          </a:stretch>
        </p:blipFill>
        <p:spPr>
          <a:xfrm>
            <a:off x="0" y="0"/>
            <a:ext cx="14630400" cy="8229600"/>
          </a:xfrm>
          <a:prstGeom prst="rect">
            <a:avLst/>
          </a:prstGeom>
        </p:spPr>
      </p:pic>
      <p:sp>
        <p:nvSpPr>
          <p:cNvPr id="2" name="Title Placeholder 1">
            <a:extLst>
              <a:ext uri="{FF2B5EF4-FFF2-40B4-BE49-F238E27FC236}">
                <a16:creationId xmlns:a16="http://schemas.microsoft.com/office/drawing/2014/main" id="{779CA87A-B1FE-8645-9B73-981645BCE331}"/>
              </a:ext>
            </a:extLst>
          </p:cNvPr>
          <p:cNvSpPr>
            <a:spLocks noGrp="1"/>
          </p:cNvSpPr>
          <p:nvPr>
            <p:ph type="title"/>
          </p:nvPr>
        </p:nvSpPr>
        <p:spPr>
          <a:xfrm>
            <a:off x="586345" y="546510"/>
            <a:ext cx="12617450" cy="884023"/>
          </a:xfrm>
          <a:prstGeom prst="rect">
            <a:avLst/>
          </a:prstGeom>
        </p:spPr>
        <p:txBody>
          <a:bodyPr vert="horz" lIns="91440" tIns="45720" rIns="91440" bIns="45720" rtlCol="0" anchor="ctr">
            <a:normAutofit/>
          </a:bodyPr>
          <a:lstStyle/>
          <a:p>
            <a:r>
              <a:rPr lang="en-US" dirty="0"/>
              <a:t>Title</a:t>
            </a:r>
          </a:p>
        </p:txBody>
      </p:sp>
      <p:sp>
        <p:nvSpPr>
          <p:cNvPr id="3" name="Text Placeholder 2">
            <a:extLst>
              <a:ext uri="{FF2B5EF4-FFF2-40B4-BE49-F238E27FC236}">
                <a16:creationId xmlns:a16="http://schemas.microsoft.com/office/drawing/2014/main" id="{06F59E7A-A9B3-824B-9949-E4B8D905E49E}"/>
              </a:ext>
            </a:extLst>
          </p:cNvPr>
          <p:cNvSpPr>
            <a:spLocks noGrp="1"/>
          </p:cNvSpPr>
          <p:nvPr>
            <p:ph type="body" idx="1"/>
          </p:nvPr>
        </p:nvSpPr>
        <p:spPr>
          <a:xfrm>
            <a:off x="586345" y="1605115"/>
            <a:ext cx="12617450" cy="52212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349958C9-1DAF-044D-A60F-0F4324B08594}"/>
              </a:ext>
            </a:extLst>
          </p:cNvPr>
          <p:cNvSpPr txBox="1"/>
          <p:nvPr userDrawn="1"/>
        </p:nvSpPr>
        <p:spPr>
          <a:xfrm>
            <a:off x="9753768" y="238733"/>
            <a:ext cx="4378817" cy="307777"/>
          </a:xfrm>
          <a:prstGeom prst="rect">
            <a:avLst/>
          </a:prstGeom>
          <a:noFill/>
        </p:spPr>
        <p:txBody>
          <a:bodyPr wrap="square" rtlCol="0">
            <a:spAutoFit/>
          </a:bodyPr>
          <a:lstStyle/>
          <a:p>
            <a:pPr algn="r"/>
            <a:r>
              <a:rPr lang="en-US" sz="1400" b="1" i="1" dirty="0">
                <a:solidFill>
                  <a:schemeClr val="bg1"/>
                </a:solidFill>
                <a:latin typeface="Trebuchet MS" panose="020B0703020202090204" pitchFamily="34" charset="0"/>
              </a:rPr>
              <a:t>Join the conversation at #STFM20</a:t>
            </a:r>
          </a:p>
        </p:txBody>
      </p:sp>
      <p:sp>
        <p:nvSpPr>
          <p:cNvPr id="12" name="Slide Number Placeholder 4">
            <a:extLst>
              <a:ext uri="{FF2B5EF4-FFF2-40B4-BE49-F238E27FC236}">
                <a16:creationId xmlns:a16="http://schemas.microsoft.com/office/drawing/2014/main" id="{F3456F88-F541-5245-9511-3206339EF86A}"/>
              </a:ext>
            </a:extLst>
          </p:cNvPr>
          <p:cNvSpPr>
            <a:spLocks noGrp="1"/>
          </p:cNvSpPr>
          <p:nvPr>
            <p:ph type="sldNum" sz="quarter" idx="4"/>
          </p:nvPr>
        </p:nvSpPr>
        <p:spPr>
          <a:xfrm>
            <a:off x="13619936" y="7552717"/>
            <a:ext cx="750973" cy="438150"/>
          </a:xfrm>
          <a:prstGeom prst="rect">
            <a:avLst/>
          </a:prstGeom>
        </p:spPr>
        <p:txBody>
          <a:bodyPr/>
          <a:lstStyle>
            <a:lvl1pPr>
              <a:defRPr>
                <a:solidFill>
                  <a:schemeClr val="accent5"/>
                </a:solidFill>
              </a:defRPr>
            </a:lvl1pPr>
          </a:lstStyle>
          <a:p>
            <a:fld id="{BBBC2507-A645-EE4E-A7C5-95647605826D}" type="slidenum">
              <a:rPr lang="en-US" smtClean="0"/>
              <a:pPr/>
              <a:t>‹#›</a:t>
            </a:fld>
            <a:endParaRPr lang="en-US" dirty="0"/>
          </a:p>
        </p:txBody>
      </p:sp>
    </p:spTree>
    <p:extLst>
      <p:ext uri="{BB962C8B-B14F-4D97-AF65-F5344CB8AC3E}">
        <p14:creationId xmlns:p14="http://schemas.microsoft.com/office/powerpoint/2010/main" val="477815998"/>
      </p:ext>
    </p:extLst>
  </p:cSld>
  <p:clrMap bg1="lt1" tx1="dk1" bg2="lt2" tx2="dk2" accent1="accent1" accent2="accent2" accent3="accent3" accent4="accent4" accent5="accent5" accent6="accent6" hlink="hlink" folHlink="folHlink"/>
  <p:sldLayoutIdLst>
    <p:sldLayoutId id="2147483679" r:id="rId1"/>
    <p:sldLayoutId id="2147483684" r:id="rId2"/>
    <p:sldLayoutId id="2147483680" r:id="rId3"/>
    <p:sldLayoutId id="2147483681" r:id="rId4"/>
    <p:sldLayoutId id="2147483682" r:id="rId5"/>
    <p:sldLayoutId id="2147483683" r:id="rId6"/>
    <p:sldLayoutId id="2147483685" r:id="rId7"/>
    <p:sldLayoutId id="2147483686" r:id="rId8"/>
    <p:sldLayoutId id="2147483687" r:id="rId9"/>
  </p:sldLayoutIdLst>
  <p:hf hdr="0" ftr="0" dt="0"/>
  <p:txStyles>
    <p:title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p:titleStyle>
    <p:bodyStyle>
      <a:lvl1pPr marL="0" indent="0" algn="l" defTabSz="914400" rtl="0" eaLnBrk="1" latinLnBrk="0" hangingPunct="1">
        <a:lnSpc>
          <a:spcPct val="90000"/>
        </a:lnSpc>
        <a:spcBef>
          <a:spcPts val="1000"/>
        </a:spcBef>
        <a:buClr>
          <a:schemeClr val="accent1"/>
        </a:buClr>
        <a:buSzPct val="66000"/>
        <a:buFont typeface="Wingdings" pitchFamily="2" charset="2"/>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66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66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66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66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EB59DC-EF19-DC42-A559-BC40F9B56145}"/>
              </a:ext>
            </a:extLst>
          </p:cNvPr>
          <p:cNvPicPr>
            <a:picLocks noChangeAspect="1"/>
          </p:cNvPicPr>
          <p:nvPr userDrawn="1"/>
        </p:nvPicPr>
        <p:blipFill>
          <a:blip r:embed="rId7"/>
          <a:stretch>
            <a:fillRect/>
          </a:stretch>
        </p:blipFill>
        <p:spPr>
          <a:xfrm>
            <a:off x="0" y="0"/>
            <a:ext cx="14630400" cy="8229600"/>
          </a:xfrm>
          <a:prstGeom prst="rect">
            <a:avLst/>
          </a:prstGeom>
        </p:spPr>
      </p:pic>
      <p:sp>
        <p:nvSpPr>
          <p:cNvPr id="2" name="Title Placeholder 1">
            <a:extLst>
              <a:ext uri="{FF2B5EF4-FFF2-40B4-BE49-F238E27FC236}">
                <a16:creationId xmlns:a16="http://schemas.microsoft.com/office/drawing/2014/main" id="{779CA87A-B1FE-8645-9B73-981645BCE331}"/>
              </a:ext>
            </a:extLst>
          </p:cNvPr>
          <p:cNvSpPr>
            <a:spLocks noGrp="1"/>
          </p:cNvSpPr>
          <p:nvPr>
            <p:ph type="title"/>
          </p:nvPr>
        </p:nvSpPr>
        <p:spPr>
          <a:xfrm>
            <a:off x="1006475" y="1151066"/>
            <a:ext cx="12617450" cy="884023"/>
          </a:xfrm>
          <a:prstGeom prst="rect">
            <a:avLst/>
          </a:prstGeom>
        </p:spPr>
        <p:txBody>
          <a:bodyPr vert="horz" lIns="91440" tIns="45720" rIns="91440" bIns="45720" rtlCol="0" anchor="ctr">
            <a:normAutofit/>
          </a:bodyPr>
          <a:lstStyle/>
          <a:p>
            <a:r>
              <a:rPr lang="en-US" dirty="0"/>
              <a:t>Title</a:t>
            </a:r>
          </a:p>
        </p:txBody>
      </p:sp>
      <p:sp>
        <p:nvSpPr>
          <p:cNvPr id="3" name="Text Placeholder 2">
            <a:extLst>
              <a:ext uri="{FF2B5EF4-FFF2-40B4-BE49-F238E27FC236}">
                <a16:creationId xmlns:a16="http://schemas.microsoft.com/office/drawing/2014/main" id="{06F59E7A-A9B3-824B-9949-E4B8D905E49E}"/>
              </a:ext>
            </a:extLst>
          </p:cNvPr>
          <p:cNvSpPr>
            <a:spLocks noGrp="1"/>
          </p:cNvSpPr>
          <p:nvPr>
            <p:ph type="body" idx="1"/>
          </p:nvPr>
        </p:nvSpPr>
        <p:spPr>
          <a:xfrm>
            <a:off x="1006475" y="2209671"/>
            <a:ext cx="12617450" cy="52212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38124966-1D04-234D-B35A-8A032EEA9026}"/>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7" name="Slide Number Placeholder 4">
            <a:extLst>
              <a:ext uri="{FF2B5EF4-FFF2-40B4-BE49-F238E27FC236}">
                <a16:creationId xmlns:a16="http://schemas.microsoft.com/office/drawing/2014/main" id="{423613D4-CFA3-2146-9EDD-3BFFF736E274}"/>
              </a:ext>
            </a:extLst>
          </p:cNvPr>
          <p:cNvSpPr>
            <a:spLocks noGrp="1"/>
          </p:cNvSpPr>
          <p:nvPr>
            <p:ph type="sldNum" sz="quarter" idx="4"/>
          </p:nvPr>
        </p:nvSpPr>
        <p:spPr>
          <a:xfrm>
            <a:off x="13619936" y="7492014"/>
            <a:ext cx="750973" cy="438150"/>
          </a:xfrm>
          <a:prstGeom prst="rect">
            <a:avLst/>
          </a:prstGeom>
        </p:spPr>
        <p:txBody>
          <a:bodyPr/>
          <a:lstStyle>
            <a:lvl1pPr>
              <a:defRPr>
                <a:solidFill>
                  <a:schemeClr val="bg1"/>
                </a:solidFill>
              </a:defRPr>
            </a:lvl1pPr>
          </a:lstStyle>
          <a:p>
            <a:fld id="{BBBC2507-A645-EE4E-A7C5-95647605826D}" type="slidenum">
              <a:rPr lang="en-US" smtClean="0"/>
              <a:pPr/>
              <a:t>‹#›</a:t>
            </a:fld>
            <a:endParaRPr lang="en-US" dirty="0"/>
          </a:p>
        </p:txBody>
      </p:sp>
    </p:spTree>
    <p:extLst>
      <p:ext uri="{BB962C8B-B14F-4D97-AF65-F5344CB8AC3E}">
        <p14:creationId xmlns:p14="http://schemas.microsoft.com/office/powerpoint/2010/main" val="346816675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Lst>
  <p:hf hdr="0" ftr="0" dt="0"/>
  <p:txStyles>
    <p:titleStyle>
      <a:lvl1pPr algn="l" defTabSz="914400" rtl="0" eaLnBrk="1" latinLnBrk="0" hangingPunct="1">
        <a:lnSpc>
          <a:spcPct val="90000"/>
        </a:lnSpc>
        <a:spcBef>
          <a:spcPct val="0"/>
        </a:spcBef>
        <a:buNone/>
        <a:defRPr sz="4400" b="1" kern="1200" baseline="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Clr>
          <a:schemeClr val="accent5"/>
        </a:buClr>
        <a:buSzPct val="66000"/>
        <a:buFont typeface="Wingdings" pitchFamily="2" charset="2"/>
        <a:buNone/>
        <a:defRPr sz="28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1"/>
        </a:buClr>
        <a:buSzPct val="66000"/>
        <a:buFont typeface="Arial" panose="020B0604020202020204" pitchFamily="34" charset="0"/>
        <a:buChar char="•"/>
        <a:defRPr sz="24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1"/>
        </a:buClr>
        <a:buSzPct val="66000"/>
        <a:buFont typeface="Arial" panose="020B0604020202020204" pitchFamily="34" charset="0"/>
        <a:buChar char="•"/>
        <a:defRPr sz="2000" kern="1200" baseline="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1"/>
        </a:buClr>
        <a:buSzPct val="66000"/>
        <a:buFont typeface="Arial" panose="020B0604020202020204" pitchFamily="34" charset="0"/>
        <a:buChar char="•"/>
        <a:defRPr sz="18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SzPct val="66000"/>
        <a:buFont typeface="Arial" panose="020B0604020202020204" pitchFamily="34" charset="0"/>
        <a:buChar char="•"/>
        <a:defRPr sz="18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760EE8-5D21-FB47-A56B-0FE09E01AFBD}"/>
              </a:ext>
            </a:extLst>
          </p:cNvPr>
          <p:cNvPicPr>
            <a:picLocks noChangeAspect="1"/>
          </p:cNvPicPr>
          <p:nvPr userDrawn="1"/>
        </p:nvPicPr>
        <p:blipFill>
          <a:blip r:embed="rId7"/>
          <a:stretch>
            <a:fillRect/>
          </a:stretch>
        </p:blipFill>
        <p:spPr>
          <a:xfrm>
            <a:off x="0" y="0"/>
            <a:ext cx="14630400" cy="8229600"/>
          </a:xfrm>
          <a:prstGeom prst="rect">
            <a:avLst/>
          </a:prstGeom>
        </p:spPr>
      </p:pic>
      <p:sp>
        <p:nvSpPr>
          <p:cNvPr id="2" name="Title Placeholder 1">
            <a:extLst>
              <a:ext uri="{FF2B5EF4-FFF2-40B4-BE49-F238E27FC236}">
                <a16:creationId xmlns:a16="http://schemas.microsoft.com/office/drawing/2014/main" id="{779CA87A-B1FE-8645-9B73-981645BCE331}"/>
              </a:ext>
            </a:extLst>
          </p:cNvPr>
          <p:cNvSpPr>
            <a:spLocks noGrp="1"/>
          </p:cNvSpPr>
          <p:nvPr>
            <p:ph type="title"/>
          </p:nvPr>
        </p:nvSpPr>
        <p:spPr>
          <a:xfrm>
            <a:off x="1006475" y="1151066"/>
            <a:ext cx="12617450" cy="884023"/>
          </a:xfrm>
          <a:prstGeom prst="rect">
            <a:avLst/>
          </a:prstGeom>
        </p:spPr>
        <p:txBody>
          <a:bodyPr vert="horz" lIns="91440" tIns="45720" rIns="91440" bIns="45720" rtlCol="0" anchor="ctr">
            <a:normAutofit/>
          </a:bodyPr>
          <a:lstStyle/>
          <a:p>
            <a:r>
              <a:rPr lang="en-US" dirty="0"/>
              <a:t>Title</a:t>
            </a:r>
          </a:p>
        </p:txBody>
      </p:sp>
      <p:sp>
        <p:nvSpPr>
          <p:cNvPr id="3" name="Text Placeholder 2">
            <a:extLst>
              <a:ext uri="{FF2B5EF4-FFF2-40B4-BE49-F238E27FC236}">
                <a16:creationId xmlns:a16="http://schemas.microsoft.com/office/drawing/2014/main" id="{06F59E7A-A9B3-824B-9949-E4B8D905E49E}"/>
              </a:ext>
            </a:extLst>
          </p:cNvPr>
          <p:cNvSpPr>
            <a:spLocks noGrp="1"/>
          </p:cNvSpPr>
          <p:nvPr>
            <p:ph type="body" idx="1"/>
          </p:nvPr>
        </p:nvSpPr>
        <p:spPr>
          <a:xfrm>
            <a:off x="1006475" y="2209671"/>
            <a:ext cx="12617450" cy="52212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38124966-1D04-234D-B35A-8A032EEA9026}"/>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7" name="Slide Number Placeholder 4">
            <a:extLst>
              <a:ext uri="{FF2B5EF4-FFF2-40B4-BE49-F238E27FC236}">
                <a16:creationId xmlns:a16="http://schemas.microsoft.com/office/drawing/2014/main" id="{423613D4-CFA3-2146-9EDD-3BFFF736E274}"/>
              </a:ext>
            </a:extLst>
          </p:cNvPr>
          <p:cNvSpPr>
            <a:spLocks noGrp="1"/>
          </p:cNvSpPr>
          <p:nvPr>
            <p:ph type="sldNum" sz="quarter" idx="4"/>
          </p:nvPr>
        </p:nvSpPr>
        <p:spPr>
          <a:xfrm>
            <a:off x="13619936" y="7492014"/>
            <a:ext cx="750973" cy="438150"/>
          </a:xfrm>
          <a:prstGeom prst="rect">
            <a:avLst/>
          </a:prstGeom>
        </p:spPr>
        <p:txBody>
          <a:bodyPr/>
          <a:lstStyle>
            <a:lvl1pPr>
              <a:defRPr>
                <a:solidFill>
                  <a:schemeClr val="bg1"/>
                </a:solidFill>
              </a:defRPr>
            </a:lvl1pPr>
          </a:lstStyle>
          <a:p>
            <a:fld id="{BBBC2507-A645-EE4E-A7C5-95647605826D}" type="slidenum">
              <a:rPr lang="en-US" smtClean="0"/>
              <a:pPr/>
              <a:t>‹#›</a:t>
            </a:fld>
            <a:endParaRPr lang="en-US" dirty="0"/>
          </a:p>
        </p:txBody>
      </p:sp>
    </p:spTree>
    <p:extLst>
      <p:ext uri="{BB962C8B-B14F-4D97-AF65-F5344CB8AC3E}">
        <p14:creationId xmlns:p14="http://schemas.microsoft.com/office/powerpoint/2010/main" val="309839808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Lst>
  <p:hf hdr="0" ftr="0" dt="0"/>
  <p:txStyles>
    <p:titleStyle>
      <a:lvl1pPr algn="l" defTabSz="914400" rtl="0" eaLnBrk="1" latinLnBrk="0" hangingPunct="1">
        <a:lnSpc>
          <a:spcPct val="90000"/>
        </a:lnSpc>
        <a:spcBef>
          <a:spcPct val="0"/>
        </a:spcBef>
        <a:buNone/>
        <a:defRPr sz="4400" b="1" kern="1200" baseline="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Clr>
          <a:schemeClr val="accent5"/>
        </a:buClr>
        <a:buSzPct val="66000"/>
        <a:buFont typeface="Wingdings" pitchFamily="2" charset="2"/>
        <a:buNone/>
        <a:defRPr sz="28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1"/>
        </a:buClr>
        <a:buSzPct val="66000"/>
        <a:buFont typeface="Arial" panose="020B0604020202020204" pitchFamily="34" charset="0"/>
        <a:buChar char="•"/>
        <a:defRPr sz="24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1"/>
        </a:buClr>
        <a:buSzPct val="66000"/>
        <a:buFont typeface="Arial" panose="020B0604020202020204" pitchFamily="34" charset="0"/>
        <a:buChar char="•"/>
        <a:defRPr sz="2000" kern="1200" baseline="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1"/>
        </a:buClr>
        <a:buSzPct val="66000"/>
        <a:buFont typeface="Arial" panose="020B0604020202020204" pitchFamily="34" charset="0"/>
        <a:buChar char="•"/>
        <a:defRPr sz="18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SzPct val="66000"/>
        <a:buFont typeface="Arial" panose="020B0604020202020204" pitchFamily="34" charset="0"/>
        <a:buChar char="•"/>
        <a:defRPr sz="18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3A2018-7005-2B45-939D-FEAF0FDDBEBA}"/>
              </a:ext>
            </a:extLst>
          </p:cNvPr>
          <p:cNvPicPr>
            <a:picLocks noChangeAspect="1"/>
          </p:cNvPicPr>
          <p:nvPr userDrawn="1"/>
        </p:nvPicPr>
        <p:blipFill>
          <a:blip r:embed="rId7"/>
          <a:stretch>
            <a:fillRect/>
          </a:stretch>
        </p:blipFill>
        <p:spPr>
          <a:xfrm>
            <a:off x="0" y="0"/>
            <a:ext cx="14630400" cy="8229600"/>
          </a:xfrm>
          <a:prstGeom prst="rect">
            <a:avLst/>
          </a:prstGeom>
        </p:spPr>
      </p:pic>
      <p:sp>
        <p:nvSpPr>
          <p:cNvPr id="2" name="Title Placeholder 1">
            <a:extLst>
              <a:ext uri="{FF2B5EF4-FFF2-40B4-BE49-F238E27FC236}">
                <a16:creationId xmlns:a16="http://schemas.microsoft.com/office/drawing/2014/main" id="{779CA87A-B1FE-8645-9B73-981645BCE331}"/>
              </a:ext>
            </a:extLst>
          </p:cNvPr>
          <p:cNvSpPr>
            <a:spLocks noGrp="1"/>
          </p:cNvSpPr>
          <p:nvPr>
            <p:ph type="title"/>
          </p:nvPr>
        </p:nvSpPr>
        <p:spPr>
          <a:xfrm>
            <a:off x="1006475" y="1151066"/>
            <a:ext cx="12617450" cy="884023"/>
          </a:xfrm>
          <a:prstGeom prst="rect">
            <a:avLst/>
          </a:prstGeom>
        </p:spPr>
        <p:txBody>
          <a:bodyPr vert="horz" lIns="91440" tIns="45720" rIns="91440" bIns="45720" rtlCol="0" anchor="ctr">
            <a:normAutofit/>
          </a:bodyPr>
          <a:lstStyle/>
          <a:p>
            <a:r>
              <a:rPr lang="en-US" dirty="0"/>
              <a:t>Title</a:t>
            </a:r>
          </a:p>
        </p:txBody>
      </p:sp>
      <p:sp>
        <p:nvSpPr>
          <p:cNvPr id="3" name="Text Placeholder 2">
            <a:extLst>
              <a:ext uri="{FF2B5EF4-FFF2-40B4-BE49-F238E27FC236}">
                <a16:creationId xmlns:a16="http://schemas.microsoft.com/office/drawing/2014/main" id="{06F59E7A-A9B3-824B-9949-E4B8D905E49E}"/>
              </a:ext>
            </a:extLst>
          </p:cNvPr>
          <p:cNvSpPr>
            <a:spLocks noGrp="1"/>
          </p:cNvSpPr>
          <p:nvPr>
            <p:ph type="body" idx="1"/>
          </p:nvPr>
        </p:nvSpPr>
        <p:spPr>
          <a:xfrm>
            <a:off x="1006475" y="2209671"/>
            <a:ext cx="12617450" cy="52212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38124966-1D04-234D-B35A-8A032EEA9026}"/>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7" name="Slide Number Placeholder 4">
            <a:extLst>
              <a:ext uri="{FF2B5EF4-FFF2-40B4-BE49-F238E27FC236}">
                <a16:creationId xmlns:a16="http://schemas.microsoft.com/office/drawing/2014/main" id="{423613D4-CFA3-2146-9EDD-3BFFF736E274}"/>
              </a:ext>
            </a:extLst>
          </p:cNvPr>
          <p:cNvSpPr>
            <a:spLocks noGrp="1"/>
          </p:cNvSpPr>
          <p:nvPr>
            <p:ph type="sldNum" sz="quarter" idx="4"/>
          </p:nvPr>
        </p:nvSpPr>
        <p:spPr>
          <a:xfrm>
            <a:off x="13619936" y="7492014"/>
            <a:ext cx="750973" cy="438150"/>
          </a:xfrm>
          <a:prstGeom prst="rect">
            <a:avLst/>
          </a:prstGeom>
        </p:spPr>
        <p:txBody>
          <a:bodyPr/>
          <a:lstStyle>
            <a:lvl1pPr>
              <a:defRPr>
                <a:solidFill>
                  <a:schemeClr val="bg1"/>
                </a:solidFill>
              </a:defRPr>
            </a:lvl1pPr>
          </a:lstStyle>
          <a:p>
            <a:fld id="{BBBC2507-A645-EE4E-A7C5-95647605826D}" type="slidenum">
              <a:rPr lang="en-US" smtClean="0"/>
              <a:pPr/>
              <a:t>‹#›</a:t>
            </a:fld>
            <a:endParaRPr lang="en-US" dirty="0"/>
          </a:p>
        </p:txBody>
      </p:sp>
    </p:spTree>
    <p:extLst>
      <p:ext uri="{BB962C8B-B14F-4D97-AF65-F5344CB8AC3E}">
        <p14:creationId xmlns:p14="http://schemas.microsoft.com/office/powerpoint/2010/main" val="97565668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Lst>
  <p:hf hdr="0" ftr="0" dt="0"/>
  <p:txStyles>
    <p:titleStyle>
      <a:lvl1pPr algn="l" defTabSz="914400" rtl="0" eaLnBrk="1" latinLnBrk="0" hangingPunct="1">
        <a:lnSpc>
          <a:spcPct val="90000"/>
        </a:lnSpc>
        <a:spcBef>
          <a:spcPct val="0"/>
        </a:spcBef>
        <a:buNone/>
        <a:defRPr sz="4400" b="1" kern="1200" baseline="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Clr>
          <a:schemeClr val="accent5"/>
        </a:buClr>
        <a:buSzPct val="66000"/>
        <a:buFont typeface="Wingdings" pitchFamily="2" charset="2"/>
        <a:buNone/>
        <a:defRPr sz="28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1"/>
        </a:buClr>
        <a:buSzPct val="66000"/>
        <a:buFont typeface="Arial" panose="020B0604020202020204" pitchFamily="34" charset="0"/>
        <a:buChar char="•"/>
        <a:defRPr sz="24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1"/>
        </a:buClr>
        <a:buSzPct val="66000"/>
        <a:buFont typeface="Arial" panose="020B0604020202020204" pitchFamily="34" charset="0"/>
        <a:buChar char="•"/>
        <a:defRPr sz="2000" kern="1200" baseline="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1"/>
        </a:buClr>
        <a:buSzPct val="66000"/>
        <a:buFont typeface="Arial" panose="020B0604020202020204" pitchFamily="34" charset="0"/>
        <a:buChar char="•"/>
        <a:defRPr sz="18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SzPct val="66000"/>
        <a:buFont typeface="Arial" panose="020B0604020202020204" pitchFamily="34" charset="0"/>
        <a:buChar char="•"/>
        <a:defRPr sz="18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1FA0ED-2B15-864C-BB0F-45E19299879E}"/>
              </a:ext>
            </a:extLst>
          </p:cNvPr>
          <p:cNvPicPr>
            <a:picLocks noChangeAspect="1"/>
          </p:cNvPicPr>
          <p:nvPr userDrawn="1"/>
        </p:nvPicPr>
        <p:blipFill>
          <a:blip r:embed="rId7"/>
          <a:stretch>
            <a:fillRect/>
          </a:stretch>
        </p:blipFill>
        <p:spPr>
          <a:xfrm>
            <a:off x="0" y="0"/>
            <a:ext cx="14630400" cy="8229600"/>
          </a:xfrm>
          <a:prstGeom prst="rect">
            <a:avLst/>
          </a:prstGeom>
        </p:spPr>
      </p:pic>
      <p:sp>
        <p:nvSpPr>
          <p:cNvPr id="2" name="Title Placeholder 1">
            <a:extLst>
              <a:ext uri="{FF2B5EF4-FFF2-40B4-BE49-F238E27FC236}">
                <a16:creationId xmlns:a16="http://schemas.microsoft.com/office/drawing/2014/main" id="{779CA87A-B1FE-8645-9B73-981645BCE331}"/>
              </a:ext>
            </a:extLst>
          </p:cNvPr>
          <p:cNvSpPr>
            <a:spLocks noGrp="1"/>
          </p:cNvSpPr>
          <p:nvPr>
            <p:ph type="title"/>
          </p:nvPr>
        </p:nvSpPr>
        <p:spPr>
          <a:xfrm>
            <a:off x="1006475" y="1151066"/>
            <a:ext cx="12617450" cy="884023"/>
          </a:xfrm>
          <a:prstGeom prst="rect">
            <a:avLst/>
          </a:prstGeom>
        </p:spPr>
        <p:txBody>
          <a:bodyPr vert="horz" lIns="91440" tIns="45720" rIns="91440" bIns="45720" rtlCol="0" anchor="ctr">
            <a:normAutofit/>
          </a:bodyPr>
          <a:lstStyle/>
          <a:p>
            <a:r>
              <a:rPr lang="en-US" dirty="0"/>
              <a:t>Title</a:t>
            </a:r>
          </a:p>
        </p:txBody>
      </p:sp>
      <p:sp>
        <p:nvSpPr>
          <p:cNvPr id="3" name="Text Placeholder 2">
            <a:extLst>
              <a:ext uri="{FF2B5EF4-FFF2-40B4-BE49-F238E27FC236}">
                <a16:creationId xmlns:a16="http://schemas.microsoft.com/office/drawing/2014/main" id="{06F59E7A-A9B3-824B-9949-E4B8D905E49E}"/>
              </a:ext>
            </a:extLst>
          </p:cNvPr>
          <p:cNvSpPr>
            <a:spLocks noGrp="1"/>
          </p:cNvSpPr>
          <p:nvPr>
            <p:ph type="body" idx="1"/>
          </p:nvPr>
        </p:nvSpPr>
        <p:spPr>
          <a:xfrm>
            <a:off x="1006475" y="2209671"/>
            <a:ext cx="12617450" cy="52212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38124966-1D04-234D-B35A-8A032EEA9026}"/>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7" name="Slide Number Placeholder 4">
            <a:extLst>
              <a:ext uri="{FF2B5EF4-FFF2-40B4-BE49-F238E27FC236}">
                <a16:creationId xmlns:a16="http://schemas.microsoft.com/office/drawing/2014/main" id="{423613D4-CFA3-2146-9EDD-3BFFF736E274}"/>
              </a:ext>
            </a:extLst>
          </p:cNvPr>
          <p:cNvSpPr>
            <a:spLocks noGrp="1"/>
          </p:cNvSpPr>
          <p:nvPr>
            <p:ph type="sldNum" sz="quarter" idx="4"/>
          </p:nvPr>
        </p:nvSpPr>
        <p:spPr>
          <a:xfrm>
            <a:off x="13619936" y="7492014"/>
            <a:ext cx="750973" cy="438150"/>
          </a:xfrm>
          <a:prstGeom prst="rect">
            <a:avLst/>
          </a:prstGeom>
        </p:spPr>
        <p:txBody>
          <a:bodyPr/>
          <a:lstStyle>
            <a:lvl1pPr>
              <a:defRPr>
                <a:solidFill>
                  <a:schemeClr val="bg1"/>
                </a:solidFill>
              </a:defRPr>
            </a:lvl1pPr>
          </a:lstStyle>
          <a:p>
            <a:fld id="{BBBC2507-A645-EE4E-A7C5-95647605826D}" type="slidenum">
              <a:rPr lang="en-US" smtClean="0"/>
              <a:pPr/>
              <a:t>‹#›</a:t>
            </a:fld>
            <a:endParaRPr lang="en-US" dirty="0"/>
          </a:p>
        </p:txBody>
      </p:sp>
    </p:spTree>
    <p:extLst>
      <p:ext uri="{BB962C8B-B14F-4D97-AF65-F5344CB8AC3E}">
        <p14:creationId xmlns:p14="http://schemas.microsoft.com/office/powerpoint/2010/main" val="51166925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Lst>
  <p:hf hdr="0" ftr="0" dt="0"/>
  <p:txStyles>
    <p:titleStyle>
      <a:lvl1pPr algn="l" defTabSz="914400" rtl="0" eaLnBrk="1" latinLnBrk="0" hangingPunct="1">
        <a:lnSpc>
          <a:spcPct val="90000"/>
        </a:lnSpc>
        <a:spcBef>
          <a:spcPct val="0"/>
        </a:spcBef>
        <a:buNone/>
        <a:defRPr sz="4400" b="1" kern="1200" baseline="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Clr>
          <a:schemeClr val="accent5"/>
        </a:buClr>
        <a:buSzPct val="66000"/>
        <a:buFont typeface="Wingdings" pitchFamily="2" charset="2"/>
        <a:buNone/>
        <a:defRPr sz="28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1"/>
        </a:buClr>
        <a:buSzPct val="66000"/>
        <a:buFont typeface="Arial" panose="020B0604020202020204" pitchFamily="34" charset="0"/>
        <a:buChar char="•"/>
        <a:defRPr sz="24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1"/>
        </a:buClr>
        <a:buSzPct val="66000"/>
        <a:buFont typeface="Arial" panose="020B0604020202020204" pitchFamily="34" charset="0"/>
        <a:buChar char="•"/>
        <a:defRPr sz="2000" kern="1200" baseline="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1"/>
        </a:buClr>
        <a:buSzPct val="66000"/>
        <a:buFont typeface="Arial" panose="020B0604020202020204" pitchFamily="34" charset="0"/>
        <a:buChar char="•"/>
        <a:defRPr sz="18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SzPct val="66000"/>
        <a:buFont typeface="Arial" panose="020B0604020202020204" pitchFamily="34" charset="0"/>
        <a:buChar char="•"/>
        <a:defRPr sz="18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A96758-96F9-1042-AF29-AC0CD02993D7}"/>
              </a:ext>
            </a:extLst>
          </p:cNvPr>
          <p:cNvPicPr>
            <a:picLocks noChangeAspect="1"/>
          </p:cNvPicPr>
          <p:nvPr userDrawn="1"/>
        </p:nvPicPr>
        <p:blipFill>
          <a:blip r:embed="rId7"/>
          <a:stretch>
            <a:fillRect/>
          </a:stretch>
        </p:blipFill>
        <p:spPr>
          <a:xfrm>
            <a:off x="0" y="0"/>
            <a:ext cx="14630400" cy="8229600"/>
          </a:xfrm>
          <a:prstGeom prst="rect">
            <a:avLst/>
          </a:prstGeom>
        </p:spPr>
      </p:pic>
      <p:sp>
        <p:nvSpPr>
          <p:cNvPr id="2" name="Title Placeholder 1">
            <a:extLst>
              <a:ext uri="{FF2B5EF4-FFF2-40B4-BE49-F238E27FC236}">
                <a16:creationId xmlns:a16="http://schemas.microsoft.com/office/drawing/2014/main" id="{779CA87A-B1FE-8645-9B73-981645BCE331}"/>
              </a:ext>
            </a:extLst>
          </p:cNvPr>
          <p:cNvSpPr>
            <a:spLocks noGrp="1"/>
          </p:cNvSpPr>
          <p:nvPr>
            <p:ph type="title"/>
          </p:nvPr>
        </p:nvSpPr>
        <p:spPr>
          <a:xfrm>
            <a:off x="1006475" y="1151066"/>
            <a:ext cx="12617450" cy="884023"/>
          </a:xfrm>
          <a:prstGeom prst="rect">
            <a:avLst/>
          </a:prstGeom>
        </p:spPr>
        <p:txBody>
          <a:bodyPr vert="horz" lIns="91440" tIns="45720" rIns="91440" bIns="45720" rtlCol="0" anchor="ctr">
            <a:normAutofit/>
          </a:bodyPr>
          <a:lstStyle/>
          <a:p>
            <a:r>
              <a:rPr lang="en-US" dirty="0"/>
              <a:t>Title</a:t>
            </a:r>
          </a:p>
        </p:txBody>
      </p:sp>
      <p:sp>
        <p:nvSpPr>
          <p:cNvPr id="3" name="Text Placeholder 2">
            <a:extLst>
              <a:ext uri="{FF2B5EF4-FFF2-40B4-BE49-F238E27FC236}">
                <a16:creationId xmlns:a16="http://schemas.microsoft.com/office/drawing/2014/main" id="{06F59E7A-A9B3-824B-9949-E4B8D905E49E}"/>
              </a:ext>
            </a:extLst>
          </p:cNvPr>
          <p:cNvSpPr>
            <a:spLocks noGrp="1"/>
          </p:cNvSpPr>
          <p:nvPr>
            <p:ph type="body" idx="1"/>
          </p:nvPr>
        </p:nvSpPr>
        <p:spPr>
          <a:xfrm>
            <a:off x="1006475" y="2209671"/>
            <a:ext cx="12617450" cy="52212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38124966-1D04-234D-B35A-8A032EEA9026}"/>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7" name="Slide Number Placeholder 4">
            <a:extLst>
              <a:ext uri="{FF2B5EF4-FFF2-40B4-BE49-F238E27FC236}">
                <a16:creationId xmlns:a16="http://schemas.microsoft.com/office/drawing/2014/main" id="{423613D4-CFA3-2146-9EDD-3BFFF736E274}"/>
              </a:ext>
            </a:extLst>
          </p:cNvPr>
          <p:cNvSpPr>
            <a:spLocks noGrp="1"/>
          </p:cNvSpPr>
          <p:nvPr>
            <p:ph type="sldNum" sz="quarter" idx="4"/>
          </p:nvPr>
        </p:nvSpPr>
        <p:spPr>
          <a:xfrm>
            <a:off x="13619936" y="7492014"/>
            <a:ext cx="750973" cy="438150"/>
          </a:xfrm>
          <a:prstGeom prst="rect">
            <a:avLst/>
          </a:prstGeom>
        </p:spPr>
        <p:txBody>
          <a:bodyPr/>
          <a:lstStyle>
            <a:lvl1pPr>
              <a:defRPr>
                <a:solidFill>
                  <a:schemeClr val="bg1"/>
                </a:solidFill>
              </a:defRPr>
            </a:lvl1pPr>
          </a:lstStyle>
          <a:p>
            <a:fld id="{BBBC2507-A645-EE4E-A7C5-95647605826D}" type="slidenum">
              <a:rPr lang="en-US" smtClean="0"/>
              <a:pPr/>
              <a:t>‹#›</a:t>
            </a:fld>
            <a:endParaRPr lang="en-US" dirty="0"/>
          </a:p>
        </p:txBody>
      </p:sp>
    </p:spTree>
    <p:extLst>
      <p:ext uri="{BB962C8B-B14F-4D97-AF65-F5344CB8AC3E}">
        <p14:creationId xmlns:p14="http://schemas.microsoft.com/office/powerpoint/2010/main" val="402367851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Lst>
  <p:hf hdr="0" ftr="0" dt="0"/>
  <p:txStyles>
    <p:titleStyle>
      <a:lvl1pPr algn="l" defTabSz="914400" rtl="0" eaLnBrk="1" latinLnBrk="0" hangingPunct="1">
        <a:lnSpc>
          <a:spcPct val="90000"/>
        </a:lnSpc>
        <a:spcBef>
          <a:spcPct val="0"/>
        </a:spcBef>
        <a:buNone/>
        <a:defRPr sz="4400" b="1" kern="1200" baseline="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Clr>
          <a:schemeClr val="accent5"/>
        </a:buClr>
        <a:buSzPct val="66000"/>
        <a:buFont typeface="Wingdings" pitchFamily="2" charset="2"/>
        <a:buNone/>
        <a:defRPr sz="28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1"/>
        </a:buClr>
        <a:buSzPct val="66000"/>
        <a:buFont typeface="Arial" panose="020B0604020202020204" pitchFamily="34" charset="0"/>
        <a:buChar char="•"/>
        <a:defRPr sz="24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1"/>
        </a:buClr>
        <a:buSzPct val="66000"/>
        <a:buFont typeface="Arial" panose="020B0604020202020204" pitchFamily="34" charset="0"/>
        <a:buChar char="•"/>
        <a:defRPr sz="2000" kern="1200" baseline="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1"/>
        </a:buClr>
        <a:buSzPct val="66000"/>
        <a:buFont typeface="Arial" panose="020B0604020202020204" pitchFamily="34" charset="0"/>
        <a:buChar char="•"/>
        <a:defRPr sz="18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SzPct val="66000"/>
        <a:buFont typeface="Arial" panose="020B0604020202020204" pitchFamily="34" charset="0"/>
        <a:buChar char="•"/>
        <a:defRPr sz="18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01EAA9-AB91-C743-925B-11F15D07E7E4}"/>
              </a:ext>
            </a:extLst>
          </p:cNvPr>
          <p:cNvPicPr>
            <a:picLocks noChangeAspect="1"/>
          </p:cNvPicPr>
          <p:nvPr userDrawn="1"/>
        </p:nvPicPr>
        <p:blipFill>
          <a:blip r:embed="rId3"/>
          <a:stretch>
            <a:fillRect/>
          </a:stretch>
        </p:blipFill>
        <p:spPr>
          <a:xfrm>
            <a:off x="0" y="0"/>
            <a:ext cx="14630400" cy="8229600"/>
          </a:xfrm>
          <a:prstGeom prst="rect">
            <a:avLst/>
          </a:prstGeom>
        </p:spPr>
      </p:pic>
    </p:spTree>
    <p:extLst>
      <p:ext uri="{BB962C8B-B14F-4D97-AF65-F5344CB8AC3E}">
        <p14:creationId xmlns:p14="http://schemas.microsoft.com/office/powerpoint/2010/main" val="3919723727"/>
      </p:ext>
    </p:extLst>
  </p:cSld>
  <p:clrMap bg1="lt1" tx1="dk1" bg2="lt2" tx2="dk2" accent1="accent1" accent2="accent2" accent3="accent3" accent4="accent4" accent5="accent5" accent6="accent6" hlink="hlink" folHlink="folHlink"/>
  <p:sldLayoutIdLst>
    <p:sldLayoutId id="2147483677" r:id="rId1"/>
  </p:sldLayoutIdLst>
  <p:hf hdr="0" ftr="0" dt="0"/>
  <p:txStyles>
    <p:titleStyle>
      <a:lvl1pPr algn="l" defTabSz="914400" rtl="0" eaLnBrk="1" latinLnBrk="0" hangingPunct="1">
        <a:lnSpc>
          <a:spcPct val="90000"/>
        </a:lnSpc>
        <a:spcBef>
          <a:spcPct val="0"/>
        </a:spcBef>
        <a:buNone/>
        <a:defRPr sz="4400" b="0" i="0" kern="1200" spc="-150">
          <a:solidFill>
            <a:schemeClr val="bg1"/>
          </a:solidFill>
          <a:latin typeface="Trebuchet MS" panose="020B070302020209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E24C5-BC89-0547-B4AF-87CE0ECC976E}"/>
              </a:ext>
            </a:extLst>
          </p:cNvPr>
          <p:cNvSpPr>
            <a:spLocks noGrp="1"/>
          </p:cNvSpPr>
          <p:nvPr>
            <p:ph type="title"/>
          </p:nvPr>
        </p:nvSpPr>
        <p:spPr/>
        <p:txBody>
          <a:bodyPr anchor="ctr"/>
          <a:lstStyle/>
          <a:p>
            <a:pPr algn="ctr"/>
            <a:r>
              <a:rPr lang="en-US" dirty="0" smtClean="0"/>
              <a:t>Population Health Internships: </a:t>
            </a:r>
            <a:br>
              <a:rPr lang="en-US" dirty="0" smtClean="0"/>
            </a:br>
            <a:r>
              <a:rPr lang="en-US" dirty="0" smtClean="0"/>
              <a:t/>
            </a:r>
            <a:br>
              <a:rPr lang="en-US" dirty="0" smtClean="0"/>
            </a:br>
            <a:r>
              <a:rPr lang="en-US" sz="4400" dirty="0" smtClean="0"/>
              <a:t>Creating Value-Added Learning Opportunities for Undergraduate Students in Primary Care</a:t>
            </a:r>
            <a:endParaRPr lang="en-US" sz="4400" dirty="0"/>
          </a:p>
        </p:txBody>
      </p:sp>
      <p:sp>
        <p:nvSpPr>
          <p:cNvPr id="3" name="Text Placeholder 2">
            <a:extLst>
              <a:ext uri="{FF2B5EF4-FFF2-40B4-BE49-F238E27FC236}">
                <a16:creationId xmlns:a16="http://schemas.microsoft.com/office/drawing/2014/main" id="{B1F75CCA-55A8-BD4B-855C-A656556111ED}"/>
              </a:ext>
            </a:extLst>
          </p:cNvPr>
          <p:cNvSpPr>
            <a:spLocks noGrp="1"/>
          </p:cNvSpPr>
          <p:nvPr>
            <p:ph type="body" idx="1"/>
          </p:nvPr>
        </p:nvSpPr>
        <p:spPr/>
        <p:txBody>
          <a:bodyPr/>
          <a:lstStyle/>
          <a:p>
            <a:pPr algn="ctr"/>
            <a:r>
              <a:rPr lang="en-US" dirty="0" smtClean="0"/>
              <a:t>Jennifer Reiter, </a:t>
            </a:r>
            <a:r>
              <a:rPr lang="en-US" dirty="0" err="1" smtClean="0"/>
              <a:t>PharmD</a:t>
            </a:r>
            <a:r>
              <a:rPr lang="en-US" dirty="0" smtClean="0"/>
              <a:t>, Purdue University School of Pharmacy</a:t>
            </a:r>
          </a:p>
          <a:p>
            <a:pPr algn="ctr"/>
            <a:r>
              <a:rPr lang="en-US" dirty="0" smtClean="0"/>
              <a:t>Emily Manlove, MD, MPH, Indiana University School of Medicine</a:t>
            </a:r>
          </a:p>
          <a:p>
            <a:pPr algn="ctr"/>
            <a:r>
              <a:rPr lang="en-US" dirty="0" smtClean="0"/>
              <a:t>Indiana University Health, Bloomington, IN</a:t>
            </a:r>
          </a:p>
          <a:p>
            <a:pPr algn="ctr"/>
            <a:endParaRPr lang="en-US" dirty="0"/>
          </a:p>
        </p:txBody>
      </p:sp>
      <p:sp>
        <p:nvSpPr>
          <p:cNvPr id="4" name="Slide Number Placeholder 3">
            <a:extLst>
              <a:ext uri="{FF2B5EF4-FFF2-40B4-BE49-F238E27FC236}">
                <a16:creationId xmlns:a16="http://schemas.microsoft.com/office/drawing/2014/main" id="{7DE58AB5-28F6-924C-89BC-34E786DDEC5E}"/>
              </a:ext>
            </a:extLst>
          </p:cNvPr>
          <p:cNvSpPr>
            <a:spLocks noGrp="1"/>
          </p:cNvSpPr>
          <p:nvPr>
            <p:ph type="sldNum" sz="quarter" idx="12"/>
          </p:nvPr>
        </p:nvSpPr>
        <p:spPr/>
        <p:txBody>
          <a:bodyPr/>
          <a:lstStyle/>
          <a:p>
            <a:fld id="{BBBC2507-A645-EE4E-A7C5-95647605826D}" type="slidenum">
              <a:rPr lang="en-US" smtClean="0"/>
              <a:t>1</a:t>
            </a:fld>
            <a:endParaRPr lang="en-US"/>
          </a:p>
        </p:txBody>
      </p:sp>
    </p:spTree>
    <p:extLst>
      <p:ext uri="{BB962C8B-B14F-4D97-AF65-F5344CB8AC3E}">
        <p14:creationId xmlns:p14="http://schemas.microsoft.com/office/powerpoint/2010/main" val="4000780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30369-3FFB-194E-91E9-DAC9C6EE2F0A}"/>
              </a:ext>
            </a:extLst>
          </p:cNvPr>
          <p:cNvSpPr>
            <a:spLocks noGrp="1"/>
          </p:cNvSpPr>
          <p:nvPr>
            <p:ph type="title"/>
          </p:nvPr>
        </p:nvSpPr>
        <p:spPr>
          <a:xfrm>
            <a:off x="586345" y="546510"/>
            <a:ext cx="12617450" cy="2905607"/>
          </a:xfrm>
        </p:spPr>
        <p:txBody>
          <a:bodyPr>
            <a:normAutofit/>
          </a:bodyPr>
          <a:lstStyle/>
          <a:p>
            <a:r>
              <a:rPr lang="en-US" dirty="0" smtClean="0"/>
              <a:t>Our question: Can we provide an experiential service learning experience for undergraduate students and provide population health management in a family medicine clinic?</a:t>
            </a:r>
            <a:endParaRPr lang="en-US" dirty="0"/>
          </a:p>
        </p:txBody>
      </p:sp>
      <p:sp>
        <p:nvSpPr>
          <p:cNvPr id="3" name="Content Placeholder 2">
            <a:extLst>
              <a:ext uri="{FF2B5EF4-FFF2-40B4-BE49-F238E27FC236}">
                <a16:creationId xmlns:a16="http://schemas.microsoft.com/office/drawing/2014/main" id="{F1BBE8DF-ACD7-DD4A-A948-C439FC5D391B}"/>
              </a:ext>
            </a:extLst>
          </p:cNvPr>
          <p:cNvSpPr>
            <a:spLocks noGrp="1"/>
          </p:cNvSpPr>
          <p:nvPr>
            <p:ph idx="1"/>
          </p:nvPr>
        </p:nvSpPr>
        <p:spPr>
          <a:xfrm>
            <a:off x="586345" y="5435029"/>
            <a:ext cx="12617450" cy="1391374"/>
          </a:xfrm>
        </p:spPr>
        <p:txBody>
          <a:bodyPr/>
          <a:lstStyle/>
          <a:p>
            <a:pPr marL="457200" indent="-457200">
              <a:spcAft>
                <a:spcPts val="1200"/>
              </a:spcAft>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2A0092EC-B1D6-8F40-9839-93E6CF4AEE99}"/>
              </a:ext>
            </a:extLst>
          </p:cNvPr>
          <p:cNvSpPr>
            <a:spLocks noGrp="1"/>
          </p:cNvSpPr>
          <p:nvPr>
            <p:ph type="sldNum" sz="quarter" idx="12"/>
          </p:nvPr>
        </p:nvSpPr>
        <p:spPr/>
        <p:txBody>
          <a:bodyPr/>
          <a:lstStyle/>
          <a:p>
            <a:fld id="{BBBC2507-A645-EE4E-A7C5-95647605826D}" type="slidenum">
              <a:rPr lang="en-US" smtClean="0"/>
              <a:t>10</a:t>
            </a:fld>
            <a:endParaRPr lang="en-US"/>
          </a:p>
        </p:txBody>
      </p:sp>
    </p:spTree>
    <p:extLst>
      <p:ext uri="{BB962C8B-B14F-4D97-AF65-F5344CB8AC3E}">
        <p14:creationId xmlns:p14="http://schemas.microsoft.com/office/powerpoint/2010/main" val="5666601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734900"/>
            <a:ext cx="14630400" cy="9755551"/>
          </a:xfrm>
          <a:prstGeom prst="rect">
            <a:avLst/>
          </a:prstGeom>
        </p:spPr>
      </p:pic>
      <p:sp>
        <p:nvSpPr>
          <p:cNvPr id="4" name="Slide Number Placeholder 3">
            <a:extLst>
              <a:ext uri="{FF2B5EF4-FFF2-40B4-BE49-F238E27FC236}">
                <a16:creationId xmlns:a16="http://schemas.microsoft.com/office/drawing/2014/main" id="{2A0092EC-B1D6-8F40-9839-93E6CF4AEE99}"/>
              </a:ext>
            </a:extLst>
          </p:cNvPr>
          <p:cNvSpPr>
            <a:spLocks noGrp="1"/>
          </p:cNvSpPr>
          <p:nvPr>
            <p:ph type="sldNum" sz="quarter" idx="12"/>
          </p:nvPr>
        </p:nvSpPr>
        <p:spPr/>
        <p:txBody>
          <a:bodyPr/>
          <a:lstStyle/>
          <a:p>
            <a:fld id="{BBBC2507-A645-EE4E-A7C5-95647605826D}" type="slidenum">
              <a:rPr lang="en-US" smtClean="0"/>
              <a:t>11</a:t>
            </a:fld>
            <a:endParaRPr lang="en-US"/>
          </a:p>
        </p:txBody>
      </p:sp>
    </p:spTree>
    <p:extLst>
      <p:ext uri="{BB962C8B-B14F-4D97-AF65-F5344CB8AC3E}">
        <p14:creationId xmlns:p14="http://schemas.microsoft.com/office/powerpoint/2010/main" val="39682687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30369-3FFB-194E-91E9-DAC9C6EE2F0A}"/>
              </a:ext>
            </a:extLst>
          </p:cNvPr>
          <p:cNvSpPr>
            <a:spLocks noGrp="1"/>
          </p:cNvSpPr>
          <p:nvPr>
            <p:ph type="title"/>
          </p:nvPr>
        </p:nvSpPr>
        <p:spPr/>
        <p:txBody>
          <a:bodyPr>
            <a:normAutofit/>
          </a:bodyPr>
          <a:lstStyle/>
          <a:p>
            <a:r>
              <a:rPr lang="en-US" dirty="0" smtClean="0"/>
              <a:t>Project steps </a:t>
            </a:r>
            <a:endParaRPr lang="en-US" dirty="0"/>
          </a:p>
        </p:txBody>
      </p:sp>
      <p:sp>
        <p:nvSpPr>
          <p:cNvPr id="3" name="Content Placeholder 2">
            <a:extLst>
              <a:ext uri="{FF2B5EF4-FFF2-40B4-BE49-F238E27FC236}">
                <a16:creationId xmlns:a16="http://schemas.microsoft.com/office/drawing/2014/main" id="{F1BBE8DF-ACD7-DD4A-A948-C439FC5D391B}"/>
              </a:ext>
            </a:extLst>
          </p:cNvPr>
          <p:cNvSpPr>
            <a:spLocks noGrp="1"/>
          </p:cNvSpPr>
          <p:nvPr>
            <p:ph idx="1"/>
          </p:nvPr>
        </p:nvSpPr>
        <p:spPr>
          <a:xfrm>
            <a:off x="586345" y="1674687"/>
            <a:ext cx="12617450" cy="5151715"/>
          </a:xfrm>
        </p:spPr>
        <p:txBody>
          <a:bodyPr>
            <a:normAutofit lnSpcReduction="10000"/>
          </a:bodyPr>
          <a:lstStyle/>
          <a:p>
            <a:pPr marL="457200" indent="-457200">
              <a:spcAft>
                <a:spcPts val="1200"/>
              </a:spcAft>
              <a:buFont typeface="Arial" panose="020B0604020202020204" pitchFamily="34" charset="0"/>
              <a:buChar char="•"/>
            </a:pPr>
            <a:r>
              <a:rPr lang="en-US" dirty="0" smtClean="0"/>
              <a:t>Student recommendation from faculty </a:t>
            </a:r>
          </a:p>
          <a:p>
            <a:pPr marL="457200" indent="-457200">
              <a:spcAft>
                <a:spcPts val="1200"/>
              </a:spcAft>
              <a:buFont typeface="Arial" panose="020B0604020202020204" pitchFamily="34" charset="0"/>
              <a:buChar char="•"/>
            </a:pPr>
            <a:r>
              <a:rPr lang="en-US" dirty="0" smtClean="0"/>
              <a:t>System approval  </a:t>
            </a:r>
          </a:p>
          <a:p>
            <a:pPr marL="457200" indent="-457200">
              <a:spcAft>
                <a:spcPts val="1200"/>
              </a:spcAft>
              <a:buFont typeface="Arial" panose="020B0604020202020204" pitchFamily="34" charset="0"/>
              <a:buChar char="•"/>
            </a:pPr>
            <a:r>
              <a:rPr lang="en-US" dirty="0" smtClean="0"/>
              <a:t>Protocol development </a:t>
            </a:r>
          </a:p>
          <a:p>
            <a:pPr marL="457200" indent="-457200">
              <a:spcAft>
                <a:spcPts val="1200"/>
              </a:spcAft>
              <a:buFont typeface="Arial" panose="020B0604020202020204" pitchFamily="34" charset="0"/>
              <a:buChar char="•"/>
            </a:pPr>
            <a:r>
              <a:rPr lang="en-US" dirty="0" smtClean="0"/>
              <a:t>Training </a:t>
            </a:r>
          </a:p>
          <a:p>
            <a:pPr marL="457200" indent="-457200">
              <a:spcAft>
                <a:spcPts val="1200"/>
              </a:spcAft>
              <a:buFont typeface="Arial" panose="020B0604020202020204" pitchFamily="34" charset="0"/>
              <a:buChar char="•"/>
            </a:pPr>
            <a:r>
              <a:rPr lang="en-US" dirty="0" smtClean="0"/>
              <a:t>Execution </a:t>
            </a:r>
          </a:p>
          <a:p>
            <a:pPr marL="457200" indent="-457200">
              <a:spcAft>
                <a:spcPts val="1200"/>
              </a:spcAft>
              <a:buFont typeface="Arial" panose="020B0604020202020204" pitchFamily="34" charset="0"/>
              <a:buChar char="•"/>
            </a:pPr>
            <a:r>
              <a:rPr lang="en-US" dirty="0" smtClean="0"/>
              <a:t>Recruitment for another student </a:t>
            </a:r>
          </a:p>
          <a:p>
            <a:pPr marL="457200" indent="-457200">
              <a:spcAft>
                <a:spcPts val="1200"/>
              </a:spcAft>
              <a:buFont typeface="Arial" panose="020B0604020202020204" pitchFamily="34" charset="0"/>
              <a:buChar char="•"/>
            </a:pPr>
            <a:r>
              <a:rPr lang="en-US" dirty="0" smtClean="0"/>
              <a:t>Repeat</a:t>
            </a:r>
          </a:p>
          <a:p>
            <a:pPr marL="457200" indent="-457200">
              <a:spcAft>
                <a:spcPts val="1200"/>
              </a:spcAft>
              <a:buFont typeface="Arial" panose="020B0604020202020204" pitchFamily="34" charset="0"/>
              <a:buChar char="•"/>
            </a:pPr>
            <a:r>
              <a:rPr lang="en-US" dirty="0" smtClean="0"/>
              <a:t>COVID</a:t>
            </a:r>
          </a:p>
          <a:p>
            <a:pPr marL="457200" indent="-457200">
              <a:spcAft>
                <a:spcPts val="1200"/>
              </a:spcAft>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2A0092EC-B1D6-8F40-9839-93E6CF4AEE99}"/>
              </a:ext>
            </a:extLst>
          </p:cNvPr>
          <p:cNvSpPr>
            <a:spLocks noGrp="1"/>
          </p:cNvSpPr>
          <p:nvPr>
            <p:ph type="sldNum" sz="quarter" idx="12"/>
          </p:nvPr>
        </p:nvSpPr>
        <p:spPr/>
        <p:txBody>
          <a:bodyPr/>
          <a:lstStyle/>
          <a:p>
            <a:fld id="{BBBC2507-A645-EE4E-A7C5-95647605826D}" type="slidenum">
              <a:rPr lang="en-US" smtClean="0"/>
              <a:t>12</a:t>
            </a:fld>
            <a:endParaRPr lang="en-US"/>
          </a:p>
        </p:txBody>
      </p:sp>
      <p:pic>
        <p:nvPicPr>
          <p:cNvPr id="5" name="Picture 4"/>
          <p:cNvPicPr>
            <a:picLocks noChangeAspect="1"/>
          </p:cNvPicPr>
          <p:nvPr/>
        </p:nvPicPr>
        <p:blipFill>
          <a:blip r:embed="rId3"/>
          <a:stretch>
            <a:fillRect/>
          </a:stretch>
        </p:blipFill>
        <p:spPr>
          <a:xfrm>
            <a:off x="9377916" y="1480508"/>
            <a:ext cx="3990186" cy="3990186"/>
          </a:xfrm>
          <a:prstGeom prst="rect">
            <a:avLst/>
          </a:prstGeom>
        </p:spPr>
      </p:pic>
    </p:spTree>
    <p:extLst>
      <p:ext uri="{BB962C8B-B14F-4D97-AF65-F5344CB8AC3E}">
        <p14:creationId xmlns:p14="http://schemas.microsoft.com/office/powerpoint/2010/main" val="1893689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30369-3FFB-194E-91E9-DAC9C6EE2F0A}"/>
              </a:ext>
            </a:extLst>
          </p:cNvPr>
          <p:cNvSpPr>
            <a:spLocks noGrp="1"/>
          </p:cNvSpPr>
          <p:nvPr>
            <p:ph type="title"/>
          </p:nvPr>
        </p:nvSpPr>
        <p:spPr/>
        <p:txBody>
          <a:bodyPr>
            <a:normAutofit/>
          </a:bodyPr>
          <a:lstStyle/>
          <a:p>
            <a:r>
              <a:rPr lang="en-US" dirty="0" smtClean="0"/>
              <a:t>Project benefits </a:t>
            </a:r>
            <a:endParaRPr lang="en-US" dirty="0"/>
          </a:p>
        </p:txBody>
      </p:sp>
      <p:sp>
        <p:nvSpPr>
          <p:cNvPr id="3" name="Content Placeholder 2">
            <a:extLst>
              <a:ext uri="{FF2B5EF4-FFF2-40B4-BE49-F238E27FC236}">
                <a16:creationId xmlns:a16="http://schemas.microsoft.com/office/drawing/2014/main" id="{F1BBE8DF-ACD7-DD4A-A948-C439FC5D391B}"/>
              </a:ext>
            </a:extLst>
          </p:cNvPr>
          <p:cNvSpPr>
            <a:spLocks noGrp="1"/>
          </p:cNvSpPr>
          <p:nvPr>
            <p:ph idx="1"/>
          </p:nvPr>
        </p:nvSpPr>
        <p:spPr>
          <a:xfrm>
            <a:off x="586345" y="1430533"/>
            <a:ext cx="12617450" cy="5395870"/>
          </a:xfrm>
        </p:spPr>
        <p:txBody>
          <a:bodyPr/>
          <a:lstStyle/>
          <a:p>
            <a:pPr marL="457200" indent="-457200">
              <a:spcAft>
                <a:spcPts val="1200"/>
              </a:spcAft>
              <a:buFont typeface="Arial" panose="020B0604020202020204" pitchFamily="34" charset="0"/>
              <a:buChar char="•"/>
            </a:pPr>
            <a:endParaRPr lang="en-US" dirty="0" smtClean="0"/>
          </a:p>
          <a:p>
            <a:pPr marL="457200" indent="-457200">
              <a:spcAft>
                <a:spcPts val="1200"/>
              </a:spcAft>
              <a:buFont typeface="Arial" panose="020B0604020202020204" pitchFamily="34" charset="0"/>
              <a:buChar char="•"/>
            </a:pPr>
            <a:r>
              <a:rPr lang="en-US" dirty="0" smtClean="0"/>
              <a:t>Population health management!</a:t>
            </a:r>
          </a:p>
          <a:p>
            <a:pPr marL="457200" indent="-457200">
              <a:spcAft>
                <a:spcPts val="1200"/>
              </a:spcAft>
              <a:buFont typeface="Arial" panose="020B0604020202020204" pitchFamily="34" charset="0"/>
              <a:buChar char="•"/>
            </a:pPr>
            <a:r>
              <a:rPr lang="en-US" dirty="0" smtClean="0"/>
              <a:t>Protocol development/refinement</a:t>
            </a:r>
          </a:p>
          <a:p>
            <a:pPr marL="457200" indent="-457200">
              <a:spcAft>
                <a:spcPts val="1200"/>
              </a:spcAft>
              <a:buFont typeface="Arial" panose="020B0604020202020204" pitchFamily="34" charset="0"/>
              <a:buChar char="•"/>
            </a:pPr>
            <a:r>
              <a:rPr lang="en-US" dirty="0" smtClean="0"/>
              <a:t>Population health management trial</a:t>
            </a:r>
          </a:p>
          <a:p>
            <a:pPr marL="457200" indent="-457200">
              <a:spcAft>
                <a:spcPts val="1200"/>
              </a:spcAft>
              <a:buFont typeface="Arial" panose="020B0604020202020204" pitchFamily="34" charset="0"/>
              <a:buChar char="•"/>
            </a:pPr>
            <a:r>
              <a:rPr lang="en-US" dirty="0" smtClean="0"/>
              <a:t>Enhanced student </a:t>
            </a:r>
            <a:r>
              <a:rPr lang="en-US" dirty="0" smtClean="0"/>
              <a:t>experience</a:t>
            </a:r>
          </a:p>
        </p:txBody>
      </p:sp>
      <p:sp>
        <p:nvSpPr>
          <p:cNvPr id="4" name="Slide Number Placeholder 3">
            <a:extLst>
              <a:ext uri="{FF2B5EF4-FFF2-40B4-BE49-F238E27FC236}">
                <a16:creationId xmlns:a16="http://schemas.microsoft.com/office/drawing/2014/main" id="{2A0092EC-B1D6-8F40-9839-93E6CF4AEE99}"/>
              </a:ext>
            </a:extLst>
          </p:cNvPr>
          <p:cNvSpPr>
            <a:spLocks noGrp="1"/>
          </p:cNvSpPr>
          <p:nvPr>
            <p:ph type="sldNum" sz="quarter" idx="12"/>
          </p:nvPr>
        </p:nvSpPr>
        <p:spPr/>
        <p:txBody>
          <a:bodyPr/>
          <a:lstStyle/>
          <a:p>
            <a:fld id="{BBBC2507-A645-EE4E-A7C5-95647605826D}" type="slidenum">
              <a:rPr lang="en-US" smtClean="0"/>
              <a:t>13</a:t>
            </a:fld>
            <a:endParaRPr lang="en-US"/>
          </a:p>
        </p:txBody>
      </p:sp>
    </p:spTree>
    <p:extLst>
      <p:ext uri="{BB962C8B-B14F-4D97-AF65-F5344CB8AC3E}">
        <p14:creationId xmlns:p14="http://schemas.microsoft.com/office/powerpoint/2010/main" val="2893082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30369-3FFB-194E-91E9-DAC9C6EE2F0A}"/>
              </a:ext>
            </a:extLst>
          </p:cNvPr>
          <p:cNvSpPr>
            <a:spLocks noGrp="1"/>
          </p:cNvSpPr>
          <p:nvPr>
            <p:ph type="title"/>
          </p:nvPr>
        </p:nvSpPr>
        <p:spPr/>
        <p:txBody>
          <a:bodyPr>
            <a:normAutofit/>
          </a:bodyPr>
          <a:lstStyle/>
          <a:p>
            <a:r>
              <a:rPr lang="en-US" dirty="0" smtClean="0"/>
              <a:t>Pitfalls and road bumps </a:t>
            </a:r>
            <a:endParaRPr lang="en-US" dirty="0"/>
          </a:p>
        </p:txBody>
      </p:sp>
      <p:sp>
        <p:nvSpPr>
          <p:cNvPr id="3" name="Content Placeholder 2">
            <a:extLst>
              <a:ext uri="{FF2B5EF4-FFF2-40B4-BE49-F238E27FC236}">
                <a16:creationId xmlns:a16="http://schemas.microsoft.com/office/drawing/2014/main" id="{F1BBE8DF-ACD7-DD4A-A948-C439FC5D391B}"/>
              </a:ext>
            </a:extLst>
          </p:cNvPr>
          <p:cNvSpPr>
            <a:spLocks noGrp="1"/>
          </p:cNvSpPr>
          <p:nvPr>
            <p:ph idx="1"/>
          </p:nvPr>
        </p:nvSpPr>
        <p:spPr>
          <a:xfrm>
            <a:off x="586345" y="1430533"/>
            <a:ext cx="12617450" cy="5395870"/>
          </a:xfrm>
        </p:spPr>
        <p:txBody>
          <a:bodyPr/>
          <a:lstStyle/>
          <a:p>
            <a:pPr marL="457200" indent="-457200">
              <a:spcAft>
                <a:spcPts val="1200"/>
              </a:spcAft>
              <a:buFont typeface="Arial" panose="020B0604020202020204" pitchFamily="34" charset="0"/>
              <a:buChar char="•"/>
            </a:pPr>
            <a:endParaRPr lang="en-US" dirty="0" smtClean="0"/>
          </a:p>
          <a:p>
            <a:pPr marL="457200" indent="-457200">
              <a:spcAft>
                <a:spcPts val="1200"/>
              </a:spcAft>
              <a:buFont typeface="Arial" panose="020B0604020202020204" pitchFamily="34" charset="0"/>
              <a:buChar char="•"/>
            </a:pPr>
            <a:r>
              <a:rPr lang="en-US" dirty="0" smtClean="0"/>
              <a:t>COVID </a:t>
            </a:r>
          </a:p>
          <a:p>
            <a:pPr marL="457200" indent="-457200">
              <a:spcAft>
                <a:spcPts val="1200"/>
              </a:spcAft>
              <a:buFont typeface="Arial" panose="020B0604020202020204" pitchFamily="34" charset="0"/>
              <a:buChar char="•"/>
            </a:pPr>
            <a:r>
              <a:rPr lang="en-US" dirty="0" smtClean="0"/>
              <a:t>Student discomfort with certain tasks </a:t>
            </a:r>
          </a:p>
          <a:p>
            <a:pPr marL="457200" indent="-457200">
              <a:spcAft>
                <a:spcPts val="1200"/>
              </a:spcAft>
              <a:buFont typeface="Arial" panose="020B0604020202020204" pitchFamily="34" charset="0"/>
              <a:buChar char="•"/>
            </a:pPr>
            <a:r>
              <a:rPr lang="en-US" dirty="0" smtClean="0"/>
              <a:t>Training/onboarding time and commitment </a:t>
            </a:r>
          </a:p>
          <a:p>
            <a:pPr marL="457200" indent="-457200">
              <a:spcAft>
                <a:spcPts val="1200"/>
              </a:spcAft>
              <a:buFont typeface="Arial" panose="020B0604020202020204" pitchFamily="34" charset="0"/>
              <a:buChar char="•"/>
            </a:pPr>
            <a:r>
              <a:rPr lang="en-US" dirty="0" smtClean="0"/>
              <a:t>Students </a:t>
            </a:r>
            <a:r>
              <a:rPr lang="en-US" dirty="0" smtClean="0"/>
              <a:t>graduate</a:t>
            </a:r>
            <a:endParaRPr lang="en-US" dirty="0" smtClean="0"/>
          </a:p>
          <a:p>
            <a:pPr marL="457200" indent="-457200">
              <a:spcAft>
                <a:spcPts val="1200"/>
              </a:spcAft>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2A0092EC-B1D6-8F40-9839-93E6CF4AEE99}"/>
              </a:ext>
            </a:extLst>
          </p:cNvPr>
          <p:cNvSpPr>
            <a:spLocks noGrp="1"/>
          </p:cNvSpPr>
          <p:nvPr>
            <p:ph type="sldNum" sz="quarter" idx="12"/>
          </p:nvPr>
        </p:nvSpPr>
        <p:spPr/>
        <p:txBody>
          <a:bodyPr/>
          <a:lstStyle/>
          <a:p>
            <a:fld id="{BBBC2507-A645-EE4E-A7C5-95647605826D}" type="slidenum">
              <a:rPr lang="en-US" smtClean="0"/>
              <a:t>14</a:t>
            </a:fld>
            <a:endParaRPr lang="en-US"/>
          </a:p>
        </p:txBody>
      </p:sp>
    </p:spTree>
    <p:extLst>
      <p:ext uri="{BB962C8B-B14F-4D97-AF65-F5344CB8AC3E}">
        <p14:creationId xmlns:p14="http://schemas.microsoft.com/office/powerpoint/2010/main" val="2855561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30369-3FFB-194E-91E9-DAC9C6EE2F0A}"/>
              </a:ext>
            </a:extLst>
          </p:cNvPr>
          <p:cNvSpPr>
            <a:spLocks noGrp="1"/>
          </p:cNvSpPr>
          <p:nvPr>
            <p:ph type="title"/>
          </p:nvPr>
        </p:nvSpPr>
        <p:spPr/>
        <p:txBody>
          <a:bodyPr>
            <a:normAutofit/>
          </a:bodyPr>
          <a:lstStyle/>
          <a:p>
            <a:r>
              <a:rPr lang="en-US" dirty="0" smtClean="0"/>
              <a:t>Next steps </a:t>
            </a:r>
            <a:endParaRPr lang="en-US" dirty="0"/>
          </a:p>
        </p:txBody>
      </p:sp>
      <p:sp>
        <p:nvSpPr>
          <p:cNvPr id="3" name="Content Placeholder 2">
            <a:extLst>
              <a:ext uri="{FF2B5EF4-FFF2-40B4-BE49-F238E27FC236}">
                <a16:creationId xmlns:a16="http://schemas.microsoft.com/office/drawing/2014/main" id="{F1BBE8DF-ACD7-DD4A-A948-C439FC5D391B}"/>
              </a:ext>
            </a:extLst>
          </p:cNvPr>
          <p:cNvSpPr>
            <a:spLocks noGrp="1"/>
          </p:cNvSpPr>
          <p:nvPr>
            <p:ph idx="1"/>
          </p:nvPr>
        </p:nvSpPr>
        <p:spPr>
          <a:xfrm>
            <a:off x="586345" y="1430533"/>
            <a:ext cx="12617450" cy="5395870"/>
          </a:xfrm>
        </p:spPr>
        <p:txBody>
          <a:bodyPr/>
          <a:lstStyle/>
          <a:p>
            <a:pPr marL="457200" indent="-457200">
              <a:spcAft>
                <a:spcPts val="1200"/>
              </a:spcAft>
              <a:buFont typeface="Arial" panose="020B0604020202020204" pitchFamily="34" charset="0"/>
              <a:buChar char="•"/>
            </a:pPr>
            <a:endParaRPr lang="en-US" smtClean="0"/>
          </a:p>
          <a:p>
            <a:pPr marL="457200" indent="-457200">
              <a:spcAft>
                <a:spcPts val="1200"/>
              </a:spcAft>
              <a:buFont typeface="Arial" panose="020B0604020202020204" pitchFamily="34" charset="0"/>
              <a:buChar char="•"/>
            </a:pPr>
            <a:r>
              <a:rPr lang="en-US" smtClean="0"/>
              <a:t>Population </a:t>
            </a:r>
            <a:r>
              <a:rPr lang="en-US" dirty="0" smtClean="0"/>
              <a:t>health management team </a:t>
            </a:r>
          </a:p>
          <a:p>
            <a:pPr marL="457200" indent="-457200">
              <a:spcAft>
                <a:spcPts val="1200"/>
              </a:spcAft>
              <a:buFont typeface="Arial" panose="020B0604020202020204" pitchFamily="34" charset="0"/>
              <a:buChar char="•"/>
            </a:pPr>
            <a:r>
              <a:rPr lang="en-US" dirty="0" smtClean="0"/>
              <a:t>Dedicated data collection </a:t>
            </a:r>
          </a:p>
          <a:p>
            <a:pPr marL="457200" indent="-457200">
              <a:spcAft>
                <a:spcPts val="1200"/>
              </a:spcAft>
              <a:buFont typeface="Arial" panose="020B0604020202020204" pitchFamily="34" charset="0"/>
              <a:buChar char="•"/>
            </a:pPr>
            <a:r>
              <a:rPr lang="en-US" dirty="0" smtClean="0"/>
              <a:t>Understanding who can provide population health management </a:t>
            </a:r>
          </a:p>
          <a:p>
            <a:pPr marL="457200" indent="-457200">
              <a:spcAft>
                <a:spcPts val="1200"/>
              </a:spcAft>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2A0092EC-B1D6-8F40-9839-93E6CF4AEE99}"/>
              </a:ext>
            </a:extLst>
          </p:cNvPr>
          <p:cNvSpPr>
            <a:spLocks noGrp="1"/>
          </p:cNvSpPr>
          <p:nvPr>
            <p:ph type="sldNum" sz="quarter" idx="12"/>
          </p:nvPr>
        </p:nvSpPr>
        <p:spPr/>
        <p:txBody>
          <a:bodyPr/>
          <a:lstStyle/>
          <a:p>
            <a:fld id="{BBBC2507-A645-EE4E-A7C5-95647605826D}" type="slidenum">
              <a:rPr lang="en-US" smtClean="0"/>
              <a:t>15</a:t>
            </a:fld>
            <a:endParaRPr lang="en-US"/>
          </a:p>
        </p:txBody>
      </p:sp>
    </p:spTree>
    <p:extLst>
      <p:ext uri="{BB962C8B-B14F-4D97-AF65-F5344CB8AC3E}">
        <p14:creationId xmlns:p14="http://schemas.microsoft.com/office/powerpoint/2010/main" val="2001858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998F5-DB57-0B4F-8197-3FFE8F437141}"/>
              </a:ext>
            </a:extLst>
          </p:cNvPr>
          <p:cNvSpPr>
            <a:spLocks noGrp="1"/>
          </p:cNvSpPr>
          <p:nvPr>
            <p:ph type="title"/>
          </p:nvPr>
        </p:nvSpPr>
        <p:spPr/>
        <p:txBody>
          <a:bodyPr/>
          <a:lstStyle/>
          <a:p>
            <a:pPr algn="ctr"/>
            <a:r>
              <a:rPr lang="en-US" dirty="0" smtClean="0"/>
              <a:t>Thank you!</a:t>
            </a:r>
            <a:br>
              <a:rPr lang="en-US" dirty="0" smtClean="0"/>
            </a:br>
            <a:r>
              <a:rPr lang="en-US" dirty="0"/>
              <a:t/>
            </a:r>
            <a:br>
              <a:rPr lang="en-US" dirty="0"/>
            </a:br>
            <a:r>
              <a:rPr lang="en-US" dirty="0" smtClean="0"/>
              <a:t>Questions?</a:t>
            </a:r>
            <a:endParaRPr lang="en-US" dirty="0"/>
          </a:p>
        </p:txBody>
      </p:sp>
      <p:sp>
        <p:nvSpPr>
          <p:cNvPr id="4" name="Slide Number Placeholder 3">
            <a:extLst>
              <a:ext uri="{FF2B5EF4-FFF2-40B4-BE49-F238E27FC236}">
                <a16:creationId xmlns:a16="http://schemas.microsoft.com/office/drawing/2014/main" id="{A6549EDB-89F7-8A4B-8C1A-D88CC99440AB}"/>
              </a:ext>
            </a:extLst>
          </p:cNvPr>
          <p:cNvSpPr>
            <a:spLocks noGrp="1"/>
          </p:cNvSpPr>
          <p:nvPr>
            <p:ph type="sldNum" sz="quarter" idx="12"/>
          </p:nvPr>
        </p:nvSpPr>
        <p:spPr/>
        <p:txBody>
          <a:bodyPr/>
          <a:lstStyle/>
          <a:p>
            <a:fld id="{BBBC2507-A645-EE4E-A7C5-95647605826D}" type="slidenum">
              <a:rPr lang="en-US" smtClean="0"/>
              <a:t>16</a:t>
            </a:fld>
            <a:endParaRPr lang="en-US"/>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9641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A94FC-F83C-8747-A266-3C30DDB93815}"/>
              </a:ext>
            </a:extLst>
          </p:cNvPr>
          <p:cNvSpPr>
            <a:spLocks noGrp="1"/>
          </p:cNvSpPr>
          <p:nvPr>
            <p:ph type="title"/>
          </p:nvPr>
        </p:nvSpPr>
        <p:spPr>
          <a:xfrm>
            <a:off x="998538" y="2051050"/>
            <a:ext cx="12619037" cy="1800225"/>
          </a:xfrm>
        </p:spPr>
        <p:txBody>
          <a:bodyPr/>
          <a:lstStyle/>
          <a:p>
            <a:pPr algn="ctr"/>
            <a:r>
              <a:rPr lang="en-US" dirty="0"/>
              <a:t>Disclosures</a:t>
            </a:r>
          </a:p>
        </p:txBody>
      </p:sp>
      <p:sp>
        <p:nvSpPr>
          <p:cNvPr id="3" name="Text Placeholder 2">
            <a:extLst>
              <a:ext uri="{FF2B5EF4-FFF2-40B4-BE49-F238E27FC236}">
                <a16:creationId xmlns:a16="http://schemas.microsoft.com/office/drawing/2014/main" id="{ECF32D36-F4B6-FF4C-BAE4-7808CA8A0082}"/>
              </a:ext>
            </a:extLst>
          </p:cNvPr>
          <p:cNvSpPr>
            <a:spLocks noGrp="1"/>
          </p:cNvSpPr>
          <p:nvPr>
            <p:ph type="body" idx="1"/>
          </p:nvPr>
        </p:nvSpPr>
        <p:spPr>
          <a:xfrm>
            <a:off x="998538" y="3990473"/>
            <a:ext cx="12619037" cy="1800225"/>
          </a:xfrm>
        </p:spPr>
        <p:txBody>
          <a:bodyPr/>
          <a:lstStyle/>
          <a:p>
            <a:pPr algn="ctr"/>
            <a:r>
              <a:rPr lang="en-US" dirty="0" smtClean="0"/>
              <a:t>None</a:t>
            </a:r>
            <a:endParaRPr lang="en-US" dirty="0"/>
          </a:p>
        </p:txBody>
      </p:sp>
      <p:sp>
        <p:nvSpPr>
          <p:cNvPr id="4" name="Slide Number Placeholder 3">
            <a:extLst>
              <a:ext uri="{FF2B5EF4-FFF2-40B4-BE49-F238E27FC236}">
                <a16:creationId xmlns:a16="http://schemas.microsoft.com/office/drawing/2014/main" id="{6D56304A-D8F6-8048-92F9-348961C70B82}"/>
              </a:ext>
            </a:extLst>
          </p:cNvPr>
          <p:cNvSpPr>
            <a:spLocks noGrp="1"/>
          </p:cNvSpPr>
          <p:nvPr>
            <p:ph type="sldNum" sz="quarter" idx="12"/>
          </p:nvPr>
        </p:nvSpPr>
        <p:spPr/>
        <p:txBody>
          <a:bodyPr/>
          <a:lstStyle/>
          <a:p>
            <a:fld id="{BBBC2507-A645-EE4E-A7C5-95647605826D}" type="slidenum">
              <a:rPr lang="en-US" smtClean="0"/>
              <a:t>2</a:t>
            </a:fld>
            <a:endParaRPr lang="en-US"/>
          </a:p>
        </p:txBody>
      </p:sp>
    </p:spTree>
    <p:extLst>
      <p:ext uri="{BB962C8B-B14F-4D97-AF65-F5344CB8AC3E}">
        <p14:creationId xmlns:p14="http://schemas.microsoft.com/office/powerpoint/2010/main" val="1907388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A94FC-F83C-8747-A266-3C30DDB93815}"/>
              </a:ext>
            </a:extLst>
          </p:cNvPr>
          <p:cNvSpPr>
            <a:spLocks noGrp="1"/>
          </p:cNvSpPr>
          <p:nvPr>
            <p:ph type="title"/>
          </p:nvPr>
        </p:nvSpPr>
        <p:spPr>
          <a:xfrm>
            <a:off x="998537" y="512926"/>
            <a:ext cx="12619037" cy="837116"/>
          </a:xfrm>
        </p:spPr>
        <p:txBody>
          <a:bodyPr/>
          <a:lstStyle/>
          <a:p>
            <a:pPr algn="ctr"/>
            <a:r>
              <a:rPr lang="en-US" dirty="0"/>
              <a:t>Setting</a:t>
            </a:r>
          </a:p>
        </p:txBody>
      </p:sp>
      <p:sp>
        <p:nvSpPr>
          <p:cNvPr id="4" name="Slide Number Placeholder 3">
            <a:extLst>
              <a:ext uri="{FF2B5EF4-FFF2-40B4-BE49-F238E27FC236}">
                <a16:creationId xmlns:a16="http://schemas.microsoft.com/office/drawing/2014/main" id="{6D56304A-D8F6-8048-92F9-348961C70B82}"/>
              </a:ext>
            </a:extLst>
          </p:cNvPr>
          <p:cNvSpPr>
            <a:spLocks noGrp="1"/>
          </p:cNvSpPr>
          <p:nvPr>
            <p:ph type="sldNum" sz="quarter" idx="12"/>
          </p:nvPr>
        </p:nvSpPr>
        <p:spPr/>
        <p:txBody>
          <a:bodyPr/>
          <a:lstStyle/>
          <a:p>
            <a:fld id="{BBBC2507-A645-EE4E-A7C5-95647605826D}" type="slidenum">
              <a:rPr lang="en-US" smtClean="0"/>
              <a:t>3</a:t>
            </a:fld>
            <a:endParaRPr lang="en-US"/>
          </a:p>
        </p:txBody>
      </p:sp>
      <p:pic>
        <p:nvPicPr>
          <p:cNvPr id="1032" name="Picture 8" descr="Jobs with Indiana University Health"/>
          <p:cNvPicPr>
            <a:picLocks noChangeAspect="1" noChangeArrowheads="1"/>
          </p:cNvPicPr>
          <p:nvPr/>
        </p:nvPicPr>
        <p:blipFill rotWithShape="1">
          <a:blip r:embed="rId3">
            <a:extLst>
              <a:ext uri="{28A0092B-C50C-407E-A947-70E740481C1C}">
                <a14:useLocalDpi xmlns:a14="http://schemas.microsoft.com/office/drawing/2010/main" val="0"/>
              </a:ext>
            </a:extLst>
          </a:blip>
          <a:srcRect t="26157" b="25660"/>
          <a:stretch/>
        </p:blipFill>
        <p:spPr bwMode="auto">
          <a:xfrm>
            <a:off x="418975" y="2208944"/>
            <a:ext cx="6567452" cy="15822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ap of Bloomington, IN, Indiana"/>
          <p:cNvPicPr>
            <a:picLocks noChangeAspect="1" noChangeArrowheads="1"/>
          </p:cNvPicPr>
          <p:nvPr/>
        </p:nvPicPr>
        <p:blipFill rotWithShape="1">
          <a:blip r:embed="rId4">
            <a:extLst>
              <a:ext uri="{28A0092B-C50C-407E-A947-70E740481C1C}">
                <a14:useLocalDpi xmlns:a14="http://schemas.microsoft.com/office/drawing/2010/main" val="0"/>
              </a:ext>
            </a:extLst>
          </a:blip>
          <a:srcRect b="4104"/>
          <a:stretch/>
        </p:blipFill>
        <p:spPr bwMode="auto">
          <a:xfrm>
            <a:off x="7078893" y="1340041"/>
            <a:ext cx="7292015" cy="5964886"/>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id="{F1BBE8DF-ACD7-DD4A-A948-C439FC5D391B}"/>
              </a:ext>
            </a:extLst>
          </p:cNvPr>
          <p:cNvSpPr txBox="1">
            <a:spLocks/>
          </p:cNvSpPr>
          <p:nvPr/>
        </p:nvSpPr>
        <p:spPr>
          <a:xfrm>
            <a:off x="418975" y="4198167"/>
            <a:ext cx="5632503" cy="269975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1"/>
              </a:buClr>
              <a:buSzPct val="66000"/>
              <a:buFont typeface="Wingdings" pitchFamily="2" charset="2"/>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SzPct val="66000"/>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Clr>
                <a:schemeClr val="accent1"/>
              </a:buClr>
              <a:buSzPct val="66000"/>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Clr>
                <a:schemeClr val="accent1"/>
              </a:buClr>
              <a:buSzPct val="66000"/>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Clr>
                <a:schemeClr val="accent1"/>
              </a:buClr>
              <a:buSzPct val="66000"/>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2800" dirty="0" smtClean="0"/>
              <a:t>S. Rogers Primary Care Office </a:t>
            </a:r>
          </a:p>
          <a:p>
            <a:pPr marL="457200" indent="-457200">
              <a:buFont typeface="Arial" panose="020B0604020202020204" pitchFamily="34" charset="0"/>
              <a:buChar char="•"/>
            </a:pPr>
            <a:r>
              <a:rPr lang="en-US" dirty="0" smtClean="0"/>
              <a:t>3 family physicians </a:t>
            </a:r>
          </a:p>
          <a:p>
            <a:pPr marL="457200" indent="-457200">
              <a:buFont typeface="Arial" panose="020B0604020202020204" pitchFamily="34" charset="0"/>
              <a:buChar char="•"/>
            </a:pPr>
            <a:r>
              <a:rPr lang="en-US" dirty="0" smtClean="0"/>
              <a:t>3 nurse practitioners </a:t>
            </a:r>
          </a:p>
          <a:p>
            <a:pPr marL="457200" indent="-457200">
              <a:buFont typeface="Arial" panose="020B0604020202020204" pitchFamily="34" charset="0"/>
              <a:buChar char="•"/>
            </a:pPr>
            <a:r>
              <a:rPr lang="en-US" dirty="0" smtClean="0"/>
              <a:t>1 clinical pharmacist </a:t>
            </a:r>
          </a:p>
          <a:p>
            <a:pPr marL="457200" indent="-457200">
              <a:buFont typeface="Arial" panose="020B0604020202020204" pitchFamily="34" charset="0"/>
              <a:buChar char="•"/>
            </a:pPr>
            <a:r>
              <a:rPr lang="en-US" dirty="0" smtClean="0"/>
              <a:t>1 mental health provider </a:t>
            </a:r>
            <a:endParaRPr lang="en-US" dirty="0"/>
          </a:p>
        </p:txBody>
      </p:sp>
    </p:spTree>
    <p:extLst>
      <p:ext uri="{BB962C8B-B14F-4D97-AF65-F5344CB8AC3E}">
        <p14:creationId xmlns:p14="http://schemas.microsoft.com/office/powerpoint/2010/main" val="3472374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30369-3FFB-194E-91E9-DAC9C6EE2F0A}"/>
              </a:ext>
            </a:extLst>
          </p:cNvPr>
          <p:cNvSpPr>
            <a:spLocks noGrp="1"/>
          </p:cNvSpPr>
          <p:nvPr>
            <p:ph type="title"/>
          </p:nvPr>
        </p:nvSpPr>
        <p:spPr/>
        <p:txBody>
          <a:bodyPr/>
          <a:lstStyle/>
          <a:p>
            <a:r>
              <a:rPr lang="en-US" dirty="0" smtClean="0"/>
              <a:t>What is population health management?</a:t>
            </a:r>
            <a:endParaRPr lang="en-US" dirty="0"/>
          </a:p>
        </p:txBody>
      </p:sp>
      <p:sp>
        <p:nvSpPr>
          <p:cNvPr id="3" name="Content Placeholder 2">
            <a:extLst>
              <a:ext uri="{FF2B5EF4-FFF2-40B4-BE49-F238E27FC236}">
                <a16:creationId xmlns:a16="http://schemas.microsoft.com/office/drawing/2014/main" id="{F1BBE8DF-ACD7-DD4A-A948-C439FC5D391B}"/>
              </a:ext>
            </a:extLst>
          </p:cNvPr>
          <p:cNvSpPr>
            <a:spLocks noGrp="1"/>
          </p:cNvSpPr>
          <p:nvPr>
            <p:ph idx="1"/>
          </p:nvPr>
        </p:nvSpPr>
        <p:spPr/>
        <p:txBody>
          <a:bodyPr/>
          <a:lstStyle/>
          <a:p>
            <a:pPr marL="457200" indent="-457200">
              <a:buFont typeface="Arial" panose="020B0604020202020204" pitchFamily="34" charset="0"/>
              <a:buChar char="•"/>
            </a:pPr>
            <a:r>
              <a:rPr lang="en-US" dirty="0" smtClean="0"/>
              <a:t>A strategy to realize improvements in population health and quality of care while reducing cost growth (</a:t>
            </a:r>
            <a:r>
              <a:rPr lang="en-US" dirty="0" err="1" smtClean="0"/>
              <a:t>Steenkamer</a:t>
            </a:r>
            <a:r>
              <a:rPr lang="en-US" dirty="0" smtClean="0"/>
              <a:t>, et al, 2017) </a:t>
            </a:r>
          </a:p>
          <a:p>
            <a:endParaRPr lang="en-US" dirty="0"/>
          </a:p>
        </p:txBody>
      </p:sp>
      <p:sp>
        <p:nvSpPr>
          <p:cNvPr id="4" name="Slide Number Placeholder 3">
            <a:extLst>
              <a:ext uri="{FF2B5EF4-FFF2-40B4-BE49-F238E27FC236}">
                <a16:creationId xmlns:a16="http://schemas.microsoft.com/office/drawing/2014/main" id="{2A0092EC-B1D6-8F40-9839-93E6CF4AEE99}"/>
              </a:ext>
            </a:extLst>
          </p:cNvPr>
          <p:cNvSpPr>
            <a:spLocks noGrp="1"/>
          </p:cNvSpPr>
          <p:nvPr>
            <p:ph type="sldNum" sz="quarter" idx="12"/>
          </p:nvPr>
        </p:nvSpPr>
        <p:spPr/>
        <p:txBody>
          <a:bodyPr/>
          <a:lstStyle/>
          <a:p>
            <a:fld id="{BBBC2507-A645-EE4E-A7C5-95647605826D}" type="slidenum">
              <a:rPr lang="en-US" smtClean="0"/>
              <a:t>4</a:t>
            </a:fld>
            <a:endParaRPr lang="en-US"/>
          </a:p>
        </p:txBody>
      </p:sp>
      <p:pic>
        <p:nvPicPr>
          <p:cNvPr id="5" name="Picture 4"/>
          <p:cNvPicPr>
            <a:picLocks noChangeAspect="1"/>
          </p:cNvPicPr>
          <p:nvPr/>
        </p:nvPicPr>
        <p:blipFill rotWithShape="1">
          <a:blip r:embed="rId3"/>
          <a:srcRect l="7375" t="2762" r="5057" b="15384"/>
          <a:stretch/>
        </p:blipFill>
        <p:spPr>
          <a:xfrm>
            <a:off x="7212458" y="2785802"/>
            <a:ext cx="5702158" cy="4040601"/>
          </a:xfrm>
          <a:prstGeom prst="rect">
            <a:avLst/>
          </a:prstGeom>
        </p:spPr>
      </p:pic>
      <p:sp>
        <p:nvSpPr>
          <p:cNvPr id="6" name="Content Placeholder 2">
            <a:extLst>
              <a:ext uri="{FF2B5EF4-FFF2-40B4-BE49-F238E27FC236}">
                <a16:creationId xmlns:a16="http://schemas.microsoft.com/office/drawing/2014/main" id="{F1BBE8DF-ACD7-DD4A-A948-C439FC5D391B}"/>
              </a:ext>
            </a:extLst>
          </p:cNvPr>
          <p:cNvSpPr txBox="1">
            <a:spLocks/>
          </p:cNvSpPr>
          <p:nvPr/>
        </p:nvSpPr>
        <p:spPr>
          <a:xfrm>
            <a:off x="1818526" y="4491797"/>
            <a:ext cx="5496674" cy="6286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5"/>
              </a:buClr>
              <a:buSzPct val="66000"/>
              <a:buFont typeface="Wingdings" pitchFamily="2" charset="2"/>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5"/>
              </a:buClr>
              <a:buSzPct val="66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5"/>
              </a:buClr>
              <a:buSzPct val="66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5"/>
              </a:buClr>
              <a:buSzPct val="66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5"/>
              </a:buClr>
              <a:buSzPct val="66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smtClean="0">
                <a:sym typeface="Wingdings" panose="05000000000000000000" pitchFamily="2" charset="2"/>
              </a:rPr>
              <a:t> the quadruple aim</a:t>
            </a:r>
            <a:endParaRPr lang="en-US" sz="3600" b="1" dirty="0" smtClean="0"/>
          </a:p>
          <a:p>
            <a:endParaRPr lang="en-US" dirty="0"/>
          </a:p>
        </p:txBody>
      </p:sp>
    </p:spTree>
    <p:extLst>
      <p:ext uri="{BB962C8B-B14F-4D97-AF65-F5344CB8AC3E}">
        <p14:creationId xmlns:p14="http://schemas.microsoft.com/office/powerpoint/2010/main" val="2304228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30369-3FFB-194E-91E9-DAC9C6EE2F0A}"/>
              </a:ext>
            </a:extLst>
          </p:cNvPr>
          <p:cNvSpPr>
            <a:spLocks noGrp="1"/>
          </p:cNvSpPr>
          <p:nvPr>
            <p:ph type="title"/>
          </p:nvPr>
        </p:nvSpPr>
        <p:spPr/>
        <p:txBody>
          <a:bodyPr/>
          <a:lstStyle/>
          <a:p>
            <a:r>
              <a:rPr lang="en-US" dirty="0" smtClean="0"/>
              <a:t>What is population health management?</a:t>
            </a:r>
            <a:endParaRPr lang="en-US" dirty="0"/>
          </a:p>
        </p:txBody>
      </p:sp>
      <p:sp>
        <p:nvSpPr>
          <p:cNvPr id="3" name="Content Placeholder 2">
            <a:extLst>
              <a:ext uri="{FF2B5EF4-FFF2-40B4-BE49-F238E27FC236}">
                <a16:creationId xmlns:a16="http://schemas.microsoft.com/office/drawing/2014/main" id="{F1BBE8DF-ACD7-DD4A-A948-C439FC5D391B}"/>
              </a:ext>
            </a:extLst>
          </p:cNvPr>
          <p:cNvSpPr>
            <a:spLocks noGrp="1"/>
          </p:cNvSpPr>
          <p:nvPr>
            <p:ph idx="1"/>
          </p:nvPr>
        </p:nvSpPr>
        <p:spPr/>
        <p:txBody>
          <a:bodyPr/>
          <a:lstStyle/>
          <a:p>
            <a:pPr marL="457200" indent="-457200">
              <a:buFont typeface="Arial" panose="020B0604020202020204" pitchFamily="34" charset="0"/>
              <a:buChar char="•"/>
            </a:pPr>
            <a:r>
              <a:rPr lang="en-US" dirty="0" smtClean="0"/>
              <a:t>Population identification </a:t>
            </a:r>
          </a:p>
          <a:p>
            <a:pPr marL="457200" indent="-457200">
              <a:buFont typeface="Arial" panose="020B0604020202020204" pitchFamily="34" charset="0"/>
              <a:buChar char="•"/>
            </a:pPr>
            <a:r>
              <a:rPr lang="en-US" dirty="0" smtClean="0"/>
              <a:t>Risk stratification </a:t>
            </a:r>
          </a:p>
          <a:p>
            <a:pPr marL="457200" indent="-457200">
              <a:buFont typeface="Arial" panose="020B0604020202020204" pitchFamily="34" charset="0"/>
              <a:buChar char="•"/>
            </a:pPr>
            <a:r>
              <a:rPr lang="en-US" dirty="0" smtClean="0"/>
              <a:t>Intervention </a:t>
            </a:r>
          </a:p>
          <a:p>
            <a:pPr marL="1143000" lvl="1" indent="-457200"/>
            <a:r>
              <a:rPr lang="en-US" dirty="0" smtClean="0"/>
              <a:t>Disease management </a:t>
            </a:r>
          </a:p>
          <a:p>
            <a:pPr marL="1143000" lvl="1" indent="-457200"/>
            <a:r>
              <a:rPr lang="en-US" dirty="0" smtClean="0"/>
              <a:t>Preventive services </a:t>
            </a:r>
          </a:p>
          <a:p>
            <a:pPr marL="1143000" lvl="1" indent="-457200"/>
            <a:r>
              <a:rPr lang="en-US" dirty="0" smtClean="0"/>
              <a:t>Health promotion </a:t>
            </a:r>
            <a:endParaRPr lang="en-US" dirty="0"/>
          </a:p>
          <a:p>
            <a:pPr marL="457200" indent="-457200">
              <a:buFont typeface="Arial" panose="020B0604020202020204" pitchFamily="34" charset="0"/>
              <a:buChar char="•"/>
            </a:pPr>
            <a:r>
              <a:rPr lang="en-US" dirty="0" smtClean="0"/>
              <a:t>Impact evaluation </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smtClean="0"/>
              <a:t>Population health “brings significant health concerns into focus and addresses ways that resources can be allocated to overcome the problems that drive poor health conditions in the population.” </a:t>
            </a:r>
            <a:endParaRPr lang="en-US" dirty="0"/>
          </a:p>
        </p:txBody>
      </p:sp>
      <p:sp>
        <p:nvSpPr>
          <p:cNvPr id="4" name="Slide Number Placeholder 3">
            <a:extLst>
              <a:ext uri="{FF2B5EF4-FFF2-40B4-BE49-F238E27FC236}">
                <a16:creationId xmlns:a16="http://schemas.microsoft.com/office/drawing/2014/main" id="{2A0092EC-B1D6-8F40-9839-93E6CF4AEE99}"/>
              </a:ext>
            </a:extLst>
          </p:cNvPr>
          <p:cNvSpPr>
            <a:spLocks noGrp="1"/>
          </p:cNvSpPr>
          <p:nvPr>
            <p:ph type="sldNum" sz="quarter" idx="12"/>
          </p:nvPr>
        </p:nvSpPr>
        <p:spPr/>
        <p:txBody>
          <a:bodyPr/>
          <a:lstStyle/>
          <a:p>
            <a:fld id="{BBBC2507-A645-EE4E-A7C5-95647605826D}" type="slidenum">
              <a:rPr lang="en-US" smtClean="0"/>
              <a:t>5</a:t>
            </a:fld>
            <a:endParaRPr lang="en-US"/>
          </a:p>
        </p:txBody>
      </p:sp>
    </p:spTree>
    <p:extLst>
      <p:ext uri="{BB962C8B-B14F-4D97-AF65-F5344CB8AC3E}">
        <p14:creationId xmlns:p14="http://schemas.microsoft.com/office/powerpoint/2010/main" val="2587793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30369-3FFB-194E-91E9-DAC9C6EE2F0A}"/>
              </a:ext>
            </a:extLst>
          </p:cNvPr>
          <p:cNvSpPr>
            <a:spLocks noGrp="1"/>
          </p:cNvSpPr>
          <p:nvPr>
            <p:ph type="title"/>
          </p:nvPr>
        </p:nvSpPr>
        <p:spPr/>
        <p:txBody>
          <a:bodyPr>
            <a:normAutofit fontScale="90000"/>
          </a:bodyPr>
          <a:lstStyle/>
          <a:p>
            <a:r>
              <a:rPr lang="en-US" dirty="0" smtClean="0"/>
              <a:t>How is population health management useful in primary care?</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432075939"/>
              </p:ext>
            </p:extLst>
          </p:nvPr>
        </p:nvGraphicFramePr>
        <p:xfrm>
          <a:off x="585788" y="1746250"/>
          <a:ext cx="12617450" cy="508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2A0092EC-B1D6-8F40-9839-93E6CF4AEE99}"/>
              </a:ext>
            </a:extLst>
          </p:cNvPr>
          <p:cNvSpPr>
            <a:spLocks noGrp="1"/>
          </p:cNvSpPr>
          <p:nvPr>
            <p:ph type="sldNum" sz="quarter" idx="12"/>
          </p:nvPr>
        </p:nvSpPr>
        <p:spPr/>
        <p:txBody>
          <a:bodyPr/>
          <a:lstStyle/>
          <a:p>
            <a:fld id="{BBBC2507-A645-EE4E-A7C5-95647605826D}" type="slidenum">
              <a:rPr lang="en-US" smtClean="0"/>
              <a:t>6</a:t>
            </a:fld>
            <a:endParaRPr lang="en-US"/>
          </a:p>
        </p:txBody>
      </p:sp>
    </p:spTree>
    <p:extLst>
      <p:ext uri="{BB962C8B-B14F-4D97-AF65-F5344CB8AC3E}">
        <p14:creationId xmlns:p14="http://schemas.microsoft.com/office/powerpoint/2010/main" val="413641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30369-3FFB-194E-91E9-DAC9C6EE2F0A}"/>
              </a:ext>
            </a:extLst>
          </p:cNvPr>
          <p:cNvSpPr>
            <a:spLocks noGrp="1"/>
          </p:cNvSpPr>
          <p:nvPr>
            <p:ph type="title"/>
          </p:nvPr>
        </p:nvSpPr>
        <p:spPr/>
        <p:txBody>
          <a:bodyPr>
            <a:normAutofit fontScale="90000"/>
          </a:bodyPr>
          <a:lstStyle/>
          <a:p>
            <a:r>
              <a:rPr lang="en-US" dirty="0" smtClean="0"/>
              <a:t>What are the barriers to providing population health management in typical primary care offices?</a:t>
            </a:r>
            <a:endParaRPr lang="en-US" dirty="0"/>
          </a:p>
        </p:txBody>
      </p:sp>
      <p:sp>
        <p:nvSpPr>
          <p:cNvPr id="3" name="Content Placeholder 2">
            <a:extLst>
              <a:ext uri="{FF2B5EF4-FFF2-40B4-BE49-F238E27FC236}">
                <a16:creationId xmlns:a16="http://schemas.microsoft.com/office/drawing/2014/main" id="{F1BBE8DF-ACD7-DD4A-A948-C439FC5D391B}"/>
              </a:ext>
            </a:extLst>
          </p:cNvPr>
          <p:cNvSpPr>
            <a:spLocks noGrp="1"/>
          </p:cNvSpPr>
          <p:nvPr>
            <p:ph idx="1"/>
          </p:nvPr>
        </p:nvSpPr>
        <p:spPr>
          <a:xfrm>
            <a:off x="586345" y="1746607"/>
            <a:ext cx="12617450" cy="5079796"/>
          </a:xfrm>
        </p:spPr>
        <p:txBody>
          <a:bodyPr/>
          <a:lstStyle/>
          <a:p>
            <a:pPr marL="457200" indent="-457200">
              <a:spcAft>
                <a:spcPts val="1200"/>
              </a:spcAft>
              <a:buFont typeface="Arial" panose="020B0604020202020204" pitchFamily="34" charset="0"/>
              <a:buChar char="•"/>
            </a:pPr>
            <a:endParaRPr lang="en-US" dirty="0" smtClean="0"/>
          </a:p>
          <a:p>
            <a:pPr marL="457200" indent="-457200">
              <a:spcAft>
                <a:spcPts val="1200"/>
              </a:spcAft>
              <a:buFont typeface="Arial" panose="020B0604020202020204" pitchFamily="34" charset="0"/>
              <a:buChar char="•"/>
            </a:pPr>
            <a:r>
              <a:rPr lang="en-US" dirty="0" smtClean="0"/>
              <a:t>It costs too much!</a:t>
            </a:r>
          </a:p>
          <a:p>
            <a:pPr marL="457200" indent="-457200">
              <a:spcAft>
                <a:spcPts val="1200"/>
              </a:spcAft>
              <a:buFont typeface="Arial" panose="020B0604020202020204" pitchFamily="34" charset="0"/>
              <a:buChar char="•"/>
            </a:pPr>
            <a:r>
              <a:rPr lang="en-US" dirty="0" smtClean="0"/>
              <a:t>We’re understaffed!</a:t>
            </a:r>
          </a:p>
          <a:p>
            <a:pPr marL="457200" indent="-457200">
              <a:spcAft>
                <a:spcPts val="1200"/>
              </a:spcAft>
              <a:buFont typeface="Arial" panose="020B0604020202020204" pitchFamily="34" charset="0"/>
              <a:buChar char="•"/>
            </a:pPr>
            <a:r>
              <a:rPr lang="en-US" dirty="0" smtClean="0"/>
              <a:t>We’re too busy!</a:t>
            </a:r>
            <a:endParaRPr lang="en-US" dirty="0"/>
          </a:p>
        </p:txBody>
      </p:sp>
      <p:sp>
        <p:nvSpPr>
          <p:cNvPr id="4" name="Slide Number Placeholder 3">
            <a:extLst>
              <a:ext uri="{FF2B5EF4-FFF2-40B4-BE49-F238E27FC236}">
                <a16:creationId xmlns:a16="http://schemas.microsoft.com/office/drawing/2014/main" id="{2A0092EC-B1D6-8F40-9839-93E6CF4AEE99}"/>
              </a:ext>
            </a:extLst>
          </p:cNvPr>
          <p:cNvSpPr>
            <a:spLocks noGrp="1"/>
          </p:cNvSpPr>
          <p:nvPr>
            <p:ph type="sldNum" sz="quarter" idx="12"/>
          </p:nvPr>
        </p:nvSpPr>
        <p:spPr/>
        <p:txBody>
          <a:bodyPr/>
          <a:lstStyle/>
          <a:p>
            <a:fld id="{BBBC2507-A645-EE4E-A7C5-95647605826D}" type="slidenum">
              <a:rPr lang="en-US" smtClean="0"/>
              <a:t>7</a:t>
            </a:fld>
            <a:endParaRPr lang="en-US"/>
          </a:p>
        </p:txBody>
      </p:sp>
    </p:spTree>
    <p:extLst>
      <p:ext uri="{BB962C8B-B14F-4D97-AF65-F5344CB8AC3E}">
        <p14:creationId xmlns:p14="http://schemas.microsoft.com/office/powerpoint/2010/main" val="263106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30369-3FFB-194E-91E9-DAC9C6EE2F0A}"/>
              </a:ext>
            </a:extLst>
          </p:cNvPr>
          <p:cNvSpPr>
            <a:spLocks noGrp="1"/>
          </p:cNvSpPr>
          <p:nvPr>
            <p:ph type="title"/>
          </p:nvPr>
        </p:nvSpPr>
        <p:spPr/>
        <p:txBody>
          <a:bodyPr>
            <a:normAutofit fontScale="90000"/>
          </a:bodyPr>
          <a:lstStyle/>
          <a:p>
            <a:r>
              <a:rPr lang="en-US" dirty="0" smtClean="0"/>
              <a:t>Who can provide population health management?</a:t>
            </a:r>
            <a:endParaRPr lang="en-US" dirty="0"/>
          </a:p>
        </p:txBody>
      </p:sp>
      <p:sp>
        <p:nvSpPr>
          <p:cNvPr id="3" name="Content Placeholder 2">
            <a:extLst>
              <a:ext uri="{FF2B5EF4-FFF2-40B4-BE49-F238E27FC236}">
                <a16:creationId xmlns:a16="http://schemas.microsoft.com/office/drawing/2014/main" id="{F1BBE8DF-ACD7-DD4A-A948-C439FC5D391B}"/>
              </a:ext>
            </a:extLst>
          </p:cNvPr>
          <p:cNvSpPr>
            <a:spLocks noGrp="1"/>
          </p:cNvSpPr>
          <p:nvPr>
            <p:ph idx="1"/>
          </p:nvPr>
        </p:nvSpPr>
        <p:spPr>
          <a:xfrm>
            <a:off x="586345" y="1430533"/>
            <a:ext cx="12617450" cy="5395870"/>
          </a:xfrm>
        </p:spPr>
        <p:txBody>
          <a:bodyPr/>
          <a:lstStyle/>
          <a:p>
            <a:pPr marL="457200" indent="-457200">
              <a:spcAft>
                <a:spcPts val="1200"/>
              </a:spcAft>
              <a:buFont typeface="Arial" panose="020B0604020202020204" pitchFamily="34" charset="0"/>
              <a:buChar char="•"/>
            </a:pPr>
            <a:r>
              <a:rPr lang="en-US" dirty="0" smtClean="0"/>
              <a:t>Physicians and APPs</a:t>
            </a:r>
          </a:p>
          <a:p>
            <a:pPr marL="457200" indent="-457200">
              <a:spcAft>
                <a:spcPts val="1200"/>
              </a:spcAft>
              <a:buFont typeface="Arial" panose="020B0604020202020204" pitchFamily="34" charset="0"/>
              <a:buChar char="•"/>
            </a:pPr>
            <a:r>
              <a:rPr lang="en-US" dirty="0" smtClean="0"/>
              <a:t>Registered Nurses (RNs)</a:t>
            </a:r>
          </a:p>
          <a:p>
            <a:pPr marL="457200" indent="-457200">
              <a:spcAft>
                <a:spcPts val="1200"/>
              </a:spcAft>
              <a:buFont typeface="Arial" panose="020B0604020202020204" pitchFamily="34" charset="0"/>
              <a:buChar char="•"/>
            </a:pPr>
            <a:r>
              <a:rPr lang="en-US" dirty="0" smtClean="0"/>
              <a:t>Medical Assistants/LPNs</a:t>
            </a:r>
          </a:p>
          <a:p>
            <a:pPr marL="457200" indent="-457200">
              <a:spcAft>
                <a:spcPts val="1200"/>
              </a:spcAft>
              <a:buFont typeface="Arial" panose="020B0604020202020204" pitchFamily="34" charset="0"/>
              <a:buChar char="•"/>
            </a:pPr>
            <a:r>
              <a:rPr lang="en-US" dirty="0" smtClean="0"/>
              <a:t>Pharmacists</a:t>
            </a:r>
          </a:p>
          <a:p>
            <a:pPr marL="457200" indent="-457200">
              <a:spcAft>
                <a:spcPts val="1200"/>
              </a:spcAft>
              <a:buFont typeface="Arial" panose="020B0604020202020204" pitchFamily="34" charset="0"/>
              <a:buChar char="•"/>
            </a:pPr>
            <a:r>
              <a:rPr lang="en-US" dirty="0" smtClean="0"/>
              <a:t>Behavioral Health Providers</a:t>
            </a:r>
          </a:p>
          <a:p>
            <a:pPr marL="457200" indent="-457200">
              <a:spcAft>
                <a:spcPts val="1200"/>
              </a:spcAft>
              <a:buFont typeface="Arial" panose="020B0604020202020204" pitchFamily="34" charset="0"/>
              <a:buChar char="•"/>
            </a:pPr>
            <a:r>
              <a:rPr lang="en-US" dirty="0" smtClean="0"/>
              <a:t>Health Coaches</a:t>
            </a:r>
          </a:p>
          <a:p>
            <a:pPr marL="457200" indent="-457200">
              <a:spcAft>
                <a:spcPts val="1200"/>
              </a:spcAft>
              <a:buFont typeface="Arial" panose="020B0604020202020204" pitchFamily="34" charset="0"/>
              <a:buChar char="•"/>
            </a:pPr>
            <a:r>
              <a:rPr lang="en-US" dirty="0" smtClean="0"/>
              <a:t>Clerical team members (outreach, </a:t>
            </a:r>
            <a:r>
              <a:rPr lang="en-US" dirty="0" err="1" smtClean="0"/>
              <a:t>etc</a:t>
            </a:r>
            <a:r>
              <a:rPr lang="en-US" dirty="0" smtClean="0"/>
              <a:t>)</a:t>
            </a:r>
          </a:p>
          <a:p>
            <a:pPr marL="457200" indent="-457200">
              <a:spcAft>
                <a:spcPts val="1200"/>
              </a:spcAft>
              <a:buFont typeface="Arial" panose="020B0604020202020204" pitchFamily="34" charset="0"/>
              <a:buChar char="•"/>
            </a:pPr>
            <a:r>
              <a:rPr lang="en-US" dirty="0" smtClean="0"/>
              <a:t>Residents, students, interns</a:t>
            </a:r>
            <a:endParaRPr lang="en-US" dirty="0"/>
          </a:p>
        </p:txBody>
      </p:sp>
      <p:sp>
        <p:nvSpPr>
          <p:cNvPr id="4" name="Slide Number Placeholder 3">
            <a:extLst>
              <a:ext uri="{FF2B5EF4-FFF2-40B4-BE49-F238E27FC236}">
                <a16:creationId xmlns:a16="http://schemas.microsoft.com/office/drawing/2014/main" id="{2A0092EC-B1D6-8F40-9839-93E6CF4AEE99}"/>
              </a:ext>
            </a:extLst>
          </p:cNvPr>
          <p:cNvSpPr>
            <a:spLocks noGrp="1"/>
          </p:cNvSpPr>
          <p:nvPr>
            <p:ph type="sldNum" sz="quarter" idx="12"/>
          </p:nvPr>
        </p:nvSpPr>
        <p:spPr/>
        <p:txBody>
          <a:bodyPr/>
          <a:lstStyle/>
          <a:p>
            <a:fld id="{BBBC2507-A645-EE4E-A7C5-95647605826D}" type="slidenum">
              <a:rPr lang="en-US" smtClean="0"/>
              <a:t>8</a:t>
            </a:fld>
            <a:endParaRPr lang="en-US"/>
          </a:p>
        </p:txBody>
      </p:sp>
    </p:spTree>
    <p:extLst>
      <p:ext uri="{BB962C8B-B14F-4D97-AF65-F5344CB8AC3E}">
        <p14:creationId xmlns:p14="http://schemas.microsoft.com/office/powerpoint/2010/main" val="309535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30369-3FFB-194E-91E9-DAC9C6EE2F0A}"/>
              </a:ext>
            </a:extLst>
          </p:cNvPr>
          <p:cNvSpPr>
            <a:spLocks noGrp="1"/>
          </p:cNvSpPr>
          <p:nvPr>
            <p:ph type="title"/>
          </p:nvPr>
        </p:nvSpPr>
        <p:spPr/>
        <p:txBody>
          <a:bodyPr>
            <a:normAutofit fontScale="90000"/>
          </a:bodyPr>
          <a:lstStyle/>
          <a:p>
            <a:r>
              <a:rPr lang="en-US" dirty="0" smtClean="0"/>
              <a:t>What are service learning and value-added medical education?</a:t>
            </a:r>
            <a:endParaRPr lang="en-US" dirty="0"/>
          </a:p>
        </p:txBody>
      </p:sp>
      <p:sp>
        <p:nvSpPr>
          <p:cNvPr id="3" name="Content Placeholder 2">
            <a:extLst>
              <a:ext uri="{FF2B5EF4-FFF2-40B4-BE49-F238E27FC236}">
                <a16:creationId xmlns:a16="http://schemas.microsoft.com/office/drawing/2014/main" id="{F1BBE8DF-ACD7-DD4A-A948-C439FC5D391B}"/>
              </a:ext>
            </a:extLst>
          </p:cNvPr>
          <p:cNvSpPr>
            <a:spLocks noGrp="1"/>
          </p:cNvSpPr>
          <p:nvPr>
            <p:ph idx="1"/>
          </p:nvPr>
        </p:nvSpPr>
        <p:spPr>
          <a:xfrm>
            <a:off x="586345" y="1674687"/>
            <a:ext cx="12617450" cy="5151715"/>
          </a:xfrm>
        </p:spPr>
        <p:txBody>
          <a:bodyPr/>
          <a:lstStyle/>
          <a:p>
            <a:pPr marL="457200" indent="-457200">
              <a:spcAft>
                <a:spcPts val="1200"/>
              </a:spcAft>
              <a:buFont typeface="Arial" panose="020B0604020202020204" pitchFamily="34" charset="0"/>
              <a:buChar char="•"/>
            </a:pPr>
            <a:r>
              <a:rPr lang="en-US" dirty="0" smtClean="0"/>
              <a:t>“Service-learning” = experiential education</a:t>
            </a:r>
          </a:p>
          <a:p>
            <a:pPr marL="1143000" lvl="1" indent="-457200">
              <a:spcAft>
                <a:spcPts val="1200"/>
              </a:spcAft>
            </a:pPr>
            <a:r>
              <a:rPr lang="en-US" dirty="0" smtClean="0"/>
              <a:t>Volunteer and community service projects </a:t>
            </a:r>
          </a:p>
          <a:p>
            <a:pPr marL="1143000" lvl="1" indent="-457200">
              <a:spcAft>
                <a:spcPts val="1200"/>
              </a:spcAft>
            </a:pPr>
            <a:r>
              <a:rPr lang="en-US" dirty="0" smtClean="0"/>
              <a:t>Field studies</a:t>
            </a:r>
          </a:p>
          <a:p>
            <a:pPr marL="1143000" lvl="1" indent="-457200">
              <a:spcAft>
                <a:spcPts val="1200"/>
              </a:spcAft>
            </a:pPr>
            <a:r>
              <a:rPr lang="en-US" dirty="0" smtClean="0"/>
              <a:t>Internship programs </a:t>
            </a:r>
          </a:p>
          <a:p>
            <a:pPr marL="457200" indent="-457200">
              <a:spcAft>
                <a:spcPts val="1200"/>
              </a:spcAft>
              <a:buFont typeface="Arial" panose="020B0604020202020204" pitchFamily="34" charset="0"/>
              <a:buChar char="•"/>
            </a:pPr>
            <a:r>
              <a:rPr lang="en-US" dirty="0" smtClean="0"/>
              <a:t>“Value-added medical education” (Lin, Schillinger, Irby, 2014)</a:t>
            </a:r>
          </a:p>
          <a:p>
            <a:pPr marL="1143000" lvl="1" indent="-457200">
              <a:spcAft>
                <a:spcPts val="1200"/>
              </a:spcAft>
            </a:pPr>
            <a:r>
              <a:rPr lang="en-US" dirty="0" smtClean="0"/>
              <a:t>Experiential learning experiences add value and capacity to the health care delivery system  </a:t>
            </a:r>
            <a:endParaRPr lang="en-US" dirty="0"/>
          </a:p>
        </p:txBody>
      </p:sp>
      <p:sp>
        <p:nvSpPr>
          <p:cNvPr id="4" name="Slide Number Placeholder 3">
            <a:extLst>
              <a:ext uri="{FF2B5EF4-FFF2-40B4-BE49-F238E27FC236}">
                <a16:creationId xmlns:a16="http://schemas.microsoft.com/office/drawing/2014/main" id="{2A0092EC-B1D6-8F40-9839-93E6CF4AEE99}"/>
              </a:ext>
            </a:extLst>
          </p:cNvPr>
          <p:cNvSpPr>
            <a:spLocks noGrp="1"/>
          </p:cNvSpPr>
          <p:nvPr>
            <p:ph type="sldNum" sz="quarter" idx="12"/>
          </p:nvPr>
        </p:nvSpPr>
        <p:spPr/>
        <p:txBody>
          <a:bodyPr/>
          <a:lstStyle/>
          <a:p>
            <a:fld id="{BBBC2507-A645-EE4E-A7C5-95647605826D}" type="slidenum">
              <a:rPr lang="en-US" smtClean="0"/>
              <a:t>9</a:t>
            </a:fld>
            <a:endParaRPr lang="en-US"/>
          </a:p>
        </p:txBody>
      </p:sp>
    </p:spTree>
    <p:extLst>
      <p:ext uri="{BB962C8B-B14F-4D97-AF65-F5344CB8AC3E}">
        <p14:creationId xmlns:p14="http://schemas.microsoft.com/office/powerpoint/2010/main" val="2488050284"/>
      </p:ext>
    </p:extLst>
  </p:cSld>
  <p:clrMapOvr>
    <a:masterClrMapping/>
  </p:clrMapOvr>
</p:sld>
</file>

<file path=ppt/theme/theme1.xml><?xml version="1.0" encoding="utf-8"?>
<a:theme xmlns:a="http://schemas.openxmlformats.org/drawingml/2006/main" name="Custom Design">
  <a:themeElements>
    <a:clrScheme name="2020STFM 1">
      <a:dk1>
        <a:srgbClr val="4D4D4F"/>
      </a:dk1>
      <a:lt1>
        <a:srgbClr val="FFFFFF"/>
      </a:lt1>
      <a:dk2>
        <a:srgbClr val="BFCEE3"/>
      </a:dk2>
      <a:lt2>
        <a:srgbClr val="6F69AF"/>
      </a:lt2>
      <a:accent1>
        <a:srgbClr val="0096D3"/>
      </a:accent1>
      <a:accent2>
        <a:srgbClr val="EF8D2B"/>
      </a:accent2>
      <a:accent3>
        <a:srgbClr val="00ABC5"/>
      </a:accent3>
      <a:accent4>
        <a:srgbClr val="1E417B"/>
      </a:accent4>
      <a:accent5>
        <a:srgbClr val="5B9BD5"/>
      </a:accent5>
      <a:accent6>
        <a:srgbClr val="ED1163"/>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Custom Design">
  <a:themeElements>
    <a:clrScheme name="STFM">
      <a:dk1>
        <a:srgbClr val="414141"/>
      </a:dk1>
      <a:lt1>
        <a:srgbClr val="FFFFFF"/>
      </a:lt1>
      <a:dk2>
        <a:srgbClr val="414141"/>
      </a:dk2>
      <a:lt2>
        <a:srgbClr val="E7E6E6"/>
      </a:lt2>
      <a:accent1>
        <a:srgbClr val="1D417B"/>
      </a:accent1>
      <a:accent2>
        <a:srgbClr val="EF8D2B"/>
      </a:accent2>
      <a:accent3>
        <a:srgbClr val="0096D3"/>
      </a:accent3>
      <a:accent4>
        <a:srgbClr val="FFC000"/>
      </a:accent4>
      <a:accent5>
        <a:srgbClr val="2C9BB3"/>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1570</TotalTime>
  <Words>599</Words>
  <Application>Microsoft Office PowerPoint</Application>
  <PresentationFormat>Custom</PresentationFormat>
  <Paragraphs>123</Paragraphs>
  <Slides>16</Slides>
  <Notes>12</Notes>
  <HiddenSlides>0</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16</vt:i4>
      </vt:variant>
    </vt:vector>
  </HeadingPairs>
  <TitlesOfParts>
    <vt:vector size="27" baseType="lpstr">
      <vt:lpstr>Arial</vt:lpstr>
      <vt:lpstr>Calibri</vt:lpstr>
      <vt:lpstr>Trebuchet MS</vt:lpstr>
      <vt:lpstr>Wingdings</vt:lpstr>
      <vt:lpstr>Custom Design</vt:lpstr>
      <vt:lpstr>2_Custom Design</vt:lpstr>
      <vt:lpstr>6_Custom Design</vt:lpstr>
      <vt:lpstr>3_Custom Design</vt:lpstr>
      <vt:lpstr>4_Custom Design</vt:lpstr>
      <vt:lpstr>5_Custom Design</vt:lpstr>
      <vt:lpstr>7_Custom Design</vt:lpstr>
      <vt:lpstr>Population Health Internships:   Creating Value-Added Learning Opportunities for Undergraduate Students in Primary Care</vt:lpstr>
      <vt:lpstr>Disclosures</vt:lpstr>
      <vt:lpstr>Setting</vt:lpstr>
      <vt:lpstr>What is population health management?</vt:lpstr>
      <vt:lpstr>What is population health management?</vt:lpstr>
      <vt:lpstr>How is population health management useful in primary care?</vt:lpstr>
      <vt:lpstr>What are the barriers to providing population health management in typical primary care offices?</vt:lpstr>
      <vt:lpstr>Who can provide population health management?</vt:lpstr>
      <vt:lpstr>What are service learning and value-added medical education?</vt:lpstr>
      <vt:lpstr>Our question: Can we provide an experiential service learning experience for undergraduate students and provide population health management in a family medicine clinic?</vt:lpstr>
      <vt:lpstr>PowerPoint Presentation</vt:lpstr>
      <vt:lpstr>Project steps </vt:lpstr>
      <vt:lpstr>Project benefits </vt:lpstr>
      <vt:lpstr>Pitfalls and road bumps </vt:lpstr>
      <vt:lpstr>Next steps </vt:lpstr>
      <vt:lpstr>Thank you!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Manlove, Emily</cp:lastModifiedBy>
  <cp:revision>67</cp:revision>
  <dcterms:created xsi:type="dcterms:W3CDTF">2019-09-09T13:17:00Z</dcterms:created>
  <dcterms:modified xsi:type="dcterms:W3CDTF">2020-09-14T12:14:54Z</dcterms:modified>
</cp:coreProperties>
</file>