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6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2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8D405-69D2-8942-ACE3-1D3D9A655F0D}" type="doc">
      <dgm:prSet loTypeId="urn:microsoft.com/office/officeart/2009/3/layout/DescendingProcess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B8E05-3EE1-4048-8BF8-EB868F08A792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2000" dirty="0"/>
            <a:t>Know your audience</a:t>
          </a:r>
        </a:p>
      </dgm:t>
    </dgm:pt>
    <dgm:pt modelId="{88CBF5EA-688A-824E-9FF2-D5B6AFE5EEA9}" type="parTrans" cxnId="{ED62256F-B47C-2A48-972B-BE04152F7027}">
      <dgm:prSet/>
      <dgm:spPr/>
      <dgm:t>
        <a:bodyPr/>
        <a:lstStyle/>
        <a:p>
          <a:endParaRPr lang="en-US"/>
        </a:p>
      </dgm:t>
    </dgm:pt>
    <dgm:pt modelId="{A12B4E72-7AAD-5644-A2A9-D741774EC682}" type="sibTrans" cxnId="{ED62256F-B47C-2A48-972B-BE04152F7027}">
      <dgm:prSet/>
      <dgm:spPr/>
      <dgm:t>
        <a:bodyPr/>
        <a:lstStyle/>
        <a:p>
          <a:endParaRPr lang="en-US"/>
        </a:p>
      </dgm:t>
    </dgm:pt>
    <dgm:pt modelId="{583CD6FB-39E5-B645-8FB6-24FBEAA39AB9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2000" dirty="0"/>
            <a:t>Know your purpose</a:t>
          </a:r>
        </a:p>
      </dgm:t>
    </dgm:pt>
    <dgm:pt modelId="{0185E9EB-5213-B840-B0C7-91362C8B1667}" type="parTrans" cxnId="{89AB3968-B87E-A649-8334-FAAC3468A423}">
      <dgm:prSet/>
      <dgm:spPr/>
      <dgm:t>
        <a:bodyPr/>
        <a:lstStyle/>
        <a:p>
          <a:endParaRPr lang="en-US"/>
        </a:p>
      </dgm:t>
    </dgm:pt>
    <dgm:pt modelId="{59196402-16F8-ED44-9245-D38FDCF31325}" type="sibTrans" cxnId="{89AB3968-B87E-A649-8334-FAAC3468A423}">
      <dgm:prSet/>
      <dgm:spPr/>
      <dgm:t>
        <a:bodyPr/>
        <a:lstStyle/>
        <a:p>
          <a:endParaRPr lang="en-US"/>
        </a:p>
      </dgm:t>
    </dgm:pt>
    <dgm:pt modelId="{AC7C552D-B9F2-3845-A3DA-BFA501C821E6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2000" dirty="0"/>
            <a:t>Create an</a:t>
          </a:r>
        </a:p>
        <a:p>
          <a:pPr algn="ctr">
            <a:spcAft>
              <a:spcPts val="0"/>
            </a:spcAft>
          </a:pPr>
          <a:r>
            <a:rPr lang="en-US" sz="2000" dirty="0"/>
            <a:t>active title</a:t>
          </a:r>
        </a:p>
      </dgm:t>
    </dgm:pt>
    <dgm:pt modelId="{0B9A9BA7-8424-9149-955D-2204718F390E}" type="parTrans" cxnId="{DD83B924-A54D-EA49-B0E1-59C2A32770DE}">
      <dgm:prSet/>
      <dgm:spPr/>
      <dgm:t>
        <a:bodyPr/>
        <a:lstStyle/>
        <a:p>
          <a:endParaRPr lang="en-US"/>
        </a:p>
      </dgm:t>
    </dgm:pt>
    <dgm:pt modelId="{10AA8AC1-E80F-E742-9080-F7B923B50A3D}" type="sibTrans" cxnId="{DD83B924-A54D-EA49-B0E1-59C2A32770DE}">
      <dgm:prSet/>
      <dgm:spPr/>
      <dgm:t>
        <a:bodyPr/>
        <a:lstStyle/>
        <a:p>
          <a:endParaRPr lang="en-US"/>
        </a:p>
      </dgm:t>
    </dgm:pt>
    <dgm:pt modelId="{86B873E6-42A7-7D46-9830-FF7A7D57EEB1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000" dirty="0"/>
            <a:t>Get straight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000" dirty="0"/>
            <a:t>to the point</a:t>
          </a:r>
        </a:p>
      </dgm:t>
    </dgm:pt>
    <dgm:pt modelId="{77C62C66-8611-4E4C-9896-51D2BFD9C1A7}" type="parTrans" cxnId="{76B8A432-5738-6146-918A-04E2401D2EFD}">
      <dgm:prSet/>
      <dgm:spPr/>
      <dgm:t>
        <a:bodyPr/>
        <a:lstStyle/>
        <a:p>
          <a:endParaRPr lang="en-US"/>
        </a:p>
      </dgm:t>
    </dgm:pt>
    <dgm:pt modelId="{554F1A28-8970-ED44-ADF8-28CBC33D6F3A}" type="sibTrans" cxnId="{76B8A432-5738-6146-918A-04E2401D2EFD}">
      <dgm:prSet/>
      <dgm:spPr/>
      <dgm:t>
        <a:bodyPr/>
        <a:lstStyle/>
        <a:p>
          <a:endParaRPr lang="en-US"/>
        </a:p>
      </dgm:t>
    </dgm:pt>
    <dgm:pt modelId="{69B315F2-D7A3-7D4C-A538-A113E868AA6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/>
            <a:t>Design for learning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/>
            <a:t>and clarity</a:t>
          </a:r>
        </a:p>
      </dgm:t>
    </dgm:pt>
    <dgm:pt modelId="{FD59EBBC-B068-2E44-82E1-F9078B4DEF4F}" type="parTrans" cxnId="{6BF26840-528C-7A46-8D9A-FBBA9B9478CA}">
      <dgm:prSet/>
      <dgm:spPr/>
      <dgm:t>
        <a:bodyPr/>
        <a:lstStyle/>
        <a:p>
          <a:endParaRPr lang="en-US"/>
        </a:p>
      </dgm:t>
    </dgm:pt>
    <dgm:pt modelId="{933A3616-9900-2F40-83D3-6D7AAEE7DE67}" type="sibTrans" cxnId="{6BF26840-528C-7A46-8D9A-FBBA9B9478CA}">
      <dgm:prSet/>
      <dgm:spPr/>
      <dgm:t>
        <a:bodyPr/>
        <a:lstStyle/>
        <a:p>
          <a:endParaRPr lang="en-US"/>
        </a:p>
      </dgm:t>
    </dgm:pt>
    <dgm:pt modelId="{7922D500-3983-CB4E-8374-0216E6A3A5BF}">
      <dgm:prSet phldrT="[Text]" custT="1"/>
      <dgm:spPr/>
      <dgm:t>
        <a:bodyPr/>
        <a:lstStyle/>
        <a:p>
          <a:r>
            <a:rPr lang="en-US" sz="2000" dirty="0"/>
            <a:t>Distill and highlight the main ideas</a:t>
          </a:r>
        </a:p>
      </dgm:t>
    </dgm:pt>
    <dgm:pt modelId="{AC43184F-36E3-4A48-9A25-536555B4AD76}" type="parTrans" cxnId="{65229C66-36BA-9D4F-978A-1289A8EAF4BC}">
      <dgm:prSet/>
      <dgm:spPr/>
      <dgm:t>
        <a:bodyPr/>
        <a:lstStyle/>
        <a:p>
          <a:endParaRPr lang="en-US"/>
        </a:p>
      </dgm:t>
    </dgm:pt>
    <dgm:pt modelId="{090C4DD9-F0B9-544F-8B1F-09BC64D50D06}" type="sibTrans" cxnId="{65229C66-36BA-9D4F-978A-1289A8EAF4BC}">
      <dgm:prSet/>
      <dgm:spPr/>
      <dgm:t>
        <a:bodyPr/>
        <a:lstStyle/>
        <a:p>
          <a:endParaRPr lang="en-US"/>
        </a:p>
      </dgm:t>
    </dgm:pt>
    <dgm:pt modelId="{5B65655A-3B6C-C74F-AE56-2CDBD6BAE236}">
      <dgm:prSet phldrT="[Text]" custT="1"/>
      <dgm:spPr/>
      <dgm:t>
        <a:bodyPr/>
        <a:lstStyle/>
        <a:p>
          <a:r>
            <a:rPr lang="en-US" sz="2000" dirty="0"/>
            <a:t>Tell a story</a:t>
          </a:r>
        </a:p>
      </dgm:t>
    </dgm:pt>
    <dgm:pt modelId="{F39CD8C3-F3E1-794A-8C30-CC9DB2F30B73}" type="parTrans" cxnId="{7B7DF5D1-ADE3-6C4D-85E5-E36A9C45CFD4}">
      <dgm:prSet/>
      <dgm:spPr/>
      <dgm:t>
        <a:bodyPr/>
        <a:lstStyle/>
        <a:p>
          <a:endParaRPr lang="en-US"/>
        </a:p>
      </dgm:t>
    </dgm:pt>
    <dgm:pt modelId="{ACBB0F72-73FE-7C43-BE7F-EB2A89F63F5B}" type="sibTrans" cxnId="{7B7DF5D1-ADE3-6C4D-85E5-E36A9C45CFD4}">
      <dgm:prSet/>
      <dgm:spPr/>
      <dgm:t>
        <a:bodyPr/>
        <a:lstStyle/>
        <a:p>
          <a:endParaRPr lang="en-US"/>
        </a:p>
      </dgm:t>
    </dgm:pt>
    <dgm:pt modelId="{06EBB70E-0F6A-A34B-ACCC-D4FD5F9DC0C4}" type="pres">
      <dgm:prSet presAssocID="{5C78D405-69D2-8942-ACE3-1D3D9A655F0D}" presName="Name0" presStyleCnt="0">
        <dgm:presLayoutVars>
          <dgm:chMax val="7"/>
          <dgm:chPref val="5"/>
        </dgm:presLayoutVars>
      </dgm:prSet>
      <dgm:spPr/>
    </dgm:pt>
    <dgm:pt modelId="{DF6CACD7-51B2-A74A-8132-2D6E16AE9850}" type="pres">
      <dgm:prSet presAssocID="{5C78D405-69D2-8942-ACE3-1D3D9A655F0D}" presName="arrowNode" presStyleLbl="node1" presStyleIdx="0" presStyleCnt="1" custAng="21290567"/>
      <dgm:spPr/>
    </dgm:pt>
    <dgm:pt modelId="{34E6F440-4FC1-2943-8613-7B75C70A7FEC}" type="pres">
      <dgm:prSet presAssocID="{CA6B8E05-3EE1-4048-8BF8-EB868F08A792}" presName="txNode1" presStyleLbl="revTx" presStyleIdx="0" presStyleCnt="7" custLinFactNeighborX="11224" custLinFactNeighborY="31557">
        <dgm:presLayoutVars>
          <dgm:bulletEnabled val="1"/>
        </dgm:presLayoutVars>
      </dgm:prSet>
      <dgm:spPr/>
    </dgm:pt>
    <dgm:pt modelId="{30AE494F-01FF-074C-88F5-A52311ABAA5D}" type="pres">
      <dgm:prSet presAssocID="{583CD6FB-39E5-B645-8FB6-24FBEAA39AB9}" presName="txNode2" presStyleLbl="revTx" presStyleIdx="1" presStyleCnt="7" custScaleX="60578" custLinFactNeighborX="-22698" custLinFactNeighborY="3006">
        <dgm:presLayoutVars>
          <dgm:bulletEnabled val="1"/>
        </dgm:presLayoutVars>
      </dgm:prSet>
      <dgm:spPr/>
    </dgm:pt>
    <dgm:pt modelId="{DD0A5F3D-A533-B647-A7B6-645C1F4215C8}" type="pres">
      <dgm:prSet presAssocID="{59196402-16F8-ED44-9245-D38FDCF31325}" presName="dotNode2" presStyleCnt="0"/>
      <dgm:spPr/>
    </dgm:pt>
    <dgm:pt modelId="{7FCFABD9-759B-1544-9E6F-76F834735B5C}" type="pres">
      <dgm:prSet presAssocID="{59196402-16F8-ED44-9245-D38FDCF31325}" presName="dotRepeatNode" presStyleLbl="fgShp" presStyleIdx="0" presStyleCnt="5"/>
      <dgm:spPr/>
    </dgm:pt>
    <dgm:pt modelId="{20399EC5-CBDD-3444-A0D6-8773676AA715}" type="pres">
      <dgm:prSet presAssocID="{AC7C552D-B9F2-3845-A3DA-BFA501C821E6}" presName="txNode3" presStyleLbl="revTx" presStyleIdx="2" presStyleCnt="7">
        <dgm:presLayoutVars>
          <dgm:bulletEnabled val="1"/>
        </dgm:presLayoutVars>
      </dgm:prSet>
      <dgm:spPr/>
    </dgm:pt>
    <dgm:pt modelId="{12B220FF-2458-2048-9DD0-DB6910B44B2E}" type="pres">
      <dgm:prSet presAssocID="{10AA8AC1-E80F-E742-9080-F7B923B50A3D}" presName="dotNode3" presStyleCnt="0"/>
      <dgm:spPr/>
    </dgm:pt>
    <dgm:pt modelId="{86E8CB35-679C-4941-B565-426CE2EC6625}" type="pres">
      <dgm:prSet presAssocID="{10AA8AC1-E80F-E742-9080-F7B923B50A3D}" presName="dotRepeatNode" presStyleLbl="fgShp" presStyleIdx="1" presStyleCnt="5"/>
      <dgm:spPr/>
    </dgm:pt>
    <dgm:pt modelId="{55370153-806A-4643-B38B-62F926063C36}" type="pres">
      <dgm:prSet presAssocID="{86B873E6-42A7-7D46-9830-FF7A7D57EEB1}" presName="txNode4" presStyleLbl="revTx" presStyleIdx="3" presStyleCnt="7">
        <dgm:presLayoutVars>
          <dgm:bulletEnabled val="1"/>
        </dgm:presLayoutVars>
      </dgm:prSet>
      <dgm:spPr/>
    </dgm:pt>
    <dgm:pt modelId="{47C0DAA6-C584-8941-A587-6A2844FCB302}" type="pres">
      <dgm:prSet presAssocID="{554F1A28-8970-ED44-ADF8-28CBC33D6F3A}" presName="dotNode4" presStyleCnt="0"/>
      <dgm:spPr/>
    </dgm:pt>
    <dgm:pt modelId="{8A68C868-2960-9B46-A6D6-0CE0A0046C2B}" type="pres">
      <dgm:prSet presAssocID="{554F1A28-8970-ED44-ADF8-28CBC33D6F3A}" presName="dotRepeatNode" presStyleLbl="fgShp" presStyleIdx="2" presStyleCnt="5"/>
      <dgm:spPr/>
    </dgm:pt>
    <dgm:pt modelId="{EF43A2AC-4829-C64B-B8E0-17D8AF57E8BE}" type="pres">
      <dgm:prSet presAssocID="{69B315F2-D7A3-7D4C-A538-A113E868AA65}" presName="txNode5" presStyleLbl="revTx" presStyleIdx="4" presStyleCnt="7">
        <dgm:presLayoutVars>
          <dgm:bulletEnabled val="1"/>
        </dgm:presLayoutVars>
      </dgm:prSet>
      <dgm:spPr/>
    </dgm:pt>
    <dgm:pt modelId="{0FF07564-FE15-F54F-A058-EB6D9292EC02}" type="pres">
      <dgm:prSet presAssocID="{933A3616-9900-2F40-83D3-6D7AAEE7DE67}" presName="dotNode5" presStyleCnt="0"/>
      <dgm:spPr/>
    </dgm:pt>
    <dgm:pt modelId="{D80D4D04-C6D9-F444-BB24-DDEBF00D0BC6}" type="pres">
      <dgm:prSet presAssocID="{933A3616-9900-2F40-83D3-6D7AAEE7DE67}" presName="dotRepeatNode" presStyleLbl="fgShp" presStyleIdx="3" presStyleCnt="5"/>
      <dgm:spPr/>
    </dgm:pt>
    <dgm:pt modelId="{732C6AEE-1602-0E43-8859-3541DBE02B8D}" type="pres">
      <dgm:prSet presAssocID="{7922D500-3983-CB4E-8374-0216E6A3A5BF}" presName="txNode6" presStyleLbl="revTx" presStyleIdx="5" presStyleCnt="7" custLinFactX="-50933" custLinFactNeighborX="-100000" custLinFactNeighborY="64617">
        <dgm:presLayoutVars>
          <dgm:bulletEnabled val="1"/>
        </dgm:presLayoutVars>
      </dgm:prSet>
      <dgm:spPr/>
    </dgm:pt>
    <dgm:pt modelId="{7BDCC1F4-4BF7-D042-A5F3-DE9675931F36}" type="pres">
      <dgm:prSet presAssocID="{090C4DD9-F0B9-544F-8B1F-09BC64D50D06}" presName="dotNode6" presStyleCnt="0"/>
      <dgm:spPr/>
    </dgm:pt>
    <dgm:pt modelId="{D331B826-72FE-0E4A-B6F7-FBF388B25D2B}" type="pres">
      <dgm:prSet presAssocID="{090C4DD9-F0B9-544F-8B1F-09BC64D50D06}" presName="dotRepeatNode" presStyleLbl="fgShp" presStyleIdx="4" presStyleCnt="5"/>
      <dgm:spPr/>
    </dgm:pt>
    <dgm:pt modelId="{784F0025-518B-9640-BD83-42F933F713E5}" type="pres">
      <dgm:prSet presAssocID="{5B65655A-3B6C-C74F-AE56-2CDBD6BAE236}" presName="txNode7" presStyleLbl="revTx" presStyleIdx="6" presStyleCnt="7">
        <dgm:presLayoutVars>
          <dgm:bulletEnabled val="1"/>
        </dgm:presLayoutVars>
      </dgm:prSet>
      <dgm:spPr/>
    </dgm:pt>
  </dgm:ptLst>
  <dgm:cxnLst>
    <dgm:cxn modelId="{991B5311-F121-D94F-8146-4790F983BDDC}" type="presOf" srcId="{090C4DD9-F0B9-544F-8B1F-09BC64D50D06}" destId="{D331B826-72FE-0E4A-B6F7-FBF388B25D2B}" srcOrd="0" destOrd="0" presId="urn:microsoft.com/office/officeart/2009/3/layout/DescendingProcess"/>
    <dgm:cxn modelId="{DD83B924-A54D-EA49-B0E1-59C2A32770DE}" srcId="{5C78D405-69D2-8942-ACE3-1D3D9A655F0D}" destId="{AC7C552D-B9F2-3845-A3DA-BFA501C821E6}" srcOrd="2" destOrd="0" parTransId="{0B9A9BA7-8424-9149-955D-2204718F390E}" sibTransId="{10AA8AC1-E80F-E742-9080-F7B923B50A3D}"/>
    <dgm:cxn modelId="{C22D5127-867A-2F46-B6EC-C25D78DEFA30}" type="presOf" srcId="{933A3616-9900-2F40-83D3-6D7AAEE7DE67}" destId="{D80D4D04-C6D9-F444-BB24-DDEBF00D0BC6}" srcOrd="0" destOrd="0" presId="urn:microsoft.com/office/officeart/2009/3/layout/DescendingProcess"/>
    <dgm:cxn modelId="{CCE1E428-02CD-3640-A19C-1C5F5DFFC563}" type="presOf" srcId="{CA6B8E05-3EE1-4048-8BF8-EB868F08A792}" destId="{34E6F440-4FC1-2943-8613-7B75C70A7FEC}" srcOrd="0" destOrd="0" presId="urn:microsoft.com/office/officeart/2009/3/layout/DescendingProcess"/>
    <dgm:cxn modelId="{76B8A432-5738-6146-918A-04E2401D2EFD}" srcId="{5C78D405-69D2-8942-ACE3-1D3D9A655F0D}" destId="{86B873E6-42A7-7D46-9830-FF7A7D57EEB1}" srcOrd="3" destOrd="0" parTransId="{77C62C66-8611-4E4C-9896-51D2BFD9C1A7}" sibTransId="{554F1A28-8970-ED44-ADF8-28CBC33D6F3A}"/>
    <dgm:cxn modelId="{6BF26840-528C-7A46-8D9A-FBBA9B9478CA}" srcId="{5C78D405-69D2-8942-ACE3-1D3D9A655F0D}" destId="{69B315F2-D7A3-7D4C-A538-A113E868AA65}" srcOrd="4" destOrd="0" parTransId="{FD59EBBC-B068-2E44-82E1-F9078B4DEF4F}" sibTransId="{933A3616-9900-2F40-83D3-6D7AAEE7DE67}"/>
    <dgm:cxn modelId="{D80E9542-B3CE-3D43-9352-475A82F5353A}" type="presOf" srcId="{554F1A28-8970-ED44-ADF8-28CBC33D6F3A}" destId="{8A68C868-2960-9B46-A6D6-0CE0A0046C2B}" srcOrd="0" destOrd="0" presId="urn:microsoft.com/office/officeart/2009/3/layout/DescendingProcess"/>
    <dgm:cxn modelId="{7B782445-86E4-614C-A44D-ED2706CE7086}" type="presOf" srcId="{86B873E6-42A7-7D46-9830-FF7A7D57EEB1}" destId="{55370153-806A-4643-B38B-62F926063C36}" srcOrd="0" destOrd="0" presId="urn:microsoft.com/office/officeart/2009/3/layout/DescendingProcess"/>
    <dgm:cxn modelId="{6D9C4852-63E3-C54F-9A43-DAAD5E17CA9D}" type="presOf" srcId="{5B65655A-3B6C-C74F-AE56-2CDBD6BAE236}" destId="{784F0025-518B-9640-BD83-42F933F713E5}" srcOrd="0" destOrd="0" presId="urn:microsoft.com/office/officeart/2009/3/layout/DescendingProcess"/>
    <dgm:cxn modelId="{6F6E6662-02F2-0449-A3B8-D43A625EE746}" type="presOf" srcId="{583CD6FB-39E5-B645-8FB6-24FBEAA39AB9}" destId="{30AE494F-01FF-074C-88F5-A52311ABAA5D}" srcOrd="0" destOrd="0" presId="urn:microsoft.com/office/officeart/2009/3/layout/DescendingProcess"/>
    <dgm:cxn modelId="{65229C66-36BA-9D4F-978A-1289A8EAF4BC}" srcId="{5C78D405-69D2-8942-ACE3-1D3D9A655F0D}" destId="{7922D500-3983-CB4E-8374-0216E6A3A5BF}" srcOrd="5" destOrd="0" parTransId="{AC43184F-36E3-4A48-9A25-536555B4AD76}" sibTransId="{090C4DD9-F0B9-544F-8B1F-09BC64D50D06}"/>
    <dgm:cxn modelId="{89AB3968-B87E-A649-8334-FAAC3468A423}" srcId="{5C78D405-69D2-8942-ACE3-1D3D9A655F0D}" destId="{583CD6FB-39E5-B645-8FB6-24FBEAA39AB9}" srcOrd="1" destOrd="0" parTransId="{0185E9EB-5213-B840-B0C7-91362C8B1667}" sibTransId="{59196402-16F8-ED44-9245-D38FDCF31325}"/>
    <dgm:cxn modelId="{ED62256F-B47C-2A48-972B-BE04152F7027}" srcId="{5C78D405-69D2-8942-ACE3-1D3D9A655F0D}" destId="{CA6B8E05-3EE1-4048-8BF8-EB868F08A792}" srcOrd="0" destOrd="0" parTransId="{88CBF5EA-688A-824E-9FF2-D5B6AFE5EEA9}" sibTransId="{A12B4E72-7AAD-5644-A2A9-D741774EC682}"/>
    <dgm:cxn modelId="{7882E68F-5070-D34F-9238-0CDDEAEC2510}" type="presOf" srcId="{5C78D405-69D2-8942-ACE3-1D3D9A655F0D}" destId="{06EBB70E-0F6A-A34B-ACCC-D4FD5F9DC0C4}" srcOrd="0" destOrd="0" presId="urn:microsoft.com/office/officeart/2009/3/layout/DescendingProcess"/>
    <dgm:cxn modelId="{BD8934A8-8DDB-7042-B309-C003E68ABA36}" type="presOf" srcId="{69B315F2-D7A3-7D4C-A538-A113E868AA65}" destId="{EF43A2AC-4829-C64B-B8E0-17D8AF57E8BE}" srcOrd="0" destOrd="0" presId="urn:microsoft.com/office/officeart/2009/3/layout/DescendingProcess"/>
    <dgm:cxn modelId="{F5D0ADAC-81D5-4B46-B171-1E4820FEB9AD}" type="presOf" srcId="{AC7C552D-B9F2-3845-A3DA-BFA501C821E6}" destId="{20399EC5-CBDD-3444-A0D6-8773676AA715}" srcOrd="0" destOrd="0" presId="urn:microsoft.com/office/officeart/2009/3/layout/DescendingProcess"/>
    <dgm:cxn modelId="{5296D5B9-39F9-E642-A572-29A8D9D2D93F}" type="presOf" srcId="{7922D500-3983-CB4E-8374-0216E6A3A5BF}" destId="{732C6AEE-1602-0E43-8859-3541DBE02B8D}" srcOrd="0" destOrd="0" presId="urn:microsoft.com/office/officeart/2009/3/layout/DescendingProcess"/>
    <dgm:cxn modelId="{7A0A5BBC-8A27-5542-AA4F-E0B15401EA7C}" type="presOf" srcId="{10AA8AC1-E80F-E742-9080-F7B923B50A3D}" destId="{86E8CB35-679C-4941-B565-426CE2EC6625}" srcOrd="0" destOrd="0" presId="urn:microsoft.com/office/officeart/2009/3/layout/DescendingProcess"/>
    <dgm:cxn modelId="{7B7DF5D1-ADE3-6C4D-85E5-E36A9C45CFD4}" srcId="{5C78D405-69D2-8942-ACE3-1D3D9A655F0D}" destId="{5B65655A-3B6C-C74F-AE56-2CDBD6BAE236}" srcOrd="6" destOrd="0" parTransId="{F39CD8C3-F3E1-794A-8C30-CC9DB2F30B73}" sibTransId="{ACBB0F72-73FE-7C43-BE7F-EB2A89F63F5B}"/>
    <dgm:cxn modelId="{71DAAFE0-FB51-7446-871C-E1D862D44D73}" type="presOf" srcId="{59196402-16F8-ED44-9245-D38FDCF31325}" destId="{7FCFABD9-759B-1544-9E6F-76F834735B5C}" srcOrd="0" destOrd="0" presId="urn:microsoft.com/office/officeart/2009/3/layout/DescendingProcess"/>
    <dgm:cxn modelId="{BC88EB77-A497-AC45-8CFD-80478A64B447}" type="presParOf" srcId="{06EBB70E-0F6A-A34B-ACCC-D4FD5F9DC0C4}" destId="{DF6CACD7-51B2-A74A-8132-2D6E16AE9850}" srcOrd="0" destOrd="0" presId="urn:microsoft.com/office/officeart/2009/3/layout/DescendingProcess"/>
    <dgm:cxn modelId="{FADCE303-440A-7D45-8C9C-15C69514EA89}" type="presParOf" srcId="{06EBB70E-0F6A-A34B-ACCC-D4FD5F9DC0C4}" destId="{34E6F440-4FC1-2943-8613-7B75C70A7FEC}" srcOrd="1" destOrd="0" presId="urn:microsoft.com/office/officeart/2009/3/layout/DescendingProcess"/>
    <dgm:cxn modelId="{01EEC1B8-3E2B-884D-B9A9-1F1F5CE20D7A}" type="presParOf" srcId="{06EBB70E-0F6A-A34B-ACCC-D4FD5F9DC0C4}" destId="{30AE494F-01FF-074C-88F5-A52311ABAA5D}" srcOrd="2" destOrd="0" presId="urn:microsoft.com/office/officeart/2009/3/layout/DescendingProcess"/>
    <dgm:cxn modelId="{79E1D6AA-331A-A043-9B61-2F03F6F3B90F}" type="presParOf" srcId="{06EBB70E-0F6A-A34B-ACCC-D4FD5F9DC0C4}" destId="{DD0A5F3D-A533-B647-A7B6-645C1F4215C8}" srcOrd="3" destOrd="0" presId="urn:microsoft.com/office/officeart/2009/3/layout/DescendingProcess"/>
    <dgm:cxn modelId="{AA5D0C0C-60A4-E040-A9AC-63D88301EE09}" type="presParOf" srcId="{DD0A5F3D-A533-B647-A7B6-645C1F4215C8}" destId="{7FCFABD9-759B-1544-9E6F-76F834735B5C}" srcOrd="0" destOrd="0" presId="urn:microsoft.com/office/officeart/2009/3/layout/DescendingProcess"/>
    <dgm:cxn modelId="{AF558EAE-7071-BF44-AD5F-CCFCB5B169AD}" type="presParOf" srcId="{06EBB70E-0F6A-A34B-ACCC-D4FD5F9DC0C4}" destId="{20399EC5-CBDD-3444-A0D6-8773676AA715}" srcOrd="4" destOrd="0" presId="urn:microsoft.com/office/officeart/2009/3/layout/DescendingProcess"/>
    <dgm:cxn modelId="{96911147-1F79-2241-85D9-A0749E00FE85}" type="presParOf" srcId="{06EBB70E-0F6A-A34B-ACCC-D4FD5F9DC0C4}" destId="{12B220FF-2458-2048-9DD0-DB6910B44B2E}" srcOrd="5" destOrd="0" presId="urn:microsoft.com/office/officeart/2009/3/layout/DescendingProcess"/>
    <dgm:cxn modelId="{0E9C7BDD-0F96-8643-99B7-2DEE9C69A356}" type="presParOf" srcId="{12B220FF-2458-2048-9DD0-DB6910B44B2E}" destId="{86E8CB35-679C-4941-B565-426CE2EC6625}" srcOrd="0" destOrd="0" presId="urn:microsoft.com/office/officeart/2009/3/layout/DescendingProcess"/>
    <dgm:cxn modelId="{1735D449-B5EF-3845-BA4A-7A4C97E1925C}" type="presParOf" srcId="{06EBB70E-0F6A-A34B-ACCC-D4FD5F9DC0C4}" destId="{55370153-806A-4643-B38B-62F926063C36}" srcOrd="6" destOrd="0" presId="urn:microsoft.com/office/officeart/2009/3/layout/DescendingProcess"/>
    <dgm:cxn modelId="{F8205EFA-6BEE-354B-8E8C-80073BC5D14B}" type="presParOf" srcId="{06EBB70E-0F6A-A34B-ACCC-D4FD5F9DC0C4}" destId="{47C0DAA6-C584-8941-A587-6A2844FCB302}" srcOrd="7" destOrd="0" presId="urn:microsoft.com/office/officeart/2009/3/layout/DescendingProcess"/>
    <dgm:cxn modelId="{0CBBE77C-5E53-DA46-8FF4-C3558EBF8C68}" type="presParOf" srcId="{47C0DAA6-C584-8941-A587-6A2844FCB302}" destId="{8A68C868-2960-9B46-A6D6-0CE0A0046C2B}" srcOrd="0" destOrd="0" presId="urn:microsoft.com/office/officeart/2009/3/layout/DescendingProcess"/>
    <dgm:cxn modelId="{9A5E2F7A-9A47-7842-9160-0D654C8E5546}" type="presParOf" srcId="{06EBB70E-0F6A-A34B-ACCC-D4FD5F9DC0C4}" destId="{EF43A2AC-4829-C64B-B8E0-17D8AF57E8BE}" srcOrd="8" destOrd="0" presId="urn:microsoft.com/office/officeart/2009/3/layout/DescendingProcess"/>
    <dgm:cxn modelId="{330EF92B-5DF8-E64E-9091-48D78889B442}" type="presParOf" srcId="{06EBB70E-0F6A-A34B-ACCC-D4FD5F9DC0C4}" destId="{0FF07564-FE15-F54F-A058-EB6D9292EC02}" srcOrd="9" destOrd="0" presId="urn:microsoft.com/office/officeart/2009/3/layout/DescendingProcess"/>
    <dgm:cxn modelId="{DBE87A1A-3086-2E4E-A669-25EB1C1BCB6C}" type="presParOf" srcId="{0FF07564-FE15-F54F-A058-EB6D9292EC02}" destId="{D80D4D04-C6D9-F444-BB24-DDEBF00D0BC6}" srcOrd="0" destOrd="0" presId="urn:microsoft.com/office/officeart/2009/3/layout/DescendingProcess"/>
    <dgm:cxn modelId="{02A502DF-E752-2A4A-AC48-99A3272E93F8}" type="presParOf" srcId="{06EBB70E-0F6A-A34B-ACCC-D4FD5F9DC0C4}" destId="{732C6AEE-1602-0E43-8859-3541DBE02B8D}" srcOrd="10" destOrd="0" presId="urn:microsoft.com/office/officeart/2009/3/layout/DescendingProcess"/>
    <dgm:cxn modelId="{F53782DC-D881-A747-9994-DF9EFA8EC5D3}" type="presParOf" srcId="{06EBB70E-0F6A-A34B-ACCC-D4FD5F9DC0C4}" destId="{7BDCC1F4-4BF7-D042-A5F3-DE9675931F36}" srcOrd="11" destOrd="0" presId="urn:microsoft.com/office/officeart/2009/3/layout/DescendingProcess"/>
    <dgm:cxn modelId="{2E942C83-6006-9641-81A3-50A1D835668F}" type="presParOf" srcId="{7BDCC1F4-4BF7-D042-A5F3-DE9675931F36}" destId="{D331B826-72FE-0E4A-B6F7-FBF388B25D2B}" srcOrd="0" destOrd="0" presId="urn:microsoft.com/office/officeart/2009/3/layout/DescendingProcess"/>
    <dgm:cxn modelId="{116E83FC-49AF-D043-87E1-BE423EE6DCBA}" type="presParOf" srcId="{06EBB70E-0F6A-A34B-ACCC-D4FD5F9DC0C4}" destId="{784F0025-518B-9640-BD83-42F933F713E5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CACD7-51B2-A74A-8132-2D6E16AE9850}">
      <dsp:nvSpPr>
        <dsp:cNvPr id="0" name=""/>
        <dsp:cNvSpPr/>
      </dsp:nvSpPr>
      <dsp:spPr>
        <a:xfrm rot="4086941">
          <a:off x="360795" y="3076352"/>
          <a:ext cx="5382029" cy="3753294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FCFABD9-759B-1544-9E6F-76F834735B5C}">
      <dsp:nvSpPr>
        <dsp:cNvPr id="0" name=""/>
        <dsp:cNvSpPr/>
      </dsp:nvSpPr>
      <dsp:spPr>
        <a:xfrm>
          <a:off x="2195183" y="3446733"/>
          <a:ext cx="135913" cy="13591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6E8CB35-679C-4941-B565-426CE2EC6625}">
      <dsp:nvSpPr>
        <dsp:cNvPr id="0" name=""/>
        <dsp:cNvSpPr/>
      </dsp:nvSpPr>
      <dsp:spPr>
        <a:xfrm>
          <a:off x="2846693" y="3902479"/>
          <a:ext cx="135913" cy="13591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68C868-2960-9B46-A6D6-0CE0A0046C2B}">
      <dsp:nvSpPr>
        <dsp:cNvPr id="0" name=""/>
        <dsp:cNvSpPr/>
      </dsp:nvSpPr>
      <dsp:spPr>
        <a:xfrm>
          <a:off x="3395333" y="4433662"/>
          <a:ext cx="135913" cy="13591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4E6F440-4FC1-2943-8613-7B75C70A7FEC}">
      <dsp:nvSpPr>
        <dsp:cNvPr id="0" name=""/>
        <dsp:cNvSpPr/>
      </dsp:nvSpPr>
      <dsp:spPr>
        <a:xfrm>
          <a:off x="284804" y="2150516"/>
          <a:ext cx="2537460" cy="997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Know your audience</a:t>
          </a:r>
        </a:p>
      </dsp:txBody>
      <dsp:txXfrm>
        <a:off x="284804" y="2150516"/>
        <a:ext cx="2537460" cy="997527"/>
      </dsp:txXfrm>
    </dsp:sp>
    <dsp:sp modelId="{30AE494F-01FF-074C-88F5-A52311ABAA5D}">
      <dsp:nvSpPr>
        <dsp:cNvPr id="0" name=""/>
        <dsp:cNvSpPr/>
      </dsp:nvSpPr>
      <dsp:spPr>
        <a:xfrm>
          <a:off x="2902804" y="3045912"/>
          <a:ext cx="2326485" cy="997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Know your purpose</a:t>
          </a:r>
        </a:p>
      </dsp:txBody>
      <dsp:txXfrm>
        <a:off x="2902804" y="3045912"/>
        <a:ext cx="2326485" cy="997527"/>
      </dsp:txXfrm>
    </dsp:sp>
    <dsp:sp modelId="{20399EC5-CBDD-3444-A0D6-8773676AA715}">
      <dsp:nvSpPr>
        <dsp:cNvPr id="0" name=""/>
        <dsp:cNvSpPr/>
      </dsp:nvSpPr>
      <dsp:spPr>
        <a:xfrm>
          <a:off x="0" y="3471672"/>
          <a:ext cx="2263140" cy="997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Create an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active title</a:t>
          </a:r>
        </a:p>
      </dsp:txBody>
      <dsp:txXfrm>
        <a:off x="0" y="3471672"/>
        <a:ext cx="2263140" cy="997527"/>
      </dsp:txXfrm>
    </dsp:sp>
    <dsp:sp modelId="{D80D4D04-C6D9-F444-BB24-DDEBF00D0BC6}">
      <dsp:nvSpPr>
        <dsp:cNvPr id="0" name=""/>
        <dsp:cNvSpPr/>
      </dsp:nvSpPr>
      <dsp:spPr>
        <a:xfrm>
          <a:off x="3869907" y="5020956"/>
          <a:ext cx="135913" cy="13591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370153-806A-4643-B38B-62F926063C36}">
      <dsp:nvSpPr>
        <dsp:cNvPr id="0" name=""/>
        <dsp:cNvSpPr/>
      </dsp:nvSpPr>
      <dsp:spPr>
        <a:xfrm>
          <a:off x="4183380" y="4002855"/>
          <a:ext cx="2674619" cy="997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Get straight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to the point</a:t>
          </a:r>
        </a:p>
      </dsp:txBody>
      <dsp:txXfrm>
        <a:off x="4183380" y="4002855"/>
        <a:ext cx="2674619" cy="997527"/>
      </dsp:txXfrm>
    </dsp:sp>
    <dsp:sp modelId="{EF43A2AC-4829-C64B-B8E0-17D8AF57E8BE}">
      <dsp:nvSpPr>
        <dsp:cNvPr id="0" name=""/>
        <dsp:cNvSpPr/>
      </dsp:nvSpPr>
      <dsp:spPr>
        <a:xfrm>
          <a:off x="0" y="4590149"/>
          <a:ext cx="3429000" cy="997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Design for learning</a:t>
          </a:r>
        </a:p>
        <a:p>
          <a:pPr marL="0" lvl="0" indent="0" algn="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and clarity</a:t>
          </a:r>
        </a:p>
      </dsp:txBody>
      <dsp:txXfrm>
        <a:off x="0" y="4590149"/>
        <a:ext cx="3429000" cy="997527"/>
      </dsp:txXfrm>
    </dsp:sp>
    <dsp:sp modelId="{D331B826-72FE-0E4A-B6F7-FBF388B25D2B}">
      <dsp:nvSpPr>
        <dsp:cNvPr id="0" name=""/>
        <dsp:cNvSpPr/>
      </dsp:nvSpPr>
      <dsp:spPr>
        <a:xfrm>
          <a:off x="4252583" y="5620096"/>
          <a:ext cx="135913" cy="13591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32C6AEE-1602-0E43-8859-3541DBE02B8D}">
      <dsp:nvSpPr>
        <dsp:cNvPr id="0" name=""/>
        <dsp:cNvSpPr/>
      </dsp:nvSpPr>
      <dsp:spPr>
        <a:xfrm>
          <a:off x="1867394" y="5833861"/>
          <a:ext cx="1988819" cy="997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Distill and highlight the main ideas</a:t>
          </a:r>
        </a:p>
      </dsp:txBody>
      <dsp:txXfrm>
        <a:off x="1867394" y="5833861"/>
        <a:ext cx="1988819" cy="997527"/>
      </dsp:txXfrm>
    </dsp:sp>
    <dsp:sp modelId="{784F0025-518B-9640-BD83-42F933F713E5}">
      <dsp:nvSpPr>
        <dsp:cNvPr id="0" name=""/>
        <dsp:cNvSpPr/>
      </dsp:nvSpPr>
      <dsp:spPr>
        <a:xfrm>
          <a:off x="3429000" y="7072745"/>
          <a:ext cx="3429000" cy="997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Tell a story</a:t>
          </a:r>
        </a:p>
      </dsp:txBody>
      <dsp:txXfrm>
        <a:off x="3429000" y="7072745"/>
        <a:ext cx="3429000" cy="997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7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3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848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4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1166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63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62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7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8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5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1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1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6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A9D1-0C58-A942-B689-723B3BAEA33B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C41D25B9-79E9-F744-9B64-52BC7096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7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ngall.com/book-png/download/330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ED38C8E-0E42-704E-9D74-5FC579FA8B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046938"/>
              </p:ext>
            </p:extLst>
          </p:nvPr>
        </p:nvGraphicFramePr>
        <p:xfrm>
          <a:off x="1" y="1"/>
          <a:ext cx="6858000" cy="9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83D99F7-959A-6E4B-A6DA-693A84371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"/>
            <a:ext cx="6858000" cy="1264361"/>
          </a:xfrm>
          <a:solidFill>
            <a:srgbClr val="766F54"/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Creating Fabulous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Infographics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99B12-BC13-9841-9B5B-5423D09EB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439" y="8631837"/>
            <a:ext cx="6003561" cy="1274163"/>
          </a:xfrm>
        </p:spPr>
        <p:txBody>
          <a:bodyPr/>
          <a:lstStyle/>
          <a:p>
            <a:r>
              <a:rPr lang="en-US" dirty="0"/>
              <a:t>Find out more:</a:t>
            </a:r>
          </a:p>
          <a:p>
            <a:r>
              <a:rPr lang="en-US" dirty="0"/>
              <a:t>Hernandez-Sanchez, S., Moreno-Perez, V., Garcia-Campos, J., Marco-</a:t>
            </a:r>
            <a:r>
              <a:rPr lang="en-US" dirty="0" err="1"/>
              <a:t>Lledó</a:t>
            </a:r>
            <a:r>
              <a:rPr lang="en-US" dirty="0"/>
              <a:t>, J., Navarrete-Muñoz, E. M., &amp; Lozano-Quijada, C. (2020). Twelve tips to make successful medical infographics. </a:t>
            </a:r>
            <a:r>
              <a:rPr lang="en-US" i="1" dirty="0"/>
              <a:t>Medical Teacher</a:t>
            </a:r>
            <a:r>
              <a:rPr lang="en-US" dirty="0"/>
              <a:t>. https://</a:t>
            </a:r>
            <a:r>
              <a:rPr lang="en-US" dirty="0" err="1"/>
              <a:t>doi.org</a:t>
            </a:r>
            <a:r>
              <a:rPr lang="en-US" dirty="0"/>
              <a:t>/10.1080/0142159X.2020.1855323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3094B6-7246-7541-A380-309BCA5BF7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618143" y="7351935"/>
            <a:ext cx="853267" cy="85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396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{932341F4-86CE-D74E-8493-EA05C6BCF5C6}tf10001069</Template>
  <TotalTime>1299</TotalTime>
  <Words>87</Words>
  <Application>Microsoft Macintosh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Creating Fabulous Infographics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Successful Infographics</dc:title>
  <dc:creator>Christopher Haymaker</dc:creator>
  <cp:lastModifiedBy>Christopher Haymaker</cp:lastModifiedBy>
  <cp:revision>3</cp:revision>
  <dcterms:created xsi:type="dcterms:W3CDTF">2021-01-04T16:58:27Z</dcterms:created>
  <dcterms:modified xsi:type="dcterms:W3CDTF">2021-01-05T14:37:33Z</dcterms:modified>
</cp:coreProperties>
</file>