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1"/>
  </p:notesMasterIdLst>
  <p:sldIdLst>
    <p:sldId id="256" r:id="rId2"/>
    <p:sldId id="257" r:id="rId3"/>
    <p:sldId id="258" r:id="rId4"/>
    <p:sldId id="260" r:id="rId5"/>
    <p:sldId id="273"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5"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739" autoAdjust="0"/>
  </p:normalViewPr>
  <p:slideViewPr>
    <p:cSldViewPr snapToGrid="0">
      <p:cViewPr varScale="1">
        <p:scale>
          <a:sx n="62" d="100"/>
          <a:sy n="62" d="100"/>
        </p:scale>
        <p:origin x="14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ata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ata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ata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8F2B0-432C-4328-B523-57A14D1D5E7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D3FD146-4CD4-4C9D-ADF7-DF20DDDCA5A2}">
      <dgm:prSet/>
      <dgm:spPr/>
      <dgm:t>
        <a:bodyPr/>
        <a:lstStyle/>
        <a:p>
          <a:r>
            <a:rPr lang="en-US"/>
            <a:t>Objectives</a:t>
          </a:r>
        </a:p>
      </dgm:t>
    </dgm:pt>
    <dgm:pt modelId="{277671B4-1367-4153-9378-709FC5F8E744}" type="parTrans" cxnId="{B97FF02A-9257-4A9D-9576-621026B3AC9F}">
      <dgm:prSet/>
      <dgm:spPr/>
      <dgm:t>
        <a:bodyPr/>
        <a:lstStyle/>
        <a:p>
          <a:endParaRPr lang="en-US"/>
        </a:p>
      </dgm:t>
    </dgm:pt>
    <dgm:pt modelId="{53898704-834F-4A23-8ECC-7D55A4839B07}" type="sibTrans" cxnId="{B97FF02A-9257-4A9D-9576-621026B3AC9F}">
      <dgm:prSet/>
      <dgm:spPr/>
      <dgm:t>
        <a:bodyPr/>
        <a:lstStyle/>
        <a:p>
          <a:endParaRPr lang="en-US"/>
        </a:p>
      </dgm:t>
    </dgm:pt>
    <dgm:pt modelId="{88DDEC5B-3C3A-4F10-A3D4-E2C5375E1CFB}">
      <dgm:prSet/>
      <dgm:spPr/>
      <dgm:t>
        <a:bodyPr/>
        <a:lstStyle/>
        <a:p>
          <a:r>
            <a:rPr lang="en-US"/>
            <a:t>What is Feedback</a:t>
          </a:r>
        </a:p>
      </dgm:t>
    </dgm:pt>
    <dgm:pt modelId="{C99E2993-679B-4977-8B36-741DF79B933F}" type="parTrans" cxnId="{4C0FDDB8-8FA6-486D-BE23-4CCC04EECBFD}">
      <dgm:prSet/>
      <dgm:spPr/>
      <dgm:t>
        <a:bodyPr/>
        <a:lstStyle/>
        <a:p>
          <a:endParaRPr lang="en-US"/>
        </a:p>
      </dgm:t>
    </dgm:pt>
    <dgm:pt modelId="{EEB75671-152F-47D0-9D9D-BD88190D8619}" type="sibTrans" cxnId="{4C0FDDB8-8FA6-486D-BE23-4CCC04EECBFD}">
      <dgm:prSet/>
      <dgm:spPr/>
      <dgm:t>
        <a:bodyPr/>
        <a:lstStyle/>
        <a:p>
          <a:endParaRPr lang="en-US"/>
        </a:p>
      </dgm:t>
    </dgm:pt>
    <dgm:pt modelId="{68D2BA1C-3D47-4D5B-A788-2DBFDB40BC3A}">
      <dgm:prSet/>
      <dgm:spPr/>
      <dgm:t>
        <a:bodyPr/>
        <a:lstStyle/>
        <a:p>
          <a:r>
            <a:rPr lang="en-US"/>
            <a:t>What is effective feedback</a:t>
          </a:r>
        </a:p>
      </dgm:t>
    </dgm:pt>
    <dgm:pt modelId="{CBA95EBB-5522-40ED-BA9D-7D6DF4C2F4C9}" type="parTrans" cxnId="{A53F0D8E-0A39-4F99-8E12-694C25CEB632}">
      <dgm:prSet/>
      <dgm:spPr/>
      <dgm:t>
        <a:bodyPr/>
        <a:lstStyle/>
        <a:p>
          <a:endParaRPr lang="en-US"/>
        </a:p>
      </dgm:t>
    </dgm:pt>
    <dgm:pt modelId="{F00C96C2-AAF3-41AB-822E-BDE22E4EF56F}" type="sibTrans" cxnId="{A53F0D8E-0A39-4F99-8E12-694C25CEB632}">
      <dgm:prSet/>
      <dgm:spPr/>
      <dgm:t>
        <a:bodyPr/>
        <a:lstStyle/>
        <a:p>
          <a:endParaRPr lang="en-US"/>
        </a:p>
      </dgm:t>
    </dgm:pt>
    <dgm:pt modelId="{528E1505-A040-4DC9-8441-75D8F1AB7716}">
      <dgm:prSet/>
      <dgm:spPr/>
      <dgm:t>
        <a:bodyPr/>
        <a:lstStyle/>
        <a:p>
          <a:r>
            <a:rPr lang="en-US"/>
            <a:t>Barriers to effective feedback</a:t>
          </a:r>
        </a:p>
      </dgm:t>
    </dgm:pt>
    <dgm:pt modelId="{9903D51D-C07F-4E9D-A387-70DDFC776CE8}" type="parTrans" cxnId="{6527582F-3252-4A21-8ED9-BD6CD1EC6232}">
      <dgm:prSet/>
      <dgm:spPr/>
      <dgm:t>
        <a:bodyPr/>
        <a:lstStyle/>
        <a:p>
          <a:endParaRPr lang="en-US"/>
        </a:p>
      </dgm:t>
    </dgm:pt>
    <dgm:pt modelId="{07D95A54-C93F-46BA-89FE-B339DE4BE080}" type="sibTrans" cxnId="{6527582F-3252-4A21-8ED9-BD6CD1EC6232}">
      <dgm:prSet/>
      <dgm:spPr/>
      <dgm:t>
        <a:bodyPr/>
        <a:lstStyle/>
        <a:p>
          <a:endParaRPr lang="en-US"/>
        </a:p>
      </dgm:t>
    </dgm:pt>
    <dgm:pt modelId="{7F5AE13C-2F60-4ACE-BA0A-069258813EBE}">
      <dgm:prSet/>
      <dgm:spPr/>
      <dgm:t>
        <a:bodyPr/>
        <a:lstStyle/>
        <a:p>
          <a:r>
            <a:rPr lang="en-US"/>
            <a:t>7 Step Guide to Providing Effective Feedback</a:t>
          </a:r>
        </a:p>
      </dgm:t>
    </dgm:pt>
    <dgm:pt modelId="{AB0B5027-5C96-4742-BC4E-E2C99D6B658E}" type="parTrans" cxnId="{B9CCB08A-1D99-4CDA-A7B4-24285754A822}">
      <dgm:prSet/>
      <dgm:spPr/>
      <dgm:t>
        <a:bodyPr/>
        <a:lstStyle/>
        <a:p>
          <a:endParaRPr lang="en-US"/>
        </a:p>
      </dgm:t>
    </dgm:pt>
    <dgm:pt modelId="{8F8BF0E7-F9E1-482F-85A7-DC05DB170F77}" type="sibTrans" cxnId="{B9CCB08A-1D99-4CDA-A7B4-24285754A822}">
      <dgm:prSet/>
      <dgm:spPr/>
      <dgm:t>
        <a:bodyPr/>
        <a:lstStyle/>
        <a:p>
          <a:endParaRPr lang="en-US"/>
        </a:p>
      </dgm:t>
    </dgm:pt>
    <dgm:pt modelId="{6486AAA1-68D8-4FA0-BBA4-B83B9EBDB9FC}">
      <dgm:prSet/>
      <dgm:spPr/>
      <dgm:t>
        <a:bodyPr/>
        <a:lstStyle/>
        <a:p>
          <a:r>
            <a:rPr lang="en-US"/>
            <a:t>Practice!</a:t>
          </a:r>
        </a:p>
      </dgm:t>
    </dgm:pt>
    <dgm:pt modelId="{86CD71F8-3E65-47AE-BD55-64B461ED0C91}" type="parTrans" cxnId="{59CE63BD-F407-488B-8546-C03755F1870C}">
      <dgm:prSet/>
      <dgm:spPr/>
      <dgm:t>
        <a:bodyPr/>
        <a:lstStyle/>
        <a:p>
          <a:endParaRPr lang="en-US"/>
        </a:p>
      </dgm:t>
    </dgm:pt>
    <dgm:pt modelId="{044B4D45-F08E-4F6C-880D-02DDA94930A3}" type="sibTrans" cxnId="{59CE63BD-F407-488B-8546-C03755F1870C}">
      <dgm:prSet/>
      <dgm:spPr/>
      <dgm:t>
        <a:bodyPr/>
        <a:lstStyle/>
        <a:p>
          <a:endParaRPr lang="en-US"/>
        </a:p>
      </dgm:t>
    </dgm:pt>
    <dgm:pt modelId="{0264B5A4-1C1E-44C7-913A-6F730D774680}" type="pres">
      <dgm:prSet presAssocID="{AA68F2B0-432C-4328-B523-57A14D1D5E7A}" presName="linear" presStyleCnt="0">
        <dgm:presLayoutVars>
          <dgm:animLvl val="lvl"/>
          <dgm:resizeHandles val="exact"/>
        </dgm:presLayoutVars>
      </dgm:prSet>
      <dgm:spPr/>
    </dgm:pt>
    <dgm:pt modelId="{41E2CCAA-16E5-4AB7-B552-61438716EF37}" type="pres">
      <dgm:prSet presAssocID="{8D3FD146-4CD4-4C9D-ADF7-DF20DDDCA5A2}" presName="parentText" presStyleLbl="node1" presStyleIdx="0" presStyleCnt="6">
        <dgm:presLayoutVars>
          <dgm:chMax val="0"/>
          <dgm:bulletEnabled val="1"/>
        </dgm:presLayoutVars>
      </dgm:prSet>
      <dgm:spPr/>
    </dgm:pt>
    <dgm:pt modelId="{3D55ED84-31EF-4D74-90F4-CA60BA440410}" type="pres">
      <dgm:prSet presAssocID="{53898704-834F-4A23-8ECC-7D55A4839B07}" presName="spacer" presStyleCnt="0"/>
      <dgm:spPr/>
    </dgm:pt>
    <dgm:pt modelId="{204E1E5E-344C-4D2D-AC93-40543E8DE9DF}" type="pres">
      <dgm:prSet presAssocID="{88DDEC5B-3C3A-4F10-A3D4-E2C5375E1CFB}" presName="parentText" presStyleLbl="node1" presStyleIdx="1" presStyleCnt="6">
        <dgm:presLayoutVars>
          <dgm:chMax val="0"/>
          <dgm:bulletEnabled val="1"/>
        </dgm:presLayoutVars>
      </dgm:prSet>
      <dgm:spPr/>
    </dgm:pt>
    <dgm:pt modelId="{3FEFA2EF-727C-4C22-B186-B8B087047B6F}" type="pres">
      <dgm:prSet presAssocID="{EEB75671-152F-47D0-9D9D-BD88190D8619}" presName="spacer" presStyleCnt="0"/>
      <dgm:spPr/>
    </dgm:pt>
    <dgm:pt modelId="{EC4CE01E-D98F-4FBA-89C9-420B5A6C48BA}" type="pres">
      <dgm:prSet presAssocID="{68D2BA1C-3D47-4D5B-A788-2DBFDB40BC3A}" presName="parentText" presStyleLbl="node1" presStyleIdx="2" presStyleCnt="6">
        <dgm:presLayoutVars>
          <dgm:chMax val="0"/>
          <dgm:bulletEnabled val="1"/>
        </dgm:presLayoutVars>
      </dgm:prSet>
      <dgm:spPr/>
    </dgm:pt>
    <dgm:pt modelId="{5BEC476C-72D9-425D-8774-C0F6C8668B5E}" type="pres">
      <dgm:prSet presAssocID="{F00C96C2-AAF3-41AB-822E-BDE22E4EF56F}" presName="spacer" presStyleCnt="0"/>
      <dgm:spPr/>
    </dgm:pt>
    <dgm:pt modelId="{76F6FCAF-21B9-4ADA-90E6-6BE6B675F7F4}" type="pres">
      <dgm:prSet presAssocID="{528E1505-A040-4DC9-8441-75D8F1AB7716}" presName="parentText" presStyleLbl="node1" presStyleIdx="3" presStyleCnt="6">
        <dgm:presLayoutVars>
          <dgm:chMax val="0"/>
          <dgm:bulletEnabled val="1"/>
        </dgm:presLayoutVars>
      </dgm:prSet>
      <dgm:spPr/>
    </dgm:pt>
    <dgm:pt modelId="{26C2E5DB-2176-428A-A038-0331A981E096}" type="pres">
      <dgm:prSet presAssocID="{07D95A54-C93F-46BA-89FE-B339DE4BE080}" presName="spacer" presStyleCnt="0"/>
      <dgm:spPr/>
    </dgm:pt>
    <dgm:pt modelId="{55C955F7-DF21-4704-8992-15A6088D17E9}" type="pres">
      <dgm:prSet presAssocID="{7F5AE13C-2F60-4ACE-BA0A-069258813EBE}" presName="parentText" presStyleLbl="node1" presStyleIdx="4" presStyleCnt="6">
        <dgm:presLayoutVars>
          <dgm:chMax val="0"/>
          <dgm:bulletEnabled val="1"/>
        </dgm:presLayoutVars>
      </dgm:prSet>
      <dgm:spPr/>
    </dgm:pt>
    <dgm:pt modelId="{960B26DF-B377-4FAB-B191-F0EF7A176022}" type="pres">
      <dgm:prSet presAssocID="{8F8BF0E7-F9E1-482F-85A7-DC05DB170F77}" presName="spacer" presStyleCnt="0"/>
      <dgm:spPr/>
    </dgm:pt>
    <dgm:pt modelId="{4D14602D-2CB1-42AC-B9FA-B26315002382}" type="pres">
      <dgm:prSet presAssocID="{6486AAA1-68D8-4FA0-BBA4-B83B9EBDB9FC}" presName="parentText" presStyleLbl="node1" presStyleIdx="5" presStyleCnt="6">
        <dgm:presLayoutVars>
          <dgm:chMax val="0"/>
          <dgm:bulletEnabled val="1"/>
        </dgm:presLayoutVars>
      </dgm:prSet>
      <dgm:spPr/>
    </dgm:pt>
  </dgm:ptLst>
  <dgm:cxnLst>
    <dgm:cxn modelId="{B97FF02A-9257-4A9D-9576-621026B3AC9F}" srcId="{AA68F2B0-432C-4328-B523-57A14D1D5E7A}" destId="{8D3FD146-4CD4-4C9D-ADF7-DF20DDDCA5A2}" srcOrd="0" destOrd="0" parTransId="{277671B4-1367-4153-9378-709FC5F8E744}" sibTransId="{53898704-834F-4A23-8ECC-7D55A4839B07}"/>
    <dgm:cxn modelId="{6527582F-3252-4A21-8ED9-BD6CD1EC6232}" srcId="{AA68F2B0-432C-4328-B523-57A14D1D5E7A}" destId="{528E1505-A040-4DC9-8441-75D8F1AB7716}" srcOrd="3" destOrd="0" parTransId="{9903D51D-C07F-4E9D-A387-70DDFC776CE8}" sibTransId="{07D95A54-C93F-46BA-89FE-B339DE4BE080}"/>
    <dgm:cxn modelId="{64635E36-6D01-4ABB-A259-C245C5E55368}" type="presOf" srcId="{7F5AE13C-2F60-4ACE-BA0A-069258813EBE}" destId="{55C955F7-DF21-4704-8992-15A6088D17E9}" srcOrd="0" destOrd="0" presId="urn:microsoft.com/office/officeart/2005/8/layout/vList2"/>
    <dgm:cxn modelId="{48A2AA63-D931-4604-8A03-5977F63D4F2B}" type="presOf" srcId="{AA68F2B0-432C-4328-B523-57A14D1D5E7A}" destId="{0264B5A4-1C1E-44C7-913A-6F730D774680}" srcOrd="0" destOrd="0" presId="urn:microsoft.com/office/officeart/2005/8/layout/vList2"/>
    <dgm:cxn modelId="{12F39C4C-AFE3-4D6F-920C-1C991C62A698}" type="presOf" srcId="{68D2BA1C-3D47-4D5B-A788-2DBFDB40BC3A}" destId="{EC4CE01E-D98F-4FBA-89C9-420B5A6C48BA}" srcOrd="0" destOrd="0" presId="urn:microsoft.com/office/officeart/2005/8/layout/vList2"/>
    <dgm:cxn modelId="{CC4F535A-E902-4081-B4B7-F49A420B2BCB}" type="presOf" srcId="{88DDEC5B-3C3A-4F10-A3D4-E2C5375E1CFB}" destId="{204E1E5E-344C-4D2D-AC93-40543E8DE9DF}" srcOrd="0" destOrd="0" presId="urn:microsoft.com/office/officeart/2005/8/layout/vList2"/>
    <dgm:cxn modelId="{B9CCB08A-1D99-4CDA-A7B4-24285754A822}" srcId="{AA68F2B0-432C-4328-B523-57A14D1D5E7A}" destId="{7F5AE13C-2F60-4ACE-BA0A-069258813EBE}" srcOrd="4" destOrd="0" parTransId="{AB0B5027-5C96-4742-BC4E-E2C99D6B658E}" sibTransId="{8F8BF0E7-F9E1-482F-85A7-DC05DB170F77}"/>
    <dgm:cxn modelId="{A53F0D8E-0A39-4F99-8E12-694C25CEB632}" srcId="{AA68F2B0-432C-4328-B523-57A14D1D5E7A}" destId="{68D2BA1C-3D47-4D5B-A788-2DBFDB40BC3A}" srcOrd="2" destOrd="0" parTransId="{CBA95EBB-5522-40ED-BA9D-7D6DF4C2F4C9}" sibTransId="{F00C96C2-AAF3-41AB-822E-BDE22E4EF56F}"/>
    <dgm:cxn modelId="{7AC42F94-5104-421B-892F-0D96912E75AA}" type="presOf" srcId="{6486AAA1-68D8-4FA0-BBA4-B83B9EBDB9FC}" destId="{4D14602D-2CB1-42AC-B9FA-B26315002382}" srcOrd="0" destOrd="0" presId="urn:microsoft.com/office/officeart/2005/8/layout/vList2"/>
    <dgm:cxn modelId="{78041AA5-9645-4612-B785-AAD9A03A0162}" type="presOf" srcId="{528E1505-A040-4DC9-8441-75D8F1AB7716}" destId="{76F6FCAF-21B9-4ADA-90E6-6BE6B675F7F4}" srcOrd="0" destOrd="0" presId="urn:microsoft.com/office/officeart/2005/8/layout/vList2"/>
    <dgm:cxn modelId="{4C0FDDB8-8FA6-486D-BE23-4CCC04EECBFD}" srcId="{AA68F2B0-432C-4328-B523-57A14D1D5E7A}" destId="{88DDEC5B-3C3A-4F10-A3D4-E2C5375E1CFB}" srcOrd="1" destOrd="0" parTransId="{C99E2993-679B-4977-8B36-741DF79B933F}" sibTransId="{EEB75671-152F-47D0-9D9D-BD88190D8619}"/>
    <dgm:cxn modelId="{59CE63BD-F407-488B-8546-C03755F1870C}" srcId="{AA68F2B0-432C-4328-B523-57A14D1D5E7A}" destId="{6486AAA1-68D8-4FA0-BBA4-B83B9EBDB9FC}" srcOrd="5" destOrd="0" parTransId="{86CD71F8-3E65-47AE-BD55-64B461ED0C91}" sibTransId="{044B4D45-F08E-4F6C-880D-02DDA94930A3}"/>
    <dgm:cxn modelId="{FF3F20FA-33EF-4F74-B506-2B3DFC8AD698}" type="presOf" srcId="{8D3FD146-4CD4-4C9D-ADF7-DF20DDDCA5A2}" destId="{41E2CCAA-16E5-4AB7-B552-61438716EF37}" srcOrd="0" destOrd="0" presId="urn:microsoft.com/office/officeart/2005/8/layout/vList2"/>
    <dgm:cxn modelId="{6CE478A4-F84C-4DD9-BBA7-73321133857A}" type="presParOf" srcId="{0264B5A4-1C1E-44C7-913A-6F730D774680}" destId="{41E2CCAA-16E5-4AB7-B552-61438716EF37}" srcOrd="0" destOrd="0" presId="urn:microsoft.com/office/officeart/2005/8/layout/vList2"/>
    <dgm:cxn modelId="{BB77FE2C-CCA3-4771-A75E-2C090B3C0DB8}" type="presParOf" srcId="{0264B5A4-1C1E-44C7-913A-6F730D774680}" destId="{3D55ED84-31EF-4D74-90F4-CA60BA440410}" srcOrd="1" destOrd="0" presId="urn:microsoft.com/office/officeart/2005/8/layout/vList2"/>
    <dgm:cxn modelId="{B7118633-BA13-40D0-AFC4-B267F1CE386D}" type="presParOf" srcId="{0264B5A4-1C1E-44C7-913A-6F730D774680}" destId="{204E1E5E-344C-4D2D-AC93-40543E8DE9DF}" srcOrd="2" destOrd="0" presId="urn:microsoft.com/office/officeart/2005/8/layout/vList2"/>
    <dgm:cxn modelId="{5AD8E0A2-077F-4B2A-A400-87F3E16B8A7A}" type="presParOf" srcId="{0264B5A4-1C1E-44C7-913A-6F730D774680}" destId="{3FEFA2EF-727C-4C22-B186-B8B087047B6F}" srcOrd="3" destOrd="0" presId="urn:microsoft.com/office/officeart/2005/8/layout/vList2"/>
    <dgm:cxn modelId="{2A208C37-96D9-43C5-8370-58E7DBB6D21A}" type="presParOf" srcId="{0264B5A4-1C1E-44C7-913A-6F730D774680}" destId="{EC4CE01E-D98F-4FBA-89C9-420B5A6C48BA}" srcOrd="4" destOrd="0" presId="urn:microsoft.com/office/officeart/2005/8/layout/vList2"/>
    <dgm:cxn modelId="{45CD4973-9ABF-45C3-923B-D82AC197DE5F}" type="presParOf" srcId="{0264B5A4-1C1E-44C7-913A-6F730D774680}" destId="{5BEC476C-72D9-425D-8774-C0F6C8668B5E}" srcOrd="5" destOrd="0" presId="urn:microsoft.com/office/officeart/2005/8/layout/vList2"/>
    <dgm:cxn modelId="{8595C06C-D8DC-4B7A-BBE6-D3DCAB37200B}" type="presParOf" srcId="{0264B5A4-1C1E-44C7-913A-6F730D774680}" destId="{76F6FCAF-21B9-4ADA-90E6-6BE6B675F7F4}" srcOrd="6" destOrd="0" presId="urn:microsoft.com/office/officeart/2005/8/layout/vList2"/>
    <dgm:cxn modelId="{453256EC-4105-4CB0-A899-D4BECC3D0362}" type="presParOf" srcId="{0264B5A4-1C1E-44C7-913A-6F730D774680}" destId="{26C2E5DB-2176-428A-A038-0331A981E096}" srcOrd="7" destOrd="0" presId="urn:microsoft.com/office/officeart/2005/8/layout/vList2"/>
    <dgm:cxn modelId="{8CCCF697-9EEB-4678-BB12-F208329F3CB6}" type="presParOf" srcId="{0264B5A4-1C1E-44C7-913A-6F730D774680}" destId="{55C955F7-DF21-4704-8992-15A6088D17E9}" srcOrd="8" destOrd="0" presId="urn:microsoft.com/office/officeart/2005/8/layout/vList2"/>
    <dgm:cxn modelId="{7F1544C8-76D1-4A21-82CF-7F3D9EA33AE1}" type="presParOf" srcId="{0264B5A4-1C1E-44C7-913A-6F730D774680}" destId="{960B26DF-B377-4FAB-B191-F0EF7A176022}" srcOrd="9" destOrd="0" presId="urn:microsoft.com/office/officeart/2005/8/layout/vList2"/>
    <dgm:cxn modelId="{C76A44C5-CCE4-47C5-B516-05EE23E2304C}" type="presParOf" srcId="{0264B5A4-1C1E-44C7-913A-6F730D774680}" destId="{4D14602D-2CB1-42AC-B9FA-B2631500238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FFCCB95-73DC-4048-BAD0-6B4AC52867A2}"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A3B1E8A-B97D-48CA-8255-F4C80CD61455}">
      <dgm:prSet custT="1"/>
      <dgm:spPr/>
      <dgm:t>
        <a:bodyPr/>
        <a:lstStyle/>
        <a:p>
          <a:pPr>
            <a:defRPr b="1"/>
          </a:pPr>
          <a:r>
            <a:rPr lang="en-US" sz="2000" dirty="0"/>
            <a:t>Feedback about your feedback</a:t>
          </a:r>
        </a:p>
      </dgm:t>
    </dgm:pt>
    <dgm:pt modelId="{B265ACCC-7D86-4A97-8748-DB20E72BAB5F}" type="parTrans" cxnId="{8B159A11-79BB-4BDE-A92F-F271A407E146}">
      <dgm:prSet/>
      <dgm:spPr/>
      <dgm:t>
        <a:bodyPr/>
        <a:lstStyle/>
        <a:p>
          <a:endParaRPr lang="en-US"/>
        </a:p>
      </dgm:t>
    </dgm:pt>
    <dgm:pt modelId="{518DE0D9-6A0B-4620-9A95-3E1E27615A1E}" type="sibTrans" cxnId="{8B159A11-79BB-4BDE-A92F-F271A407E146}">
      <dgm:prSet/>
      <dgm:spPr/>
      <dgm:t>
        <a:bodyPr/>
        <a:lstStyle/>
        <a:p>
          <a:endParaRPr lang="en-US"/>
        </a:p>
      </dgm:t>
    </dgm:pt>
    <dgm:pt modelId="{F21A5C83-09F1-4F89-B378-11C46E3289FA}">
      <dgm:prSet custT="1"/>
      <dgm:spPr/>
      <dgm:t>
        <a:bodyPr/>
        <a:lstStyle/>
        <a:p>
          <a:pPr>
            <a:defRPr b="1"/>
          </a:pPr>
          <a:r>
            <a:rPr lang="en-US" sz="2000" dirty="0"/>
            <a:t>Goal: Improve your ability to deliver constructive feedback</a:t>
          </a:r>
        </a:p>
      </dgm:t>
    </dgm:pt>
    <dgm:pt modelId="{E0A98DD8-D7DF-4BB9-B0C2-085B329D0482}" type="parTrans" cxnId="{11C4D510-D648-485C-AD8D-43D4159942C0}">
      <dgm:prSet/>
      <dgm:spPr/>
      <dgm:t>
        <a:bodyPr/>
        <a:lstStyle/>
        <a:p>
          <a:endParaRPr lang="en-US"/>
        </a:p>
      </dgm:t>
    </dgm:pt>
    <dgm:pt modelId="{B6D1B59E-E81A-42AD-A58A-C99A7D3916C8}" type="sibTrans" cxnId="{11C4D510-D648-485C-AD8D-43D4159942C0}">
      <dgm:prSet/>
      <dgm:spPr/>
      <dgm:t>
        <a:bodyPr/>
        <a:lstStyle/>
        <a:p>
          <a:endParaRPr lang="en-US"/>
        </a:p>
      </dgm:t>
    </dgm:pt>
    <dgm:pt modelId="{957A96F9-D9B3-4DB7-AF2B-A79BEFC63B53}">
      <dgm:prSet custT="1"/>
      <dgm:spPr/>
      <dgm:t>
        <a:bodyPr/>
        <a:lstStyle/>
        <a:p>
          <a:r>
            <a:rPr lang="en-US" sz="1600" dirty="0"/>
            <a:t>Model to learner importance of seeking feedback for self-improvement</a:t>
          </a:r>
        </a:p>
      </dgm:t>
    </dgm:pt>
    <dgm:pt modelId="{FF6D877C-6DFB-4E19-A273-B1EBD47EF0C1}" type="parTrans" cxnId="{A39DB228-D55B-4588-B416-2533C4613BEA}">
      <dgm:prSet/>
      <dgm:spPr/>
      <dgm:t>
        <a:bodyPr/>
        <a:lstStyle/>
        <a:p>
          <a:endParaRPr lang="en-US"/>
        </a:p>
      </dgm:t>
    </dgm:pt>
    <dgm:pt modelId="{B9999EB3-D8BC-4651-9B52-25D9B04E4F8A}" type="sibTrans" cxnId="{A39DB228-D55B-4588-B416-2533C4613BEA}">
      <dgm:prSet/>
      <dgm:spPr/>
      <dgm:t>
        <a:bodyPr/>
        <a:lstStyle/>
        <a:p>
          <a:endParaRPr lang="en-US"/>
        </a:p>
      </dgm:t>
    </dgm:pt>
    <dgm:pt modelId="{304878E9-0644-4A8F-B679-ACC008E97F68}">
      <dgm:prSet/>
      <dgm:spPr/>
      <dgm:t>
        <a:bodyPr/>
        <a:lstStyle/>
        <a:p>
          <a:pPr>
            <a:defRPr b="1"/>
          </a:pPr>
          <a:r>
            <a:rPr lang="en-US"/>
            <a:t>Can also ask for feedback on med student’s clinic experience</a:t>
          </a:r>
        </a:p>
      </dgm:t>
    </dgm:pt>
    <dgm:pt modelId="{78BC59FF-9E7A-4E4A-8816-118E760EB06A}" type="parTrans" cxnId="{793D63BE-24BD-4E3E-97DE-A7E5430E492A}">
      <dgm:prSet/>
      <dgm:spPr/>
      <dgm:t>
        <a:bodyPr/>
        <a:lstStyle/>
        <a:p>
          <a:endParaRPr lang="en-US"/>
        </a:p>
      </dgm:t>
    </dgm:pt>
    <dgm:pt modelId="{E1B51A32-A74C-4C54-AC2E-40F05EB5DF3C}" type="sibTrans" cxnId="{793D63BE-24BD-4E3E-97DE-A7E5430E492A}">
      <dgm:prSet/>
      <dgm:spPr/>
      <dgm:t>
        <a:bodyPr/>
        <a:lstStyle/>
        <a:p>
          <a:endParaRPr lang="en-US"/>
        </a:p>
      </dgm:t>
    </dgm:pt>
    <dgm:pt modelId="{5139B64A-1E31-405B-A1E5-9258931AAD4E}" type="pres">
      <dgm:prSet presAssocID="{EFFCCB95-73DC-4048-BAD0-6B4AC52867A2}" presName="root" presStyleCnt="0">
        <dgm:presLayoutVars>
          <dgm:dir/>
          <dgm:resizeHandles val="exact"/>
        </dgm:presLayoutVars>
      </dgm:prSet>
      <dgm:spPr/>
    </dgm:pt>
    <dgm:pt modelId="{976A1174-DB9A-478D-AB08-2F0C670B1FD5}" type="pres">
      <dgm:prSet presAssocID="{5A3B1E8A-B97D-48CA-8255-F4C80CD61455}" presName="compNode" presStyleCnt="0"/>
      <dgm:spPr/>
    </dgm:pt>
    <dgm:pt modelId="{8116F67F-72E3-4F0A-B9BA-A4FA12E8E4EE}" type="pres">
      <dgm:prSet presAssocID="{5A3B1E8A-B97D-48CA-8255-F4C80CD614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20EB19C5-2800-41D5-8F49-67AC02D2AA58}" type="pres">
      <dgm:prSet presAssocID="{5A3B1E8A-B97D-48CA-8255-F4C80CD61455}" presName="iconSpace" presStyleCnt="0"/>
      <dgm:spPr/>
    </dgm:pt>
    <dgm:pt modelId="{0B9BFC23-43E5-4BFF-83F0-73D8B646E43A}" type="pres">
      <dgm:prSet presAssocID="{5A3B1E8A-B97D-48CA-8255-F4C80CD61455}" presName="parTx" presStyleLbl="revTx" presStyleIdx="0" presStyleCnt="6">
        <dgm:presLayoutVars>
          <dgm:chMax val="0"/>
          <dgm:chPref val="0"/>
        </dgm:presLayoutVars>
      </dgm:prSet>
      <dgm:spPr/>
    </dgm:pt>
    <dgm:pt modelId="{5CD1134C-CD4E-4ED4-B59B-D1C32227F014}" type="pres">
      <dgm:prSet presAssocID="{5A3B1E8A-B97D-48CA-8255-F4C80CD61455}" presName="txSpace" presStyleCnt="0"/>
      <dgm:spPr/>
    </dgm:pt>
    <dgm:pt modelId="{6DD5479B-0CAA-4157-AE30-E1B406A5D24D}" type="pres">
      <dgm:prSet presAssocID="{5A3B1E8A-B97D-48CA-8255-F4C80CD61455}" presName="desTx" presStyleLbl="revTx" presStyleIdx="1" presStyleCnt="6">
        <dgm:presLayoutVars/>
      </dgm:prSet>
      <dgm:spPr/>
    </dgm:pt>
    <dgm:pt modelId="{583363CB-79AC-4277-906B-269B42CD6A5C}" type="pres">
      <dgm:prSet presAssocID="{518DE0D9-6A0B-4620-9A95-3E1E27615A1E}" presName="sibTrans" presStyleCnt="0"/>
      <dgm:spPr/>
    </dgm:pt>
    <dgm:pt modelId="{FC217349-ECEB-466B-9D7A-9252E14126A8}" type="pres">
      <dgm:prSet presAssocID="{F21A5C83-09F1-4F89-B378-11C46E3289FA}" presName="compNode" presStyleCnt="0"/>
      <dgm:spPr/>
    </dgm:pt>
    <dgm:pt modelId="{02AF64DE-C2F2-4AAB-B7DD-1A9CABED0A21}" type="pres">
      <dgm:prSet presAssocID="{F21A5C83-09F1-4F89-B378-11C46E3289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C5ABFD9E-113A-41C0-AABF-00058F7353DF}" type="pres">
      <dgm:prSet presAssocID="{F21A5C83-09F1-4F89-B378-11C46E3289FA}" presName="iconSpace" presStyleCnt="0"/>
      <dgm:spPr/>
    </dgm:pt>
    <dgm:pt modelId="{2F7C3661-5FD6-439E-A173-A3C0BE0AD73D}" type="pres">
      <dgm:prSet presAssocID="{F21A5C83-09F1-4F89-B378-11C46E3289FA}" presName="parTx" presStyleLbl="revTx" presStyleIdx="2" presStyleCnt="6">
        <dgm:presLayoutVars>
          <dgm:chMax val="0"/>
          <dgm:chPref val="0"/>
        </dgm:presLayoutVars>
      </dgm:prSet>
      <dgm:spPr/>
    </dgm:pt>
    <dgm:pt modelId="{11AA4438-B66E-49F7-B056-E592D36C9939}" type="pres">
      <dgm:prSet presAssocID="{F21A5C83-09F1-4F89-B378-11C46E3289FA}" presName="txSpace" presStyleCnt="0"/>
      <dgm:spPr/>
    </dgm:pt>
    <dgm:pt modelId="{683172AA-3722-4F79-8A8D-F8B96B8EF248}" type="pres">
      <dgm:prSet presAssocID="{F21A5C83-09F1-4F89-B378-11C46E3289FA}" presName="desTx" presStyleLbl="revTx" presStyleIdx="3" presStyleCnt="6">
        <dgm:presLayoutVars/>
      </dgm:prSet>
      <dgm:spPr/>
    </dgm:pt>
    <dgm:pt modelId="{0572318A-3762-4C47-9465-1108E08FD95C}" type="pres">
      <dgm:prSet presAssocID="{B6D1B59E-E81A-42AD-A58A-C99A7D3916C8}" presName="sibTrans" presStyleCnt="0"/>
      <dgm:spPr/>
    </dgm:pt>
    <dgm:pt modelId="{863C271C-ED5A-45D7-8BC6-04DE301CA45C}" type="pres">
      <dgm:prSet presAssocID="{304878E9-0644-4A8F-B679-ACC008E97F68}" presName="compNode" presStyleCnt="0"/>
      <dgm:spPr/>
    </dgm:pt>
    <dgm:pt modelId="{A6739A55-D28B-4273-961D-CCBC321710D6}" type="pres">
      <dgm:prSet presAssocID="{304878E9-0644-4A8F-B679-ACC008E97F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26BD38E4-6E0A-407E-BE54-3EF2A9ACC617}" type="pres">
      <dgm:prSet presAssocID="{304878E9-0644-4A8F-B679-ACC008E97F68}" presName="iconSpace" presStyleCnt="0"/>
      <dgm:spPr/>
    </dgm:pt>
    <dgm:pt modelId="{23FAF68F-E600-497F-A0AD-A9D67EF1FCF9}" type="pres">
      <dgm:prSet presAssocID="{304878E9-0644-4A8F-B679-ACC008E97F68}" presName="parTx" presStyleLbl="revTx" presStyleIdx="4" presStyleCnt="6">
        <dgm:presLayoutVars>
          <dgm:chMax val="0"/>
          <dgm:chPref val="0"/>
        </dgm:presLayoutVars>
      </dgm:prSet>
      <dgm:spPr/>
    </dgm:pt>
    <dgm:pt modelId="{B6C41F94-93FF-4B26-9C7C-5E9D30070E24}" type="pres">
      <dgm:prSet presAssocID="{304878E9-0644-4A8F-B679-ACC008E97F68}" presName="txSpace" presStyleCnt="0"/>
      <dgm:spPr/>
    </dgm:pt>
    <dgm:pt modelId="{D7F1F0CC-9D74-40D7-8AD5-2FA5DB7D6B93}" type="pres">
      <dgm:prSet presAssocID="{304878E9-0644-4A8F-B679-ACC008E97F68}" presName="desTx" presStyleLbl="revTx" presStyleIdx="5" presStyleCnt="6">
        <dgm:presLayoutVars/>
      </dgm:prSet>
      <dgm:spPr/>
    </dgm:pt>
  </dgm:ptLst>
  <dgm:cxnLst>
    <dgm:cxn modelId="{11C4D510-D648-485C-AD8D-43D4159942C0}" srcId="{EFFCCB95-73DC-4048-BAD0-6B4AC52867A2}" destId="{F21A5C83-09F1-4F89-B378-11C46E3289FA}" srcOrd="1" destOrd="0" parTransId="{E0A98DD8-D7DF-4BB9-B0C2-085B329D0482}" sibTransId="{B6D1B59E-E81A-42AD-A58A-C99A7D3916C8}"/>
    <dgm:cxn modelId="{8B159A11-79BB-4BDE-A92F-F271A407E146}" srcId="{EFFCCB95-73DC-4048-BAD0-6B4AC52867A2}" destId="{5A3B1E8A-B97D-48CA-8255-F4C80CD61455}" srcOrd="0" destOrd="0" parTransId="{B265ACCC-7D86-4A97-8748-DB20E72BAB5F}" sibTransId="{518DE0D9-6A0B-4620-9A95-3E1E27615A1E}"/>
    <dgm:cxn modelId="{A39DB228-D55B-4588-B416-2533C4613BEA}" srcId="{F21A5C83-09F1-4F89-B378-11C46E3289FA}" destId="{957A96F9-D9B3-4DB7-AF2B-A79BEFC63B53}" srcOrd="0" destOrd="0" parTransId="{FF6D877C-6DFB-4E19-A273-B1EBD47EF0C1}" sibTransId="{B9999EB3-D8BC-4651-9B52-25D9B04E4F8A}"/>
    <dgm:cxn modelId="{6468FC3D-F80A-45C0-88C5-E6A8FE57A24E}" type="presOf" srcId="{F21A5C83-09F1-4F89-B378-11C46E3289FA}" destId="{2F7C3661-5FD6-439E-A173-A3C0BE0AD73D}" srcOrd="0" destOrd="0" presId="urn:microsoft.com/office/officeart/2018/5/layout/CenteredIconLabelDescriptionList"/>
    <dgm:cxn modelId="{CB629C41-D5AC-444E-A7BD-C2335DFF7D2B}" type="presOf" srcId="{5A3B1E8A-B97D-48CA-8255-F4C80CD61455}" destId="{0B9BFC23-43E5-4BFF-83F0-73D8B646E43A}" srcOrd="0" destOrd="0" presId="urn:microsoft.com/office/officeart/2018/5/layout/CenteredIconLabelDescriptionList"/>
    <dgm:cxn modelId="{D7E64095-8230-4A40-9259-8F6C5009F7FD}" type="presOf" srcId="{957A96F9-D9B3-4DB7-AF2B-A79BEFC63B53}" destId="{683172AA-3722-4F79-8A8D-F8B96B8EF248}" srcOrd="0" destOrd="0" presId="urn:microsoft.com/office/officeart/2018/5/layout/CenteredIconLabelDescriptionList"/>
    <dgm:cxn modelId="{793D63BE-24BD-4E3E-97DE-A7E5430E492A}" srcId="{EFFCCB95-73DC-4048-BAD0-6B4AC52867A2}" destId="{304878E9-0644-4A8F-B679-ACC008E97F68}" srcOrd="2" destOrd="0" parTransId="{78BC59FF-9E7A-4E4A-8816-118E760EB06A}" sibTransId="{E1B51A32-A74C-4C54-AC2E-40F05EB5DF3C}"/>
    <dgm:cxn modelId="{158FACDB-31ED-4A37-BAC5-078B797CDE6E}" type="presOf" srcId="{EFFCCB95-73DC-4048-BAD0-6B4AC52867A2}" destId="{5139B64A-1E31-405B-A1E5-9258931AAD4E}" srcOrd="0" destOrd="0" presId="urn:microsoft.com/office/officeart/2018/5/layout/CenteredIconLabelDescriptionList"/>
    <dgm:cxn modelId="{FB9083DC-76BF-40B4-A086-9CE2D1D04ABE}" type="presOf" srcId="{304878E9-0644-4A8F-B679-ACC008E97F68}" destId="{23FAF68F-E600-497F-A0AD-A9D67EF1FCF9}" srcOrd="0" destOrd="0" presId="urn:microsoft.com/office/officeart/2018/5/layout/CenteredIconLabelDescriptionList"/>
    <dgm:cxn modelId="{829D0A4B-6BDD-4B92-A580-ABA1FF6CDFB8}" type="presParOf" srcId="{5139B64A-1E31-405B-A1E5-9258931AAD4E}" destId="{976A1174-DB9A-478D-AB08-2F0C670B1FD5}" srcOrd="0" destOrd="0" presId="urn:microsoft.com/office/officeart/2018/5/layout/CenteredIconLabelDescriptionList"/>
    <dgm:cxn modelId="{369C21D2-E18A-4C40-B969-C9404854DC5F}" type="presParOf" srcId="{976A1174-DB9A-478D-AB08-2F0C670B1FD5}" destId="{8116F67F-72E3-4F0A-B9BA-A4FA12E8E4EE}" srcOrd="0" destOrd="0" presId="urn:microsoft.com/office/officeart/2018/5/layout/CenteredIconLabelDescriptionList"/>
    <dgm:cxn modelId="{028805F3-595C-4C86-A499-E4EC8C9A2D87}" type="presParOf" srcId="{976A1174-DB9A-478D-AB08-2F0C670B1FD5}" destId="{20EB19C5-2800-41D5-8F49-67AC02D2AA58}" srcOrd="1" destOrd="0" presId="urn:microsoft.com/office/officeart/2018/5/layout/CenteredIconLabelDescriptionList"/>
    <dgm:cxn modelId="{C71EC99F-707F-43E4-A7FF-5EFCE32660B0}" type="presParOf" srcId="{976A1174-DB9A-478D-AB08-2F0C670B1FD5}" destId="{0B9BFC23-43E5-4BFF-83F0-73D8B646E43A}" srcOrd="2" destOrd="0" presId="urn:microsoft.com/office/officeart/2018/5/layout/CenteredIconLabelDescriptionList"/>
    <dgm:cxn modelId="{CB22D86C-5C51-48EE-B2A8-B4F85241ED8F}" type="presParOf" srcId="{976A1174-DB9A-478D-AB08-2F0C670B1FD5}" destId="{5CD1134C-CD4E-4ED4-B59B-D1C32227F014}" srcOrd="3" destOrd="0" presId="urn:microsoft.com/office/officeart/2018/5/layout/CenteredIconLabelDescriptionList"/>
    <dgm:cxn modelId="{AC033486-55BC-4A26-AF7C-F882389E87CF}" type="presParOf" srcId="{976A1174-DB9A-478D-AB08-2F0C670B1FD5}" destId="{6DD5479B-0CAA-4157-AE30-E1B406A5D24D}" srcOrd="4" destOrd="0" presId="urn:microsoft.com/office/officeart/2018/5/layout/CenteredIconLabelDescriptionList"/>
    <dgm:cxn modelId="{06957787-3E5C-4370-92D2-EDEAE32598D1}" type="presParOf" srcId="{5139B64A-1E31-405B-A1E5-9258931AAD4E}" destId="{583363CB-79AC-4277-906B-269B42CD6A5C}" srcOrd="1" destOrd="0" presId="urn:microsoft.com/office/officeart/2018/5/layout/CenteredIconLabelDescriptionList"/>
    <dgm:cxn modelId="{23AA7EC4-ADB6-4093-9541-D4355F06F14D}" type="presParOf" srcId="{5139B64A-1E31-405B-A1E5-9258931AAD4E}" destId="{FC217349-ECEB-466B-9D7A-9252E14126A8}" srcOrd="2" destOrd="0" presId="urn:microsoft.com/office/officeart/2018/5/layout/CenteredIconLabelDescriptionList"/>
    <dgm:cxn modelId="{1C0F0158-F500-46BC-8876-3869A9BD872A}" type="presParOf" srcId="{FC217349-ECEB-466B-9D7A-9252E14126A8}" destId="{02AF64DE-C2F2-4AAB-B7DD-1A9CABED0A21}" srcOrd="0" destOrd="0" presId="urn:microsoft.com/office/officeart/2018/5/layout/CenteredIconLabelDescriptionList"/>
    <dgm:cxn modelId="{681BB81D-AB4F-49A4-A51E-7A72ADF25F7A}" type="presParOf" srcId="{FC217349-ECEB-466B-9D7A-9252E14126A8}" destId="{C5ABFD9E-113A-41C0-AABF-00058F7353DF}" srcOrd="1" destOrd="0" presId="urn:microsoft.com/office/officeart/2018/5/layout/CenteredIconLabelDescriptionList"/>
    <dgm:cxn modelId="{8623F361-AFFB-4E89-AAF3-62386BDA82F1}" type="presParOf" srcId="{FC217349-ECEB-466B-9D7A-9252E14126A8}" destId="{2F7C3661-5FD6-439E-A173-A3C0BE0AD73D}" srcOrd="2" destOrd="0" presId="urn:microsoft.com/office/officeart/2018/5/layout/CenteredIconLabelDescriptionList"/>
    <dgm:cxn modelId="{7939763C-A170-48BB-886A-3A5D3A176E41}" type="presParOf" srcId="{FC217349-ECEB-466B-9D7A-9252E14126A8}" destId="{11AA4438-B66E-49F7-B056-E592D36C9939}" srcOrd="3" destOrd="0" presId="urn:microsoft.com/office/officeart/2018/5/layout/CenteredIconLabelDescriptionList"/>
    <dgm:cxn modelId="{BB23E3ED-72F6-425A-8D32-95E65391A434}" type="presParOf" srcId="{FC217349-ECEB-466B-9D7A-9252E14126A8}" destId="{683172AA-3722-4F79-8A8D-F8B96B8EF248}" srcOrd="4" destOrd="0" presId="urn:microsoft.com/office/officeart/2018/5/layout/CenteredIconLabelDescriptionList"/>
    <dgm:cxn modelId="{0553122B-9A24-4A05-9C96-2EC0990EBC71}" type="presParOf" srcId="{5139B64A-1E31-405B-A1E5-9258931AAD4E}" destId="{0572318A-3762-4C47-9465-1108E08FD95C}" srcOrd="3" destOrd="0" presId="urn:microsoft.com/office/officeart/2018/5/layout/CenteredIconLabelDescriptionList"/>
    <dgm:cxn modelId="{857143EA-23B2-4333-909B-F32DF7769E40}" type="presParOf" srcId="{5139B64A-1E31-405B-A1E5-9258931AAD4E}" destId="{863C271C-ED5A-45D7-8BC6-04DE301CA45C}" srcOrd="4" destOrd="0" presId="urn:microsoft.com/office/officeart/2018/5/layout/CenteredIconLabelDescriptionList"/>
    <dgm:cxn modelId="{434A181F-EAB9-47D2-8D37-A237C9079B89}" type="presParOf" srcId="{863C271C-ED5A-45D7-8BC6-04DE301CA45C}" destId="{A6739A55-D28B-4273-961D-CCBC321710D6}" srcOrd="0" destOrd="0" presId="urn:microsoft.com/office/officeart/2018/5/layout/CenteredIconLabelDescriptionList"/>
    <dgm:cxn modelId="{BB458DCD-4FB4-4C20-A7C1-D7EECE7D36FF}" type="presParOf" srcId="{863C271C-ED5A-45D7-8BC6-04DE301CA45C}" destId="{26BD38E4-6E0A-407E-BE54-3EF2A9ACC617}" srcOrd="1" destOrd="0" presId="urn:microsoft.com/office/officeart/2018/5/layout/CenteredIconLabelDescriptionList"/>
    <dgm:cxn modelId="{203AD445-7039-4BD3-9E4C-AF9B429234B7}" type="presParOf" srcId="{863C271C-ED5A-45D7-8BC6-04DE301CA45C}" destId="{23FAF68F-E600-497F-A0AD-A9D67EF1FCF9}" srcOrd="2" destOrd="0" presId="urn:microsoft.com/office/officeart/2018/5/layout/CenteredIconLabelDescriptionList"/>
    <dgm:cxn modelId="{32407B16-55DB-488F-B9D3-DCA4C62B8B47}" type="presParOf" srcId="{863C271C-ED5A-45D7-8BC6-04DE301CA45C}" destId="{B6C41F94-93FF-4B26-9C7C-5E9D30070E24}" srcOrd="3" destOrd="0" presId="urn:microsoft.com/office/officeart/2018/5/layout/CenteredIconLabelDescriptionList"/>
    <dgm:cxn modelId="{804E52A9-0646-42FE-BD6A-E15B36894C43}" type="presParOf" srcId="{863C271C-ED5A-45D7-8BC6-04DE301CA45C}" destId="{D7F1F0CC-9D74-40D7-8AD5-2FA5DB7D6B93}"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516EC4-526F-4169-914A-6D33FBEB5D4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842CCDA-E7DB-4E7F-A8A1-1E88CA973339}">
      <dgm:prSet/>
      <dgm:spPr/>
      <dgm:t>
        <a:bodyPr/>
        <a:lstStyle/>
        <a:p>
          <a:pPr>
            <a:lnSpc>
              <a:spcPct val="100000"/>
            </a:lnSpc>
          </a:pPr>
          <a:r>
            <a:rPr lang="en-US"/>
            <a:t>Lack of time</a:t>
          </a:r>
        </a:p>
      </dgm:t>
    </dgm:pt>
    <dgm:pt modelId="{99A07495-19E7-4801-8724-3856C8072F90}" type="parTrans" cxnId="{AB126E6E-6AA0-4940-9824-8ECA73872B8A}">
      <dgm:prSet/>
      <dgm:spPr/>
      <dgm:t>
        <a:bodyPr/>
        <a:lstStyle/>
        <a:p>
          <a:endParaRPr lang="en-US"/>
        </a:p>
      </dgm:t>
    </dgm:pt>
    <dgm:pt modelId="{1F43CD93-E6B4-4305-A7D0-DB9F2FB0F6AF}" type="sibTrans" cxnId="{AB126E6E-6AA0-4940-9824-8ECA73872B8A}">
      <dgm:prSet/>
      <dgm:spPr/>
      <dgm:t>
        <a:bodyPr/>
        <a:lstStyle/>
        <a:p>
          <a:endParaRPr lang="en-US"/>
        </a:p>
      </dgm:t>
    </dgm:pt>
    <dgm:pt modelId="{59DC3B97-5BC6-4286-B83F-505B07712A66}">
      <dgm:prSet/>
      <dgm:spPr/>
      <dgm:t>
        <a:bodyPr/>
        <a:lstStyle/>
        <a:p>
          <a:pPr>
            <a:lnSpc>
              <a:spcPct val="100000"/>
            </a:lnSpc>
          </a:pPr>
          <a:r>
            <a:rPr lang="en-US"/>
            <a:t>Fear of damaging rapport</a:t>
          </a:r>
        </a:p>
      </dgm:t>
    </dgm:pt>
    <dgm:pt modelId="{77D6F5D5-BE31-46FF-A72E-38E66F91EDB5}" type="parTrans" cxnId="{955980B4-2A53-4FA5-B288-1B82F6D35519}">
      <dgm:prSet/>
      <dgm:spPr/>
      <dgm:t>
        <a:bodyPr/>
        <a:lstStyle/>
        <a:p>
          <a:endParaRPr lang="en-US"/>
        </a:p>
      </dgm:t>
    </dgm:pt>
    <dgm:pt modelId="{BD0058C7-10F0-4F4A-BE0D-4ED03FB24985}" type="sibTrans" cxnId="{955980B4-2A53-4FA5-B288-1B82F6D35519}">
      <dgm:prSet/>
      <dgm:spPr/>
      <dgm:t>
        <a:bodyPr/>
        <a:lstStyle/>
        <a:p>
          <a:endParaRPr lang="en-US"/>
        </a:p>
      </dgm:t>
    </dgm:pt>
    <dgm:pt modelId="{BE9274E6-E1F2-44A4-B491-77EC684CBBD6}">
      <dgm:prSet/>
      <dgm:spPr/>
      <dgm:t>
        <a:bodyPr/>
        <a:lstStyle/>
        <a:p>
          <a:pPr>
            <a:lnSpc>
              <a:spcPct val="100000"/>
            </a:lnSpc>
          </a:pPr>
          <a:r>
            <a:rPr lang="en-US"/>
            <a:t>Trainee resistance</a:t>
          </a:r>
        </a:p>
      </dgm:t>
    </dgm:pt>
    <dgm:pt modelId="{3363D1F5-C849-4AD7-870F-CDFE91C52EC9}" type="parTrans" cxnId="{0EEFF674-41F2-40CA-9F63-FBC05CF32176}">
      <dgm:prSet/>
      <dgm:spPr/>
      <dgm:t>
        <a:bodyPr/>
        <a:lstStyle/>
        <a:p>
          <a:endParaRPr lang="en-US"/>
        </a:p>
      </dgm:t>
    </dgm:pt>
    <dgm:pt modelId="{C36BCC69-E19A-4A4C-9BD3-87D9AB1B166F}" type="sibTrans" cxnId="{0EEFF674-41F2-40CA-9F63-FBC05CF32176}">
      <dgm:prSet/>
      <dgm:spPr/>
      <dgm:t>
        <a:bodyPr/>
        <a:lstStyle/>
        <a:p>
          <a:endParaRPr lang="en-US"/>
        </a:p>
      </dgm:t>
    </dgm:pt>
    <dgm:pt modelId="{68D04152-CCC0-45A2-B08A-0C19A1003434}">
      <dgm:prSet/>
      <dgm:spPr/>
      <dgm:t>
        <a:bodyPr/>
        <a:lstStyle/>
        <a:p>
          <a:pPr>
            <a:lnSpc>
              <a:spcPct val="100000"/>
            </a:lnSpc>
          </a:pPr>
          <a:r>
            <a:rPr lang="en-US" dirty="0"/>
            <a:t>Can be physically and emotionally draining to get feedback</a:t>
          </a:r>
        </a:p>
      </dgm:t>
    </dgm:pt>
    <dgm:pt modelId="{5DA82E31-4986-4FF0-9BD2-3ACDFB631E59}" type="parTrans" cxnId="{64FE5744-69FF-4B38-9DA5-166967E75448}">
      <dgm:prSet/>
      <dgm:spPr/>
      <dgm:t>
        <a:bodyPr/>
        <a:lstStyle/>
        <a:p>
          <a:endParaRPr lang="en-US"/>
        </a:p>
      </dgm:t>
    </dgm:pt>
    <dgm:pt modelId="{0EA9D6F0-1F21-4B13-A9CA-38EBFBF854D3}" type="sibTrans" cxnId="{64FE5744-69FF-4B38-9DA5-166967E75448}">
      <dgm:prSet/>
      <dgm:spPr/>
      <dgm:t>
        <a:bodyPr/>
        <a:lstStyle/>
        <a:p>
          <a:endParaRPr lang="en-US"/>
        </a:p>
      </dgm:t>
    </dgm:pt>
    <dgm:pt modelId="{EB0F1341-F93F-49D1-AFBF-0C145DEF03DC}">
      <dgm:prSet/>
      <dgm:spPr/>
      <dgm:t>
        <a:bodyPr/>
        <a:lstStyle/>
        <a:p>
          <a:pPr>
            <a:lnSpc>
              <a:spcPct val="100000"/>
            </a:lnSpc>
          </a:pPr>
          <a:r>
            <a:rPr lang="en-US"/>
            <a:t>Lack of comfort with feedback delivery</a:t>
          </a:r>
        </a:p>
      </dgm:t>
    </dgm:pt>
    <dgm:pt modelId="{A806364E-E53A-4F00-AA6A-68D5C1D4DBA4}" type="parTrans" cxnId="{1FBAB5FC-C86B-4CE4-A967-097AD47D8397}">
      <dgm:prSet/>
      <dgm:spPr/>
      <dgm:t>
        <a:bodyPr/>
        <a:lstStyle/>
        <a:p>
          <a:endParaRPr lang="en-US"/>
        </a:p>
      </dgm:t>
    </dgm:pt>
    <dgm:pt modelId="{D94F46E6-0E65-434D-B732-BEC7859DFF22}" type="sibTrans" cxnId="{1FBAB5FC-C86B-4CE4-A967-097AD47D8397}">
      <dgm:prSet/>
      <dgm:spPr/>
      <dgm:t>
        <a:bodyPr/>
        <a:lstStyle/>
        <a:p>
          <a:endParaRPr lang="en-US"/>
        </a:p>
      </dgm:t>
    </dgm:pt>
    <dgm:pt modelId="{58CE1EC0-CC7D-4F83-AF18-C7612D14663E}" type="pres">
      <dgm:prSet presAssocID="{88516EC4-526F-4169-914A-6D33FBEB5D43}" presName="root" presStyleCnt="0">
        <dgm:presLayoutVars>
          <dgm:dir/>
          <dgm:resizeHandles val="exact"/>
        </dgm:presLayoutVars>
      </dgm:prSet>
      <dgm:spPr/>
    </dgm:pt>
    <dgm:pt modelId="{3BA20FA1-C1F3-496F-839B-0F78CCE63484}" type="pres">
      <dgm:prSet presAssocID="{D842CCDA-E7DB-4E7F-A8A1-1E88CA973339}" presName="compNode" presStyleCnt="0"/>
      <dgm:spPr/>
    </dgm:pt>
    <dgm:pt modelId="{057FDBFF-77A1-473D-9F76-FE38E60BE157}" type="pres">
      <dgm:prSet presAssocID="{D842CCDA-E7DB-4E7F-A8A1-1E88CA973339}" presName="bgRect" presStyleLbl="bgShp" presStyleIdx="0" presStyleCnt="4"/>
      <dgm:spPr/>
    </dgm:pt>
    <dgm:pt modelId="{4AFD1464-CC4C-49C6-842C-637A41EAC90A}" type="pres">
      <dgm:prSet presAssocID="{D842CCDA-E7DB-4E7F-A8A1-1E88CA97333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rglass"/>
        </a:ext>
      </dgm:extLst>
    </dgm:pt>
    <dgm:pt modelId="{DD8FF8B9-98A9-47D5-B1F7-EF4A97AFE6F4}" type="pres">
      <dgm:prSet presAssocID="{D842CCDA-E7DB-4E7F-A8A1-1E88CA973339}" presName="spaceRect" presStyleCnt="0"/>
      <dgm:spPr/>
    </dgm:pt>
    <dgm:pt modelId="{6CB167D2-1943-49CD-941A-6CA7F60B2A00}" type="pres">
      <dgm:prSet presAssocID="{D842CCDA-E7DB-4E7F-A8A1-1E88CA973339}" presName="parTx" presStyleLbl="revTx" presStyleIdx="0" presStyleCnt="5">
        <dgm:presLayoutVars>
          <dgm:chMax val="0"/>
          <dgm:chPref val="0"/>
        </dgm:presLayoutVars>
      </dgm:prSet>
      <dgm:spPr/>
    </dgm:pt>
    <dgm:pt modelId="{53652AB3-6CD6-4BB5-8A9C-7F1C19BCE903}" type="pres">
      <dgm:prSet presAssocID="{1F43CD93-E6B4-4305-A7D0-DB9F2FB0F6AF}" presName="sibTrans" presStyleCnt="0"/>
      <dgm:spPr/>
    </dgm:pt>
    <dgm:pt modelId="{5C03BB64-B1EF-4B79-A1B5-FA2E23A17A77}" type="pres">
      <dgm:prSet presAssocID="{59DC3B97-5BC6-4286-B83F-505B07712A66}" presName="compNode" presStyleCnt="0"/>
      <dgm:spPr/>
    </dgm:pt>
    <dgm:pt modelId="{AE345ADD-26E3-4BEB-B46A-48B71FD78999}" type="pres">
      <dgm:prSet presAssocID="{59DC3B97-5BC6-4286-B83F-505B07712A66}" presName="bgRect" presStyleLbl="bgShp" presStyleIdx="1" presStyleCnt="4"/>
      <dgm:spPr/>
    </dgm:pt>
    <dgm:pt modelId="{C1B48218-BB99-448E-AD61-7A3FFE476FE3}" type="pres">
      <dgm:prSet presAssocID="{59DC3B97-5BC6-4286-B83F-505B07712A6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Face with No Fill"/>
        </a:ext>
      </dgm:extLst>
    </dgm:pt>
    <dgm:pt modelId="{332AA026-E9D5-4C5E-AE8B-FB2EFDE1D361}" type="pres">
      <dgm:prSet presAssocID="{59DC3B97-5BC6-4286-B83F-505B07712A66}" presName="spaceRect" presStyleCnt="0"/>
      <dgm:spPr/>
    </dgm:pt>
    <dgm:pt modelId="{29AA3F41-F4E5-4156-A8C4-71263D09E70D}" type="pres">
      <dgm:prSet presAssocID="{59DC3B97-5BC6-4286-B83F-505B07712A66}" presName="parTx" presStyleLbl="revTx" presStyleIdx="1" presStyleCnt="5">
        <dgm:presLayoutVars>
          <dgm:chMax val="0"/>
          <dgm:chPref val="0"/>
        </dgm:presLayoutVars>
      </dgm:prSet>
      <dgm:spPr/>
    </dgm:pt>
    <dgm:pt modelId="{5E51509E-BEBC-42E2-BECA-5C2EE73A8AB4}" type="pres">
      <dgm:prSet presAssocID="{BD0058C7-10F0-4F4A-BE0D-4ED03FB24985}" presName="sibTrans" presStyleCnt="0"/>
      <dgm:spPr/>
    </dgm:pt>
    <dgm:pt modelId="{31DCC4E6-DC1C-40B9-9D9C-2CF4740354A4}" type="pres">
      <dgm:prSet presAssocID="{BE9274E6-E1F2-44A4-B491-77EC684CBBD6}" presName="compNode" presStyleCnt="0"/>
      <dgm:spPr/>
    </dgm:pt>
    <dgm:pt modelId="{C1CF796B-FDEF-426A-A20A-5F2A1D6A9A44}" type="pres">
      <dgm:prSet presAssocID="{BE9274E6-E1F2-44A4-B491-77EC684CBBD6}" presName="bgRect" presStyleLbl="bgShp" presStyleIdx="2" presStyleCnt="4"/>
      <dgm:spPr/>
    </dgm:pt>
    <dgm:pt modelId="{66770F66-74FB-46D8-AFFC-CF3B6EE4B53B}" type="pres">
      <dgm:prSet presAssocID="{BE9274E6-E1F2-44A4-B491-77EC684CBBD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C6F83434-6BAD-4150-A4D4-0624C547CA85}" type="pres">
      <dgm:prSet presAssocID="{BE9274E6-E1F2-44A4-B491-77EC684CBBD6}" presName="spaceRect" presStyleCnt="0"/>
      <dgm:spPr/>
    </dgm:pt>
    <dgm:pt modelId="{5E3D0DF2-4C7B-4F73-BA24-397C95700BF2}" type="pres">
      <dgm:prSet presAssocID="{BE9274E6-E1F2-44A4-B491-77EC684CBBD6}" presName="parTx" presStyleLbl="revTx" presStyleIdx="2" presStyleCnt="5">
        <dgm:presLayoutVars>
          <dgm:chMax val="0"/>
          <dgm:chPref val="0"/>
        </dgm:presLayoutVars>
      </dgm:prSet>
      <dgm:spPr/>
    </dgm:pt>
    <dgm:pt modelId="{0CF5923A-EA9E-4CB8-BBC1-8AF1C3EB4CD6}" type="pres">
      <dgm:prSet presAssocID="{BE9274E6-E1F2-44A4-B491-77EC684CBBD6}" presName="desTx" presStyleLbl="revTx" presStyleIdx="3" presStyleCnt="5">
        <dgm:presLayoutVars/>
      </dgm:prSet>
      <dgm:spPr/>
    </dgm:pt>
    <dgm:pt modelId="{53AA9125-A05E-4934-B57F-F56665EC7137}" type="pres">
      <dgm:prSet presAssocID="{C36BCC69-E19A-4A4C-9BD3-87D9AB1B166F}" presName="sibTrans" presStyleCnt="0"/>
      <dgm:spPr/>
    </dgm:pt>
    <dgm:pt modelId="{66A04760-FBB2-4F61-91A3-B16CDE96E2B4}" type="pres">
      <dgm:prSet presAssocID="{EB0F1341-F93F-49D1-AFBF-0C145DEF03DC}" presName="compNode" presStyleCnt="0"/>
      <dgm:spPr/>
    </dgm:pt>
    <dgm:pt modelId="{6CA4A290-BD49-48F8-B2F3-29CCA8CBF4A5}" type="pres">
      <dgm:prSet presAssocID="{EB0F1341-F93F-49D1-AFBF-0C145DEF03DC}" presName="bgRect" presStyleLbl="bgShp" presStyleIdx="3" presStyleCnt="4"/>
      <dgm:spPr/>
    </dgm:pt>
    <dgm:pt modelId="{E279AE12-C7CE-4CAC-A463-DBF6087D91EC}" type="pres">
      <dgm:prSet presAssocID="{EB0F1341-F93F-49D1-AFBF-0C145DEF03D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ad Face with No Fill"/>
        </a:ext>
      </dgm:extLst>
    </dgm:pt>
    <dgm:pt modelId="{B4C65D61-F252-4A2E-8BA1-2A3337FDFAEA}" type="pres">
      <dgm:prSet presAssocID="{EB0F1341-F93F-49D1-AFBF-0C145DEF03DC}" presName="spaceRect" presStyleCnt="0"/>
      <dgm:spPr/>
    </dgm:pt>
    <dgm:pt modelId="{8AFBDC67-C79F-45E1-994D-70F7169EEFF0}" type="pres">
      <dgm:prSet presAssocID="{EB0F1341-F93F-49D1-AFBF-0C145DEF03DC}" presName="parTx" presStyleLbl="revTx" presStyleIdx="4" presStyleCnt="5">
        <dgm:presLayoutVars>
          <dgm:chMax val="0"/>
          <dgm:chPref val="0"/>
        </dgm:presLayoutVars>
      </dgm:prSet>
      <dgm:spPr/>
    </dgm:pt>
  </dgm:ptLst>
  <dgm:cxnLst>
    <dgm:cxn modelId="{D9C48917-6D7B-4C4D-87F9-444715B09623}" type="presOf" srcId="{EB0F1341-F93F-49D1-AFBF-0C145DEF03DC}" destId="{8AFBDC67-C79F-45E1-994D-70F7169EEFF0}" srcOrd="0" destOrd="0" presId="urn:microsoft.com/office/officeart/2018/2/layout/IconVerticalSolidList"/>
    <dgm:cxn modelId="{64FE5744-69FF-4B38-9DA5-166967E75448}" srcId="{BE9274E6-E1F2-44A4-B491-77EC684CBBD6}" destId="{68D04152-CCC0-45A2-B08A-0C19A1003434}" srcOrd="0" destOrd="0" parTransId="{5DA82E31-4986-4FF0-9BD2-3ACDFB631E59}" sibTransId="{0EA9D6F0-1F21-4B13-A9CA-38EBFBF854D3}"/>
    <dgm:cxn modelId="{2B89FD6D-18C7-451E-AE12-CF494153D49D}" type="presOf" srcId="{88516EC4-526F-4169-914A-6D33FBEB5D43}" destId="{58CE1EC0-CC7D-4F83-AF18-C7612D14663E}" srcOrd="0" destOrd="0" presId="urn:microsoft.com/office/officeart/2018/2/layout/IconVerticalSolidList"/>
    <dgm:cxn modelId="{AB126E6E-6AA0-4940-9824-8ECA73872B8A}" srcId="{88516EC4-526F-4169-914A-6D33FBEB5D43}" destId="{D842CCDA-E7DB-4E7F-A8A1-1E88CA973339}" srcOrd="0" destOrd="0" parTransId="{99A07495-19E7-4801-8724-3856C8072F90}" sibTransId="{1F43CD93-E6B4-4305-A7D0-DB9F2FB0F6AF}"/>
    <dgm:cxn modelId="{0EEFF674-41F2-40CA-9F63-FBC05CF32176}" srcId="{88516EC4-526F-4169-914A-6D33FBEB5D43}" destId="{BE9274E6-E1F2-44A4-B491-77EC684CBBD6}" srcOrd="2" destOrd="0" parTransId="{3363D1F5-C849-4AD7-870F-CDFE91C52EC9}" sibTransId="{C36BCC69-E19A-4A4C-9BD3-87D9AB1B166F}"/>
    <dgm:cxn modelId="{866DB9A6-BE12-44F9-AAB2-C46EFF059A5D}" type="presOf" srcId="{68D04152-CCC0-45A2-B08A-0C19A1003434}" destId="{0CF5923A-EA9E-4CB8-BBC1-8AF1C3EB4CD6}" srcOrd="0" destOrd="0" presId="urn:microsoft.com/office/officeart/2018/2/layout/IconVerticalSolidList"/>
    <dgm:cxn modelId="{81AD44A9-4975-4BE6-93B2-614B3047D0BD}" type="presOf" srcId="{D842CCDA-E7DB-4E7F-A8A1-1E88CA973339}" destId="{6CB167D2-1943-49CD-941A-6CA7F60B2A00}" srcOrd="0" destOrd="0" presId="urn:microsoft.com/office/officeart/2018/2/layout/IconVerticalSolidList"/>
    <dgm:cxn modelId="{955980B4-2A53-4FA5-B288-1B82F6D35519}" srcId="{88516EC4-526F-4169-914A-6D33FBEB5D43}" destId="{59DC3B97-5BC6-4286-B83F-505B07712A66}" srcOrd="1" destOrd="0" parTransId="{77D6F5D5-BE31-46FF-A72E-38E66F91EDB5}" sibTransId="{BD0058C7-10F0-4F4A-BE0D-4ED03FB24985}"/>
    <dgm:cxn modelId="{DC0AE0CB-6CF5-4047-9E95-B1A0AF5572EE}" type="presOf" srcId="{59DC3B97-5BC6-4286-B83F-505B07712A66}" destId="{29AA3F41-F4E5-4156-A8C4-71263D09E70D}" srcOrd="0" destOrd="0" presId="urn:microsoft.com/office/officeart/2018/2/layout/IconVerticalSolidList"/>
    <dgm:cxn modelId="{52FB28D9-200C-4C8B-AB02-AEBA5D4207B0}" type="presOf" srcId="{BE9274E6-E1F2-44A4-B491-77EC684CBBD6}" destId="{5E3D0DF2-4C7B-4F73-BA24-397C95700BF2}" srcOrd="0" destOrd="0" presId="urn:microsoft.com/office/officeart/2018/2/layout/IconVerticalSolidList"/>
    <dgm:cxn modelId="{1FBAB5FC-C86B-4CE4-A967-097AD47D8397}" srcId="{88516EC4-526F-4169-914A-6D33FBEB5D43}" destId="{EB0F1341-F93F-49D1-AFBF-0C145DEF03DC}" srcOrd="3" destOrd="0" parTransId="{A806364E-E53A-4F00-AA6A-68D5C1D4DBA4}" sibTransId="{D94F46E6-0E65-434D-B732-BEC7859DFF22}"/>
    <dgm:cxn modelId="{AB523380-C0A5-47AE-B20D-547683C38866}" type="presParOf" srcId="{58CE1EC0-CC7D-4F83-AF18-C7612D14663E}" destId="{3BA20FA1-C1F3-496F-839B-0F78CCE63484}" srcOrd="0" destOrd="0" presId="urn:microsoft.com/office/officeart/2018/2/layout/IconVerticalSolidList"/>
    <dgm:cxn modelId="{99799AE7-E776-4500-984E-0D3853FB4A58}" type="presParOf" srcId="{3BA20FA1-C1F3-496F-839B-0F78CCE63484}" destId="{057FDBFF-77A1-473D-9F76-FE38E60BE157}" srcOrd="0" destOrd="0" presId="urn:microsoft.com/office/officeart/2018/2/layout/IconVerticalSolidList"/>
    <dgm:cxn modelId="{68670D1C-5345-4776-B930-5666455867EC}" type="presParOf" srcId="{3BA20FA1-C1F3-496F-839B-0F78CCE63484}" destId="{4AFD1464-CC4C-49C6-842C-637A41EAC90A}" srcOrd="1" destOrd="0" presId="urn:microsoft.com/office/officeart/2018/2/layout/IconVerticalSolidList"/>
    <dgm:cxn modelId="{EEE56387-406A-419C-985E-D4C4EF4DBDD0}" type="presParOf" srcId="{3BA20FA1-C1F3-496F-839B-0F78CCE63484}" destId="{DD8FF8B9-98A9-47D5-B1F7-EF4A97AFE6F4}" srcOrd="2" destOrd="0" presId="urn:microsoft.com/office/officeart/2018/2/layout/IconVerticalSolidList"/>
    <dgm:cxn modelId="{69195768-B8B4-4AB2-8B03-F312A4ED85B6}" type="presParOf" srcId="{3BA20FA1-C1F3-496F-839B-0F78CCE63484}" destId="{6CB167D2-1943-49CD-941A-6CA7F60B2A00}" srcOrd="3" destOrd="0" presId="urn:microsoft.com/office/officeart/2018/2/layout/IconVerticalSolidList"/>
    <dgm:cxn modelId="{09470153-12B5-4A25-AA02-F1204AE085D4}" type="presParOf" srcId="{58CE1EC0-CC7D-4F83-AF18-C7612D14663E}" destId="{53652AB3-6CD6-4BB5-8A9C-7F1C19BCE903}" srcOrd="1" destOrd="0" presId="urn:microsoft.com/office/officeart/2018/2/layout/IconVerticalSolidList"/>
    <dgm:cxn modelId="{395E055E-5540-4429-8CB6-BA564391AD6A}" type="presParOf" srcId="{58CE1EC0-CC7D-4F83-AF18-C7612D14663E}" destId="{5C03BB64-B1EF-4B79-A1B5-FA2E23A17A77}" srcOrd="2" destOrd="0" presId="urn:microsoft.com/office/officeart/2018/2/layout/IconVerticalSolidList"/>
    <dgm:cxn modelId="{4EB71E16-708F-43F6-9251-5BAE8E54FA17}" type="presParOf" srcId="{5C03BB64-B1EF-4B79-A1B5-FA2E23A17A77}" destId="{AE345ADD-26E3-4BEB-B46A-48B71FD78999}" srcOrd="0" destOrd="0" presId="urn:microsoft.com/office/officeart/2018/2/layout/IconVerticalSolidList"/>
    <dgm:cxn modelId="{4D8EB92D-62AD-4245-8C65-82432D456933}" type="presParOf" srcId="{5C03BB64-B1EF-4B79-A1B5-FA2E23A17A77}" destId="{C1B48218-BB99-448E-AD61-7A3FFE476FE3}" srcOrd="1" destOrd="0" presId="urn:microsoft.com/office/officeart/2018/2/layout/IconVerticalSolidList"/>
    <dgm:cxn modelId="{5018F2CE-BE0D-431C-AF3E-6E05A6384FDB}" type="presParOf" srcId="{5C03BB64-B1EF-4B79-A1B5-FA2E23A17A77}" destId="{332AA026-E9D5-4C5E-AE8B-FB2EFDE1D361}" srcOrd="2" destOrd="0" presId="urn:microsoft.com/office/officeart/2018/2/layout/IconVerticalSolidList"/>
    <dgm:cxn modelId="{8F954EE5-AE16-4E51-B567-A4D0668173DE}" type="presParOf" srcId="{5C03BB64-B1EF-4B79-A1B5-FA2E23A17A77}" destId="{29AA3F41-F4E5-4156-A8C4-71263D09E70D}" srcOrd="3" destOrd="0" presId="urn:microsoft.com/office/officeart/2018/2/layout/IconVerticalSolidList"/>
    <dgm:cxn modelId="{D31F5007-C6D8-4EBC-B268-942B2F6CBE54}" type="presParOf" srcId="{58CE1EC0-CC7D-4F83-AF18-C7612D14663E}" destId="{5E51509E-BEBC-42E2-BECA-5C2EE73A8AB4}" srcOrd="3" destOrd="0" presId="urn:microsoft.com/office/officeart/2018/2/layout/IconVerticalSolidList"/>
    <dgm:cxn modelId="{11DD6604-9EF2-4450-A755-2056CE2C4FE7}" type="presParOf" srcId="{58CE1EC0-CC7D-4F83-AF18-C7612D14663E}" destId="{31DCC4E6-DC1C-40B9-9D9C-2CF4740354A4}" srcOrd="4" destOrd="0" presId="urn:microsoft.com/office/officeart/2018/2/layout/IconVerticalSolidList"/>
    <dgm:cxn modelId="{4A94CCFB-0768-401E-911A-B85FD46E9AC2}" type="presParOf" srcId="{31DCC4E6-DC1C-40B9-9D9C-2CF4740354A4}" destId="{C1CF796B-FDEF-426A-A20A-5F2A1D6A9A44}" srcOrd="0" destOrd="0" presId="urn:microsoft.com/office/officeart/2018/2/layout/IconVerticalSolidList"/>
    <dgm:cxn modelId="{E88A935E-0989-444B-BEF3-2F064B8BBBE7}" type="presParOf" srcId="{31DCC4E6-DC1C-40B9-9D9C-2CF4740354A4}" destId="{66770F66-74FB-46D8-AFFC-CF3B6EE4B53B}" srcOrd="1" destOrd="0" presId="urn:microsoft.com/office/officeart/2018/2/layout/IconVerticalSolidList"/>
    <dgm:cxn modelId="{DB961BF3-3C34-4D92-80B4-6BE476079D57}" type="presParOf" srcId="{31DCC4E6-DC1C-40B9-9D9C-2CF4740354A4}" destId="{C6F83434-6BAD-4150-A4D4-0624C547CA85}" srcOrd="2" destOrd="0" presId="urn:microsoft.com/office/officeart/2018/2/layout/IconVerticalSolidList"/>
    <dgm:cxn modelId="{849BDDEE-4A76-4DAD-81F6-507B5272FB5E}" type="presParOf" srcId="{31DCC4E6-DC1C-40B9-9D9C-2CF4740354A4}" destId="{5E3D0DF2-4C7B-4F73-BA24-397C95700BF2}" srcOrd="3" destOrd="0" presId="urn:microsoft.com/office/officeart/2018/2/layout/IconVerticalSolidList"/>
    <dgm:cxn modelId="{6DA6A091-0317-4B93-8139-B9EDDCCD3505}" type="presParOf" srcId="{31DCC4E6-DC1C-40B9-9D9C-2CF4740354A4}" destId="{0CF5923A-EA9E-4CB8-BBC1-8AF1C3EB4CD6}" srcOrd="4" destOrd="0" presId="urn:microsoft.com/office/officeart/2018/2/layout/IconVerticalSolidList"/>
    <dgm:cxn modelId="{57E4124F-889D-4CA2-9CF6-441C7F0B7917}" type="presParOf" srcId="{58CE1EC0-CC7D-4F83-AF18-C7612D14663E}" destId="{53AA9125-A05E-4934-B57F-F56665EC7137}" srcOrd="5" destOrd="0" presId="urn:microsoft.com/office/officeart/2018/2/layout/IconVerticalSolidList"/>
    <dgm:cxn modelId="{A76E1359-B93C-4332-A6C1-239940634862}" type="presParOf" srcId="{58CE1EC0-CC7D-4F83-AF18-C7612D14663E}" destId="{66A04760-FBB2-4F61-91A3-B16CDE96E2B4}" srcOrd="6" destOrd="0" presId="urn:microsoft.com/office/officeart/2018/2/layout/IconVerticalSolidList"/>
    <dgm:cxn modelId="{17D47C6D-8F6F-479B-B91D-11D0F3ECE065}" type="presParOf" srcId="{66A04760-FBB2-4F61-91A3-B16CDE96E2B4}" destId="{6CA4A290-BD49-48F8-B2F3-29CCA8CBF4A5}" srcOrd="0" destOrd="0" presId="urn:microsoft.com/office/officeart/2018/2/layout/IconVerticalSolidList"/>
    <dgm:cxn modelId="{DC7D6F2D-DA5B-461E-BBA4-F29CE9B04C42}" type="presParOf" srcId="{66A04760-FBB2-4F61-91A3-B16CDE96E2B4}" destId="{E279AE12-C7CE-4CAC-A463-DBF6087D91EC}" srcOrd="1" destOrd="0" presId="urn:microsoft.com/office/officeart/2018/2/layout/IconVerticalSolidList"/>
    <dgm:cxn modelId="{901E7FCA-C4EE-48BA-8256-B44D939079F4}" type="presParOf" srcId="{66A04760-FBB2-4F61-91A3-B16CDE96E2B4}" destId="{B4C65D61-F252-4A2E-8BA1-2A3337FDFAEA}" srcOrd="2" destOrd="0" presId="urn:microsoft.com/office/officeart/2018/2/layout/IconVerticalSolidList"/>
    <dgm:cxn modelId="{E155BF0F-D82A-4C50-A64C-F6D4DBB4B0EF}" type="presParOf" srcId="{66A04760-FBB2-4F61-91A3-B16CDE96E2B4}" destId="{8AFBDC67-C79F-45E1-994D-70F7169EEFF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E68F71-65C0-4935-B3C9-D70FD30223E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8306FE1-627D-454D-9C0E-E78717CB005D}">
      <dgm:prSet/>
      <dgm:spPr/>
      <dgm:t>
        <a:bodyPr/>
        <a:lstStyle/>
        <a:p>
          <a:pPr>
            <a:defRPr cap="all"/>
          </a:pPr>
          <a:r>
            <a:rPr lang="en-US" dirty="0"/>
            <a:t>Orientation</a:t>
          </a:r>
        </a:p>
      </dgm:t>
    </dgm:pt>
    <dgm:pt modelId="{2E89CDFE-0315-470B-BE87-011B465DB8A9}" type="parTrans" cxnId="{5230CC63-0AD2-4B17-B27B-A5C40B451CCA}">
      <dgm:prSet/>
      <dgm:spPr/>
      <dgm:t>
        <a:bodyPr/>
        <a:lstStyle/>
        <a:p>
          <a:endParaRPr lang="en-US"/>
        </a:p>
      </dgm:t>
    </dgm:pt>
    <dgm:pt modelId="{85BC30A2-6AFB-4001-B32A-4BEF620FE46C}" type="sibTrans" cxnId="{5230CC63-0AD2-4B17-B27B-A5C40B451CCA}">
      <dgm:prSet/>
      <dgm:spPr/>
      <dgm:t>
        <a:bodyPr/>
        <a:lstStyle/>
        <a:p>
          <a:endParaRPr lang="en-US"/>
        </a:p>
      </dgm:t>
    </dgm:pt>
    <dgm:pt modelId="{2FCEFBFC-A18B-46BE-A82C-47AFF6DA6ADA}">
      <dgm:prSet/>
      <dgm:spPr/>
      <dgm:t>
        <a:bodyPr/>
        <a:lstStyle/>
        <a:p>
          <a:pPr>
            <a:defRPr cap="all"/>
          </a:pPr>
          <a:r>
            <a:rPr lang="en-US"/>
            <a:t>Self-Assessment</a:t>
          </a:r>
        </a:p>
      </dgm:t>
    </dgm:pt>
    <dgm:pt modelId="{AF6A4763-5245-4A22-969D-F98F4E351DCF}" type="parTrans" cxnId="{3BD4DFCF-AD97-4BBC-B047-6E7D924B189F}">
      <dgm:prSet/>
      <dgm:spPr/>
      <dgm:t>
        <a:bodyPr/>
        <a:lstStyle/>
        <a:p>
          <a:endParaRPr lang="en-US"/>
        </a:p>
      </dgm:t>
    </dgm:pt>
    <dgm:pt modelId="{A88E3ECD-778C-4F7B-A03B-1FF4C1A9EFE1}" type="sibTrans" cxnId="{3BD4DFCF-AD97-4BBC-B047-6E7D924B189F}">
      <dgm:prSet/>
      <dgm:spPr/>
      <dgm:t>
        <a:bodyPr/>
        <a:lstStyle/>
        <a:p>
          <a:endParaRPr lang="en-US"/>
        </a:p>
      </dgm:t>
    </dgm:pt>
    <dgm:pt modelId="{292A27CB-CEF1-4E56-89F7-3372308BDFAB}">
      <dgm:prSet/>
      <dgm:spPr/>
      <dgm:t>
        <a:bodyPr/>
        <a:lstStyle/>
        <a:p>
          <a:pPr>
            <a:defRPr cap="all"/>
          </a:pPr>
          <a:r>
            <a:rPr lang="en-US"/>
            <a:t>Reinforcing Feedback</a:t>
          </a:r>
        </a:p>
      </dgm:t>
    </dgm:pt>
    <dgm:pt modelId="{3E138752-EE6D-43F9-BFBD-D5912E47AE7D}" type="parTrans" cxnId="{7CB5DDB4-4D16-46E7-8777-E8D2DFF07F1A}">
      <dgm:prSet/>
      <dgm:spPr/>
      <dgm:t>
        <a:bodyPr/>
        <a:lstStyle/>
        <a:p>
          <a:endParaRPr lang="en-US"/>
        </a:p>
      </dgm:t>
    </dgm:pt>
    <dgm:pt modelId="{3ED9C194-0FF1-4954-9626-99A555F6CE5F}" type="sibTrans" cxnId="{7CB5DDB4-4D16-46E7-8777-E8D2DFF07F1A}">
      <dgm:prSet/>
      <dgm:spPr/>
      <dgm:t>
        <a:bodyPr/>
        <a:lstStyle/>
        <a:p>
          <a:endParaRPr lang="en-US"/>
        </a:p>
      </dgm:t>
    </dgm:pt>
    <dgm:pt modelId="{DFF4C557-1A61-4952-AEF4-6800CA390835}">
      <dgm:prSet/>
      <dgm:spPr/>
      <dgm:t>
        <a:bodyPr/>
        <a:lstStyle/>
        <a:p>
          <a:pPr>
            <a:defRPr cap="all"/>
          </a:pPr>
          <a:r>
            <a:rPr lang="en-US" dirty="0"/>
            <a:t>Corrective Feedback</a:t>
          </a:r>
        </a:p>
      </dgm:t>
    </dgm:pt>
    <dgm:pt modelId="{CC9A8FE4-CF8B-4C25-AB0F-AAE2480D3764}" type="parTrans" cxnId="{FF5915CB-02B9-45C2-83E4-F357432E48F0}">
      <dgm:prSet/>
      <dgm:spPr/>
      <dgm:t>
        <a:bodyPr/>
        <a:lstStyle/>
        <a:p>
          <a:endParaRPr lang="en-US"/>
        </a:p>
      </dgm:t>
    </dgm:pt>
    <dgm:pt modelId="{2170E26F-B6EF-4475-B5F1-A2D4258D7CEE}" type="sibTrans" cxnId="{FF5915CB-02B9-45C2-83E4-F357432E48F0}">
      <dgm:prSet/>
      <dgm:spPr/>
      <dgm:t>
        <a:bodyPr/>
        <a:lstStyle/>
        <a:p>
          <a:endParaRPr lang="en-US"/>
        </a:p>
      </dgm:t>
    </dgm:pt>
    <dgm:pt modelId="{7F631680-B5AB-4FB6-8895-FE5C6D8803E7}">
      <dgm:prSet/>
      <dgm:spPr/>
      <dgm:t>
        <a:bodyPr/>
        <a:lstStyle/>
        <a:p>
          <a:pPr>
            <a:defRPr cap="all"/>
          </a:pPr>
          <a:r>
            <a:rPr lang="en-US"/>
            <a:t>Action Plan</a:t>
          </a:r>
        </a:p>
      </dgm:t>
    </dgm:pt>
    <dgm:pt modelId="{B633A768-AF2C-4B90-80A8-EABCD881D2A3}" type="parTrans" cxnId="{A6534C57-140C-4369-B93C-CC53F313B6D4}">
      <dgm:prSet/>
      <dgm:spPr/>
      <dgm:t>
        <a:bodyPr/>
        <a:lstStyle/>
        <a:p>
          <a:endParaRPr lang="en-US"/>
        </a:p>
      </dgm:t>
    </dgm:pt>
    <dgm:pt modelId="{698697DD-2183-4139-B08F-07F6BA65A0A6}" type="sibTrans" cxnId="{A6534C57-140C-4369-B93C-CC53F313B6D4}">
      <dgm:prSet/>
      <dgm:spPr/>
      <dgm:t>
        <a:bodyPr/>
        <a:lstStyle/>
        <a:p>
          <a:endParaRPr lang="en-US"/>
        </a:p>
      </dgm:t>
    </dgm:pt>
    <dgm:pt modelId="{35589602-DD07-45F0-B798-181A4908E374}">
      <dgm:prSet/>
      <dgm:spPr/>
      <dgm:t>
        <a:bodyPr/>
        <a:lstStyle/>
        <a:p>
          <a:pPr>
            <a:defRPr cap="all"/>
          </a:pPr>
          <a:r>
            <a:rPr lang="en-US"/>
            <a:t>Questions</a:t>
          </a:r>
        </a:p>
      </dgm:t>
    </dgm:pt>
    <dgm:pt modelId="{73960606-47B2-4873-BFA5-AB91FBC1F8C8}" type="parTrans" cxnId="{48AE67C0-1E0C-4ACF-8BB7-BA98267EAC76}">
      <dgm:prSet/>
      <dgm:spPr/>
      <dgm:t>
        <a:bodyPr/>
        <a:lstStyle/>
        <a:p>
          <a:endParaRPr lang="en-US"/>
        </a:p>
      </dgm:t>
    </dgm:pt>
    <dgm:pt modelId="{51A73475-0922-4E71-AF6D-311582C77F3B}" type="sibTrans" cxnId="{48AE67C0-1E0C-4ACF-8BB7-BA98267EAC76}">
      <dgm:prSet/>
      <dgm:spPr/>
      <dgm:t>
        <a:bodyPr/>
        <a:lstStyle/>
        <a:p>
          <a:endParaRPr lang="en-US"/>
        </a:p>
      </dgm:t>
    </dgm:pt>
    <dgm:pt modelId="{6AA8D53E-51AF-4238-B727-0D92131507F2}">
      <dgm:prSet/>
      <dgm:spPr/>
      <dgm:t>
        <a:bodyPr/>
        <a:lstStyle/>
        <a:p>
          <a:pPr>
            <a:defRPr cap="all"/>
          </a:pPr>
          <a:r>
            <a:rPr lang="en-US"/>
            <a:t>Reciprocal Feedback</a:t>
          </a:r>
        </a:p>
      </dgm:t>
    </dgm:pt>
    <dgm:pt modelId="{9AEA7AD9-4CA7-4074-89B1-78A6B69D1E6E}" type="parTrans" cxnId="{C03587B0-CB55-4F11-ADEC-AD00E108DED9}">
      <dgm:prSet/>
      <dgm:spPr/>
      <dgm:t>
        <a:bodyPr/>
        <a:lstStyle/>
        <a:p>
          <a:endParaRPr lang="en-US"/>
        </a:p>
      </dgm:t>
    </dgm:pt>
    <dgm:pt modelId="{BD464F99-6A0D-407F-8035-3A8D6F4E74D0}" type="sibTrans" cxnId="{C03587B0-CB55-4F11-ADEC-AD00E108DED9}">
      <dgm:prSet/>
      <dgm:spPr/>
      <dgm:t>
        <a:bodyPr/>
        <a:lstStyle/>
        <a:p>
          <a:endParaRPr lang="en-US"/>
        </a:p>
      </dgm:t>
    </dgm:pt>
    <dgm:pt modelId="{B3FACE25-BC09-47BA-A6C9-89D1B928AC67}" type="pres">
      <dgm:prSet presAssocID="{46E68F71-65C0-4935-B3C9-D70FD30223E8}" presName="root" presStyleCnt="0">
        <dgm:presLayoutVars>
          <dgm:dir/>
          <dgm:resizeHandles val="exact"/>
        </dgm:presLayoutVars>
      </dgm:prSet>
      <dgm:spPr/>
    </dgm:pt>
    <dgm:pt modelId="{A99E5DF9-14AD-4C79-8CAF-3905C8C09973}" type="pres">
      <dgm:prSet presAssocID="{18306FE1-627D-454D-9C0E-E78717CB005D}" presName="compNode" presStyleCnt="0"/>
      <dgm:spPr/>
    </dgm:pt>
    <dgm:pt modelId="{120EB895-4B48-471B-B37B-7FD1381DC145}" type="pres">
      <dgm:prSet presAssocID="{18306FE1-627D-454D-9C0E-E78717CB005D}" presName="iconBgRect" presStyleLbl="bgShp" presStyleIdx="0" presStyleCnt="7" custLinFactX="100000" custLinFactNeighborX="195794" custLinFactNeighborY="26904"/>
      <dgm:spPr/>
    </dgm:pt>
    <dgm:pt modelId="{BC1C672D-9C66-4256-8953-0D92017B5F65}" type="pres">
      <dgm:prSet presAssocID="{18306FE1-627D-454D-9C0E-E78717CB005D}" presName="iconRect" presStyleLbl="node1" presStyleIdx="0" presStyleCnt="7" custLinFactX="215526" custLinFactNeighborX="300000" custLinFactNeighborY="4689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pass"/>
        </a:ext>
      </dgm:extLst>
    </dgm:pt>
    <dgm:pt modelId="{BD325F48-A490-4319-9367-DFD138562850}" type="pres">
      <dgm:prSet presAssocID="{18306FE1-627D-454D-9C0E-E78717CB005D}" presName="spaceRect" presStyleCnt="0"/>
      <dgm:spPr/>
    </dgm:pt>
    <dgm:pt modelId="{6C5A2C9F-DA8F-4AC9-8CEE-555642E9CF79}" type="pres">
      <dgm:prSet presAssocID="{18306FE1-627D-454D-9C0E-E78717CB005D}" presName="textRect" presStyleLbl="revTx" presStyleIdx="0" presStyleCnt="7" custLinFactX="80434" custLinFactNeighborX="100000" custLinFactNeighborY="41029">
        <dgm:presLayoutVars>
          <dgm:chMax val="1"/>
          <dgm:chPref val="1"/>
        </dgm:presLayoutVars>
      </dgm:prSet>
      <dgm:spPr/>
    </dgm:pt>
    <dgm:pt modelId="{C0794562-43AB-4A78-93DB-3DAF0B73E580}" type="pres">
      <dgm:prSet presAssocID="{85BC30A2-6AFB-4001-B32A-4BEF620FE46C}" presName="sibTrans" presStyleCnt="0"/>
      <dgm:spPr/>
    </dgm:pt>
    <dgm:pt modelId="{01DD7011-6418-4DC6-9C1E-6065333AD3C9}" type="pres">
      <dgm:prSet presAssocID="{2FCEFBFC-A18B-46BE-A82C-47AFF6DA6ADA}" presName="compNode" presStyleCnt="0"/>
      <dgm:spPr/>
    </dgm:pt>
    <dgm:pt modelId="{A3FD5FA8-84AF-44E9-A5FC-DB93E7028BB4}" type="pres">
      <dgm:prSet presAssocID="{2FCEFBFC-A18B-46BE-A82C-47AFF6DA6ADA}" presName="iconBgRect" presStyleLbl="bgShp" presStyleIdx="1" presStyleCnt="7" custLinFactX="100000" custLinFactNeighborX="195794" custLinFactNeighborY="26904"/>
      <dgm:spPr/>
    </dgm:pt>
    <dgm:pt modelId="{31143CC8-1B18-4A5A-8358-81C3AB8023E2}" type="pres">
      <dgm:prSet presAssocID="{2FCEFBFC-A18B-46BE-A82C-47AFF6DA6ADA}" presName="iconRect" presStyleLbl="node1" presStyleIdx="1" presStyleCnt="7" custLinFactX="215526" custLinFactNeighborX="300000" custLinFactNeighborY="4689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BA6CA9A8-FD88-4DA3-BE81-3A67AB13AB9B}" type="pres">
      <dgm:prSet presAssocID="{2FCEFBFC-A18B-46BE-A82C-47AFF6DA6ADA}" presName="spaceRect" presStyleCnt="0"/>
      <dgm:spPr/>
    </dgm:pt>
    <dgm:pt modelId="{7FF6AC40-21AA-48FD-86D4-A2278314FA5F}" type="pres">
      <dgm:prSet presAssocID="{2FCEFBFC-A18B-46BE-A82C-47AFF6DA6ADA}" presName="textRect" presStyleLbl="revTx" presStyleIdx="1" presStyleCnt="7" custLinFactX="80434" custLinFactNeighborX="100000" custLinFactNeighborY="41029">
        <dgm:presLayoutVars>
          <dgm:chMax val="1"/>
          <dgm:chPref val="1"/>
        </dgm:presLayoutVars>
      </dgm:prSet>
      <dgm:spPr/>
    </dgm:pt>
    <dgm:pt modelId="{67953F50-A7A3-41A9-931B-B3A36E1A53B6}" type="pres">
      <dgm:prSet presAssocID="{A88E3ECD-778C-4F7B-A03B-1FF4C1A9EFE1}" presName="sibTrans" presStyleCnt="0"/>
      <dgm:spPr/>
    </dgm:pt>
    <dgm:pt modelId="{A4285B68-64F4-423C-B7A5-2161EAC19CD7}" type="pres">
      <dgm:prSet presAssocID="{292A27CB-CEF1-4E56-89F7-3372308BDFAB}" presName="compNode" presStyleCnt="0"/>
      <dgm:spPr/>
    </dgm:pt>
    <dgm:pt modelId="{C6EF942C-9000-4D5E-8A8B-8E20065C476F}" type="pres">
      <dgm:prSet presAssocID="{292A27CB-CEF1-4E56-89F7-3372308BDFAB}" presName="iconBgRect" presStyleLbl="bgShp" presStyleIdx="2" presStyleCnt="7" custLinFactX="100000" custLinFactNeighborX="195794" custLinFactNeighborY="26904"/>
      <dgm:spPr/>
    </dgm:pt>
    <dgm:pt modelId="{ABA848B5-5BC1-400C-AB95-95E100CB66EC}" type="pres">
      <dgm:prSet presAssocID="{292A27CB-CEF1-4E56-89F7-3372308BDFAB}" presName="iconRect" presStyleLbl="node1" presStyleIdx="2" presStyleCnt="7" custLinFactX="215526" custLinFactNeighborX="300000" custLinFactNeighborY="4689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EFC54884-69D1-40BA-8BAA-0CBBE966FE20}" type="pres">
      <dgm:prSet presAssocID="{292A27CB-CEF1-4E56-89F7-3372308BDFAB}" presName="spaceRect" presStyleCnt="0"/>
      <dgm:spPr/>
    </dgm:pt>
    <dgm:pt modelId="{F9AF3048-E2C1-4440-8CEF-5777B500B5D9}" type="pres">
      <dgm:prSet presAssocID="{292A27CB-CEF1-4E56-89F7-3372308BDFAB}" presName="textRect" presStyleLbl="revTx" presStyleIdx="2" presStyleCnt="7" custLinFactX="80434" custLinFactNeighborX="100000" custLinFactNeighborY="41029">
        <dgm:presLayoutVars>
          <dgm:chMax val="1"/>
          <dgm:chPref val="1"/>
        </dgm:presLayoutVars>
      </dgm:prSet>
      <dgm:spPr/>
    </dgm:pt>
    <dgm:pt modelId="{33B58DF6-42B4-42A7-AE3A-42C985BB8F8A}" type="pres">
      <dgm:prSet presAssocID="{3ED9C194-0FF1-4954-9626-99A555F6CE5F}" presName="sibTrans" presStyleCnt="0"/>
      <dgm:spPr/>
    </dgm:pt>
    <dgm:pt modelId="{998B5992-B49C-4548-A1F0-730CCB688848}" type="pres">
      <dgm:prSet presAssocID="{DFF4C557-1A61-4952-AEF4-6800CA390835}" presName="compNode" presStyleCnt="0"/>
      <dgm:spPr/>
    </dgm:pt>
    <dgm:pt modelId="{6A279DC2-9203-4099-ACC6-6C9BA80CDC2F}" type="pres">
      <dgm:prSet presAssocID="{DFF4C557-1A61-4952-AEF4-6800CA390835}" presName="iconBgRect" presStyleLbl="bgShp" presStyleIdx="3" presStyleCnt="7" custLinFactX="-182469" custLinFactY="100000" custLinFactNeighborX="-200000" custLinFactNeighborY="136593"/>
      <dgm:spPr/>
    </dgm:pt>
    <dgm:pt modelId="{A2C68296-DC94-440E-8CFE-6BD9D6825AC8}" type="pres">
      <dgm:prSet presAssocID="{DFF4C557-1A61-4952-AEF4-6800CA390835}" presName="iconRect" presStyleLbl="node1" presStyleIdx="3" presStyleCnt="7" custLinFactX="-300000" custLinFactY="200000" custLinFactNeighborX="-366590" custLinFactNeighborY="21234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A05EDD6B-DE88-477D-B2DB-CA02D0DFD1F5}" type="pres">
      <dgm:prSet presAssocID="{DFF4C557-1A61-4952-AEF4-6800CA390835}" presName="spaceRect" presStyleCnt="0"/>
      <dgm:spPr/>
    </dgm:pt>
    <dgm:pt modelId="{A63E1A85-DE0E-48E3-AA77-5AF29FFC752C}" type="pres">
      <dgm:prSet presAssocID="{DFF4C557-1A61-4952-AEF4-6800CA390835}" presName="textRect" presStyleLbl="revTx" presStyleIdx="3" presStyleCnt="7" custLinFactX="-100000" custLinFactY="160803" custLinFactNeighborX="-133307" custLinFactNeighborY="200000">
        <dgm:presLayoutVars>
          <dgm:chMax val="1"/>
          <dgm:chPref val="1"/>
        </dgm:presLayoutVars>
      </dgm:prSet>
      <dgm:spPr/>
    </dgm:pt>
    <dgm:pt modelId="{2C659A83-3320-472A-825C-B602EA0F13E2}" type="pres">
      <dgm:prSet presAssocID="{2170E26F-B6EF-4475-B5F1-A2D4258D7CEE}" presName="sibTrans" presStyleCnt="0"/>
      <dgm:spPr/>
    </dgm:pt>
    <dgm:pt modelId="{FC991383-C34A-4614-9C52-4A530C7A2631}" type="pres">
      <dgm:prSet presAssocID="{7F631680-B5AB-4FB6-8895-FE5C6D8803E7}" presName="compNode" presStyleCnt="0"/>
      <dgm:spPr/>
    </dgm:pt>
    <dgm:pt modelId="{84F5AF7F-83E5-45A0-B772-D74159892D95}" type="pres">
      <dgm:prSet presAssocID="{7F631680-B5AB-4FB6-8895-FE5C6D8803E7}" presName="iconBgRect" presStyleLbl="bgShp" presStyleIdx="4" presStyleCnt="7" custLinFactX="-182469" custLinFactY="100000" custLinFactNeighborX="-200000" custLinFactNeighborY="136593"/>
      <dgm:spPr/>
    </dgm:pt>
    <dgm:pt modelId="{86265604-8CFC-4CC3-BD54-7D64C324EFB5}" type="pres">
      <dgm:prSet presAssocID="{7F631680-B5AB-4FB6-8895-FE5C6D8803E7}" presName="iconRect" presStyleLbl="node1" presStyleIdx="4" presStyleCnt="7" custLinFactX="-300000" custLinFactY="200000" custLinFactNeighborX="-366590" custLinFactNeighborY="21234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 List"/>
        </a:ext>
      </dgm:extLst>
    </dgm:pt>
    <dgm:pt modelId="{C4886B49-70A9-4B36-A829-1B6535FD0D61}" type="pres">
      <dgm:prSet presAssocID="{7F631680-B5AB-4FB6-8895-FE5C6D8803E7}" presName="spaceRect" presStyleCnt="0"/>
      <dgm:spPr/>
    </dgm:pt>
    <dgm:pt modelId="{F5654123-3744-4462-85A7-194DC4E7F6C9}" type="pres">
      <dgm:prSet presAssocID="{7F631680-B5AB-4FB6-8895-FE5C6D8803E7}" presName="textRect" presStyleLbl="revTx" presStyleIdx="4" presStyleCnt="7" custLinFactX="-100000" custLinFactY="160803" custLinFactNeighborX="-133307" custLinFactNeighborY="200000">
        <dgm:presLayoutVars>
          <dgm:chMax val="1"/>
          <dgm:chPref val="1"/>
        </dgm:presLayoutVars>
      </dgm:prSet>
      <dgm:spPr/>
    </dgm:pt>
    <dgm:pt modelId="{5300DD8B-2E2D-4679-AB2D-A8A31A435DC8}" type="pres">
      <dgm:prSet presAssocID="{698697DD-2183-4139-B08F-07F6BA65A0A6}" presName="sibTrans" presStyleCnt="0"/>
      <dgm:spPr/>
    </dgm:pt>
    <dgm:pt modelId="{2A6401E2-6E62-4A2C-97AF-91197FC081D8}" type="pres">
      <dgm:prSet presAssocID="{35589602-DD07-45F0-B798-181A4908E374}" presName="compNode" presStyleCnt="0"/>
      <dgm:spPr/>
    </dgm:pt>
    <dgm:pt modelId="{8C54B059-36D6-4716-B2C3-C337317F10B3}" type="pres">
      <dgm:prSet presAssocID="{35589602-DD07-45F0-B798-181A4908E374}" presName="iconBgRect" presStyleLbl="bgShp" presStyleIdx="5" presStyleCnt="7" custLinFactX="-182469" custLinFactY="100000" custLinFactNeighborX="-200000" custLinFactNeighborY="136593"/>
      <dgm:spPr/>
    </dgm:pt>
    <dgm:pt modelId="{A2ABAED4-4307-47C8-92CD-179FB5ABE10F}" type="pres">
      <dgm:prSet presAssocID="{35589602-DD07-45F0-B798-181A4908E374}" presName="iconRect" presStyleLbl="node1" presStyleIdx="5" presStyleCnt="7" custLinFactX="-300000" custLinFactY="200000" custLinFactNeighborX="-366590" custLinFactNeighborY="21234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lp"/>
        </a:ext>
      </dgm:extLst>
    </dgm:pt>
    <dgm:pt modelId="{DCBFE90A-3680-4845-BEBC-C97A58E265DB}" type="pres">
      <dgm:prSet presAssocID="{35589602-DD07-45F0-B798-181A4908E374}" presName="spaceRect" presStyleCnt="0"/>
      <dgm:spPr/>
    </dgm:pt>
    <dgm:pt modelId="{C90A298A-436B-405F-9899-5D463D6269AE}" type="pres">
      <dgm:prSet presAssocID="{35589602-DD07-45F0-B798-181A4908E374}" presName="textRect" presStyleLbl="revTx" presStyleIdx="5" presStyleCnt="7" custLinFactX="-100000" custLinFactY="160803" custLinFactNeighborX="-133307" custLinFactNeighborY="200000">
        <dgm:presLayoutVars>
          <dgm:chMax val="1"/>
          <dgm:chPref val="1"/>
        </dgm:presLayoutVars>
      </dgm:prSet>
      <dgm:spPr/>
    </dgm:pt>
    <dgm:pt modelId="{FB454FE2-A4FA-41B1-BA7C-19FF163469F3}" type="pres">
      <dgm:prSet presAssocID="{51A73475-0922-4E71-AF6D-311582C77F3B}" presName="sibTrans" presStyleCnt="0"/>
      <dgm:spPr/>
    </dgm:pt>
    <dgm:pt modelId="{611A2D35-8FF3-4072-A3E5-F399AC6ECB0C}" type="pres">
      <dgm:prSet presAssocID="{6AA8D53E-51AF-4238-B727-0D92131507F2}" presName="compNode" presStyleCnt="0"/>
      <dgm:spPr/>
    </dgm:pt>
    <dgm:pt modelId="{A2FEA95D-CDA2-4032-8EB6-BD4A9B5609BE}" type="pres">
      <dgm:prSet presAssocID="{6AA8D53E-51AF-4238-B727-0D92131507F2}" presName="iconBgRect" presStyleLbl="bgShp" presStyleIdx="6" presStyleCnt="7" custLinFactX="100000" custLinFactNeighborX="169721" custLinFactNeighborY="-1112"/>
      <dgm:spPr/>
    </dgm:pt>
    <dgm:pt modelId="{C60ACE3D-C84A-4C76-80C3-6DA74FC95D5C}" type="pres">
      <dgm:prSet presAssocID="{6AA8D53E-51AF-4238-B727-0D92131507F2}" presName="iconRect" presStyleLbl="node1" presStyleIdx="6" presStyleCnt="7" custLinFactX="200000" custLinFactNeighborX="270082" custLinFactNeighborY="-193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andshake"/>
        </a:ext>
      </dgm:extLst>
    </dgm:pt>
    <dgm:pt modelId="{052B0291-BBA7-4C3D-BBB9-47E52080D837}" type="pres">
      <dgm:prSet presAssocID="{6AA8D53E-51AF-4238-B727-0D92131507F2}" presName="spaceRect" presStyleCnt="0"/>
      <dgm:spPr/>
    </dgm:pt>
    <dgm:pt modelId="{6A36C62E-2E41-4D03-BFCC-7E9A6207FDF3}" type="pres">
      <dgm:prSet presAssocID="{6AA8D53E-51AF-4238-B727-0D92131507F2}" presName="textRect" presStyleLbl="revTx" presStyleIdx="6" presStyleCnt="7" custLinFactX="64530" custLinFactNeighborX="100000" custLinFactNeighborY="-1697">
        <dgm:presLayoutVars>
          <dgm:chMax val="1"/>
          <dgm:chPref val="1"/>
        </dgm:presLayoutVars>
      </dgm:prSet>
      <dgm:spPr/>
    </dgm:pt>
  </dgm:ptLst>
  <dgm:cxnLst>
    <dgm:cxn modelId="{E5546B3B-0C01-49DC-8AB7-95382A4B7E38}" type="presOf" srcId="{7F631680-B5AB-4FB6-8895-FE5C6D8803E7}" destId="{F5654123-3744-4462-85A7-194DC4E7F6C9}" srcOrd="0" destOrd="0" presId="urn:microsoft.com/office/officeart/2018/5/layout/IconCircleLabelList"/>
    <dgm:cxn modelId="{5230CC63-0AD2-4B17-B27B-A5C40B451CCA}" srcId="{46E68F71-65C0-4935-B3C9-D70FD30223E8}" destId="{18306FE1-627D-454D-9C0E-E78717CB005D}" srcOrd="0" destOrd="0" parTransId="{2E89CDFE-0315-470B-BE87-011B465DB8A9}" sibTransId="{85BC30A2-6AFB-4001-B32A-4BEF620FE46C}"/>
    <dgm:cxn modelId="{C1B43D65-415B-4C00-AA47-E9D6C37FA6A8}" type="presOf" srcId="{292A27CB-CEF1-4E56-89F7-3372308BDFAB}" destId="{F9AF3048-E2C1-4440-8CEF-5777B500B5D9}" srcOrd="0" destOrd="0" presId="urn:microsoft.com/office/officeart/2018/5/layout/IconCircleLabelList"/>
    <dgm:cxn modelId="{A6534C57-140C-4369-B93C-CC53F313B6D4}" srcId="{46E68F71-65C0-4935-B3C9-D70FD30223E8}" destId="{7F631680-B5AB-4FB6-8895-FE5C6D8803E7}" srcOrd="4" destOrd="0" parTransId="{B633A768-AF2C-4B90-80A8-EABCD881D2A3}" sibTransId="{698697DD-2183-4139-B08F-07F6BA65A0A6}"/>
    <dgm:cxn modelId="{F482DE83-AF49-4B7A-8578-58CE25C9DB15}" type="presOf" srcId="{2FCEFBFC-A18B-46BE-A82C-47AFF6DA6ADA}" destId="{7FF6AC40-21AA-48FD-86D4-A2278314FA5F}" srcOrd="0" destOrd="0" presId="urn:microsoft.com/office/officeart/2018/5/layout/IconCircleLabelList"/>
    <dgm:cxn modelId="{5FE48C88-FCE1-406A-9016-978DAAD1478E}" type="presOf" srcId="{35589602-DD07-45F0-B798-181A4908E374}" destId="{C90A298A-436B-405F-9899-5D463D6269AE}" srcOrd="0" destOrd="0" presId="urn:microsoft.com/office/officeart/2018/5/layout/IconCircleLabelList"/>
    <dgm:cxn modelId="{6F90E09C-4893-48F3-AF52-7230374AFEB8}" type="presOf" srcId="{DFF4C557-1A61-4952-AEF4-6800CA390835}" destId="{A63E1A85-DE0E-48E3-AA77-5AF29FFC752C}" srcOrd="0" destOrd="0" presId="urn:microsoft.com/office/officeart/2018/5/layout/IconCircleLabelList"/>
    <dgm:cxn modelId="{C03587B0-CB55-4F11-ADEC-AD00E108DED9}" srcId="{46E68F71-65C0-4935-B3C9-D70FD30223E8}" destId="{6AA8D53E-51AF-4238-B727-0D92131507F2}" srcOrd="6" destOrd="0" parTransId="{9AEA7AD9-4CA7-4074-89B1-78A6B69D1E6E}" sibTransId="{BD464F99-6A0D-407F-8035-3A8D6F4E74D0}"/>
    <dgm:cxn modelId="{08309FB0-CBB5-42A1-BC84-0F04F9F58D6E}" type="presOf" srcId="{18306FE1-627D-454D-9C0E-E78717CB005D}" destId="{6C5A2C9F-DA8F-4AC9-8CEE-555642E9CF79}" srcOrd="0" destOrd="0" presId="urn:microsoft.com/office/officeart/2018/5/layout/IconCircleLabelList"/>
    <dgm:cxn modelId="{7CB5DDB4-4D16-46E7-8777-E8D2DFF07F1A}" srcId="{46E68F71-65C0-4935-B3C9-D70FD30223E8}" destId="{292A27CB-CEF1-4E56-89F7-3372308BDFAB}" srcOrd="2" destOrd="0" parTransId="{3E138752-EE6D-43F9-BFBD-D5912E47AE7D}" sibTransId="{3ED9C194-0FF1-4954-9626-99A555F6CE5F}"/>
    <dgm:cxn modelId="{48AE67C0-1E0C-4ACF-8BB7-BA98267EAC76}" srcId="{46E68F71-65C0-4935-B3C9-D70FD30223E8}" destId="{35589602-DD07-45F0-B798-181A4908E374}" srcOrd="5" destOrd="0" parTransId="{73960606-47B2-4873-BFA5-AB91FBC1F8C8}" sibTransId="{51A73475-0922-4E71-AF6D-311582C77F3B}"/>
    <dgm:cxn modelId="{FF5915CB-02B9-45C2-83E4-F357432E48F0}" srcId="{46E68F71-65C0-4935-B3C9-D70FD30223E8}" destId="{DFF4C557-1A61-4952-AEF4-6800CA390835}" srcOrd="3" destOrd="0" parTransId="{CC9A8FE4-CF8B-4C25-AB0F-AAE2480D3764}" sibTransId="{2170E26F-B6EF-4475-B5F1-A2D4258D7CEE}"/>
    <dgm:cxn modelId="{3BD4DFCF-AD97-4BBC-B047-6E7D924B189F}" srcId="{46E68F71-65C0-4935-B3C9-D70FD30223E8}" destId="{2FCEFBFC-A18B-46BE-A82C-47AFF6DA6ADA}" srcOrd="1" destOrd="0" parTransId="{AF6A4763-5245-4A22-969D-F98F4E351DCF}" sibTransId="{A88E3ECD-778C-4F7B-A03B-1FF4C1A9EFE1}"/>
    <dgm:cxn modelId="{5F793ED4-6804-4F9A-AA12-89B71926E968}" type="presOf" srcId="{46E68F71-65C0-4935-B3C9-D70FD30223E8}" destId="{B3FACE25-BC09-47BA-A6C9-89D1B928AC67}" srcOrd="0" destOrd="0" presId="urn:microsoft.com/office/officeart/2018/5/layout/IconCircleLabelList"/>
    <dgm:cxn modelId="{97939EDF-EAFA-45EF-AA6A-D941104D6240}" type="presOf" srcId="{6AA8D53E-51AF-4238-B727-0D92131507F2}" destId="{6A36C62E-2E41-4D03-BFCC-7E9A6207FDF3}" srcOrd="0" destOrd="0" presId="urn:microsoft.com/office/officeart/2018/5/layout/IconCircleLabelList"/>
    <dgm:cxn modelId="{FFE6F21A-D4E4-40C0-BE50-21E1947C2306}" type="presParOf" srcId="{B3FACE25-BC09-47BA-A6C9-89D1B928AC67}" destId="{A99E5DF9-14AD-4C79-8CAF-3905C8C09973}" srcOrd="0" destOrd="0" presId="urn:microsoft.com/office/officeart/2018/5/layout/IconCircleLabelList"/>
    <dgm:cxn modelId="{655AFBB6-CF1E-401F-951E-283C8E27C969}" type="presParOf" srcId="{A99E5DF9-14AD-4C79-8CAF-3905C8C09973}" destId="{120EB895-4B48-471B-B37B-7FD1381DC145}" srcOrd="0" destOrd="0" presId="urn:microsoft.com/office/officeart/2018/5/layout/IconCircleLabelList"/>
    <dgm:cxn modelId="{C07FDC4D-C94A-425D-99A6-1293FF7889E7}" type="presParOf" srcId="{A99E5DF9-14AD-4C79-8CAF-3905C8C09973}" destId="{BC1C672D-9C66-4256-8953-0D92017B5F65}" srcOrd="1" destOrd="0" presId="urn:microsoft.com/office/officeart/2018/5/layout/IconCircleLabelList"/>
    <dgm:cxn modelId="{27BE3981-166F-4FD8-B614-FB0B5A863DC7}" type="presParOf" srcId="{A99E5DF9-14AD-4C79-8CAF-3905C8C09973}" destId="{BD325F48-A490-4319-9367-DFD138562850}" srcOrd="2" destOrd="0" presId="urn:microsoft.com/office/officeart/2018/5/layout/IconCircleLabelList"/>
    <dgm:cxn modelId="{7A6792C9-39F3-4A31-94AC-C9709F8BE106}" type="presParOf" srcId="{A99E5DF9-14AD-4C79-8CAF-3905C8C09973}" destId="{6C5A2C9F-DA8F-4AC9-8CEE-555642E9CF79}" srcOrd="3" destOrd="0" presId="urn:microsoft.com/office/officeart/2018/5/layout/IconCircleLabelList"/>
    <dgm:cxn modelId="{99F0DC7C-8AAD-4D29-9252-550D5FFB511D}" type="presParOf" srcId="{B3FACE25-BC09-47BA-A6C9-89D1B928AC67}" destId="{C0794562-43AB-4A78-93DB-3DAF0B73E580}" srcOrd="1" destOrd="0" presId="urn:microsoft.com/office/officeart/2018/5/layout/IconCircleLabelList"/>
    <dgm:cxn modelId="{73E69BDE-1827-4AC0-9764-35E58240910C}" type="presParOf" srcId="{B3FACE25-BC09-47BA-A6C9-89D1B928AC67}" destId="{01DD7011-6418-4DC6-9C1E-6065333AD3C9}" srcOrd="2" destOrd="0" presId="urn:microsoft.com/office/officeart/2018/5/layout/IconCircleLabelList"/>
    <dgm:cxn modelId="{F76DCF14-70D8-4E91-BFDB-3B22D4C56821}" type="presParOf" srcId="{01DD7011-6418-4DC6-9C1E-6065333AD3C9}" destId="{A3FD5FA8-84AF-44E9-A5FC-DB93E7028BB4}" srcOrd="0" destOrd="0" presId="urn:microsoft.com/office/officeart/2018/5/layout/IconCircleLabelList"/>
    <dgm:cxn modelId="{2DABB9B0-9F43-4F86-943B-EBDCB1107D4C}" type="presParOf" srcId="{01DD7011-6418-4DC6-9C1E-6065333AD3C9}" destId="{31143CC8-1B18-4A5A-8358-81C3AB8023E2}" srcOrd="1" destOrd="0" presId="urn:microsoft.com/office/officeart/2018/5/layout/IconCircleLabelList"/>
    <dgm:cxn modelId="{91CAAFC0-FBF3-4004-87AD-0AE6CDA327EB}" type="presParOf" srcId="{01DD7011-6418-4DC6-9C1E-6065333AD3C9}" destId="{BA6CA9A8-FD88-4DA3-BE81-3A67AB13AB9B}" srcOrd="2" destOrd="0" presId="urn:microsoft.com/office/officeart/2018/5/layout/IconCircleLabelList"/>
    <dgm:cxn modelId="{5293840D-6E16-4852-8A42-008C8281470E}" type="presParOf" srcId="{01DD7011-6418-4DC6-9C1E-6065333AD3C9}" destId="{7FF6AC40-21AA-48FD-86D4-A2278314FA5F}" srcOrd="3" destOrd="0" presId="urn:microsoft.com/office/officeart/2018/5/layout/IconCircleLabelList"/>
    <dgm:cxn modelId="{ED9CC577-5DA9-4558-BB9D-48B02AED19BB}" type="presParOf" srcId="{B3FACE25-BC09-47BA-A6C9-89D1B928AC67}" destId="{67953F50-A7A3-41A9-931B-B3A36E1A53B6}" srcOrd="3" destOrd="0" presId="urn:microsoft.com/office/officeart/2018/5/layout/IconCircleLabelList"/>
    <dgm:cxn modelId="{C6377591-E635-4D86-BD68-791C1BEF317A}" type="presParOf" srcId="{B3FACE25-BC09-47BA-A6C9-89D1B928AC67}" destId="{A4285B68-64F4-423C-B7A5-2161EAC19CD7}" srcOrd="4" destOrd="0" presId="urn:microsoft.com/office/officeart/2018/5/layout/IconCircleLabelList"/>
    <dgm:cxn modelId="{2D79F4B6-2727-4DB1-8765-1AE82A9F84CE}" type="presParOf" srcId="{A4285B68-64F4-423C-B7A5-2161EAC19CD7}" destId="{C6EF942C-9000-4D5E-8A8B-8E20065C476F}" srcOrd="0" destOrd="0" presId="urn:microsoft.com/office/officeart/2018/5/layout/IconCircleLabelList"/>
    <dgm:cxn modelId="{7391E9BE-806F-49C7-954A-B4BBB1B96988}" type="presParOf" srcId="{A4285B68-64F4-423C-B7A5-2161EAC19CD7}" destId="{ABA848B5-5BC1-400C-AB95-95E100CB66EC}" srcOrd="1" destOrd="0" presId="urn:microsoft.com/office/officeart/2018/5/layout/IconCircleLabelList"/>
    <dgm:cxn modelId="{5B5C4CF4-CEF3-4D93-85C5-FE89B0AF555E}" type="presParOf" srcId="{A4285B68-64F4-423C-B7A5-2161EAC19CD7}" destId="{EFC54884-69D1-40BA-8BAA-0CBBE966FE20}" srcOrd="2" destOrd="0" presId="urn:microsoft.com/office/officeart/2018/5/layout/IconCircleLabelList"/>
    <dgm:cxn modelId="{2E740705-6C9D-446A-8174-8A77E6591631}" type="presParOf" srcId="{A4285B68-64F4-423C-B7A5-2161EAC19CD7}" destId="{F9AF3048-E2C1-4440-8CEF-5777B500B5D9}" srcOrd="3" destOrd="0" presId="urn:microsoft.com/office/officeart/2018/5/layout/IconCircleLabelList"/>
    <dgm:cxn modelId="{C494D53B-ECD6-4D50-BB15-F0BEC24873AD}" type="presParOf" srcId="{B3FACE25-BC09-47BA-A6C9-89D1B928AC67}" destId="{33B58DF6-42B4-42A7-AE3A-42C985BB8F8A}" srcOrd="5" destOrd="0" presId="urn:microsoft.com/office/officeart/2018/5/layout/IconCircleLabelList"/>
    <dgm:cxn modelId="{867B409A-2C33-401C-8678-15B40667EF88}" type="presParOf" srcId="{B3FACE25-BC09-47BA-A6C9-89D1B928AC67}" destId="{998B5992-B49C-4548-A1F0-730CCB688848}" srcOrd="6" destOrd="0" presId="urn:microsoft.com/office/officeart/2018/5/layout/IconCircleLabelList"/>
    <dgm:cxn modelId="{8AF6035D-BEF7-441F-83E1-75574EBAE8B8}" type="presParOf" srcId="{998B5992-B49C-4548-A1F0-730CCB688848}" destId="{6A279DC2-9203-4099-ACC6-6C9BA80CDC2F}" srcOrd="0" destOrd="0" presId="urn:microsoft.com/office/officeart/2018/5/layout/IconCircleLabelList"/>
    <dgm:cxn modelId="{400AA9B5-DCB1-444E-BA12-66F38E51632F}" type="presParOf" srcId="{998B5992-B49C-4548-A1F0-730CCB688848}" destId="{A2C68296-DC94-440E-8CFE-6BD9D6825AC8}" srcOrd="1" destOrd="0" presId="urn:microsoft.com/office/officeart/2018/5/layout/IconCircleLabelList"/>
    <dgm:cxn modelId="{AD796201-A442-4A9D-9B18-C27A61C64B8B}" type="presParOf" srcId="{998B5992-B49C-4548-A1F0-730CCB688848}" destId="{A05EDD6B-DE88-477D-B2DB-CA02D0DFD1F5}" srcOrd="2" destOrd="0" presId="urn:microsoft.com/office/officeart/2018/5/layout/IconCircleLabelList"/>
    <dgm:cxn modelId="{2DA79F1B-A4C1-4158-807B-A20E9F780403}" type="presParOf" srcId="{998B5992-B49C-4548-A1F0-730CCB688848}" destId="{A63E1A85-DE0E-48E3-AA77-5AF29FFC752C}" srcOrd="3" destOrd="0" presId="urn:microsoft.com/office/officeart/2018/5/layout/IconCircleLabelList"/>
    <dgm:cxn modelId="{23B6C017-303A-45FE-A9A8-015772EA232F}" type="presParOf" srcId="{B3FACE25-BC09-47BA-A6C9-89D1B928AC67}" destId="{2C659A83-3320-472A-825C-B602EA0F13E2}" srcOrd="7" destOrd="0" presId="urn:microsoft.com/office/officeart/2018/5/layout/IconCircleLabelList"/>
    <dgm:cxn modelId="{E3AADF58-3CD0-418D-A706-4FB65DADEF59}" type="presParOf" srcId="{B3FACE25-BC09-47BA-A6C9-89D1B928AC67}" destId="{FC991383-C34A-4614-9C52-4A530C7A2631}" srcOrd="8" destOrd="0" presId="urn:microsoft.com/office/officeart/2018/5/layout/IconCircleLabelList"/>
    <dgm:cxn modelId="{811CB450-903D-4368-B9D7-27B2C2FAB4FF}" type="presParOf" srcId="{FC991383-C34A-4614-9C52-4A530C7A2631}" destId="{84F5AF7F-83E5-45A0-B772-D74159892D95}" srcOrd="0" destOrd="0" presId="urn:microsoft.com/office/officeart/2018/5/layout/IconCircleLabelList"/>
    <dgm:cxn modelId="{674879D9-DDAC-4F8C-88F8-7155C826C2AC}" type="presParOf" srcId="{FC991383-C34A-4614-9C52-4A530C7A2631}" destId="{86265604-8CFC-4CC3-BD54-7D64C324EFB5}" srcOrd="1" destOrd="0" presId="urn:microsoft.com/office/officeart/2018/5/layout/IconCircleLabelList"/>
    <dgm:cxn modelId="{2BF4100C-E271-4D0B-B49B-688849B8619B}" type="presParOf" srcId="{FC991383-C34A-4614-9C52-4A530C7A2631}" destId="{C4886B49-70A9-4B36-A829-1B6535FD0D61}" srcOrd="2" destOrd="0" presId="urn:microsoft.com/office/officeart/2018/5/layout/IconCircleLabelList"/>
    <dgm:cxn modelId="{9676AE65-02DC-45ED-912C-CF5AA25BCF21}" type="presParOf" srcId="{FC991383-C34A-4614-9C52-4A530C7A2631}" destId="{F5654123-3744-4462-85A7-194DC4E7F6C9}" srcOrd="3" destOrd="0" presId="urn:microsoft.com/office/officeart/2018/5/layout/IconCircleLabelList"/>
    <dgm:cxn modelId="{A33AE638-53E6-440D-8768-72B9B119F76A}" type="presParOf" srcId="{B3FACE25-BC09-47BA-A6C9-89D1B928AC67}" destId="{5300DD8B-2E2D-4679-AB2D-A8A31A435DC8}" srcOrd="9" destOrd="0" presId="urn:microsoft.com/office/officeart/2018/5/layout/IconCircleLabelList"/>
    <dgm:cxn modelId="{462CA28B-0D88-4D0B-9C62-ED54DC221F21}" type="presParOf" srcId="{B3FACE25-BC09-47BA-A6C9-89D1B928AC67}" destId="{2A6401E2-6E62-4A2C-97AF-91197FC081D8}" srcOrd="10" destOrd="0" presId="urn:microsoft.com/office/officeart/2018/5/layout/IconCircleLabelList"/>
    <dgm:cxn modelId="{DF6F5F77-2DF5-47CB-961A-EA7535A62431}" type="presParOf" srcId="{2A6401E2-6E62-4A2C-97AF-91197FC081D8}" destId="{8C54B059-36D6-4716-B2C3-C337317F10B3}" srcOrd="0" destOrd="0" presId="urn:microsoft.com/office/officeart/2018/5/layout/IconCircleLabelList"/>
    <dgm:cxn modelId="{3FEB655B-6DF2-4A2A-9CD0-49275A2D932A}" type="presParOf" srcId="{2A6401E2-6E62-4A2C-97AF-91197FC081D8}" destId="{A2ABAED4-4307-47C8-92CD-179FB5ABE10F}" srcOrd="1" destOrd="0" presId="urn:microsoft.com/office/officeart/2018/5/layout/IconCircleLabelList"/>
    <dgm:cxn modelId="{AD5C2A2E-5B32-4A3D-84D1-45996340FFB0}" type="presParOf" srcId="{2A6401E2-6E62-4A2C-97AF-91197FC081D8}" destId="{DCBFE90A-3680-4845-BEBC-C97A58E265DB}" srcOrd="2" destOrd="0" presId="urn:microsoft.com/office/officeart/2018/5/layout/IconCircleLabelList"/>
    <dgm:cxn modelId="{EB30CC84-0901-41F9-8A8F-3218ACE45F4A}" type="presParOf" srcId="{2A6401E2-6E62-4A2C-97AF-91197FC081D8}" destId="{C90A298A-436B-405F-9899-5D463D6269AE}" srcOrd="3" destOrd="0" presId="urn:microsoft.com/office/officeart/2018/5/layout/IconCircleLabelList"/>
    <dgm:cxn modelId="{525E3600-D5F1-41EA-BA65-5B9EFC2FBF8D}" type="presParOf" srcId="{B3FACE25-BC09-47BA-A6C9-89D1B928AC67}" destId="{FB454FE2-A4FA-41B1-BA7C-19FF163469F3}" srcOrd="11" destOrd="0" presId="urn:microsoft.com/office/officeart/2018/5/layout/IconCircleLabelList"/>
    <dgm:cxn modelId="{4B78BE48-E8F7-4318-9CE9-42983079FBCE}" type="presParOf" srcId="{B3FACE25-BC09-47BA-A6C9-89D1B928AC67}" destId="{611A2D35-8FF3-4072-A3E5-F399AC6ECB0C}" srcOrd="12" destOrd="0" presId="urn:microsoft.com/office/officeart/2018/5/layout/IconCircleLabelList"/>
    <dgm:cxn modelId="{FD0944F5-19BB-4384-AB03-DC413BCD25C5}" type="presParOf" srcId="{611A2D35-8FF3-4072-A3E5-F399AC6ECB0C}" destId="{A2FEA95D-CDA2-4032-8EB6-BD4A9B5609BE}" srcOrd="0" destOrd="0" presId="urn:microsoft.com/office/officeart/2018/5/layout/IconCircleLabelList"/>
    <dgm:cxn modelId="{393CC4F6-4319-4A83-9572-4FE6CF3CABD6}" type="presParOf" srcId="{611A2D35-8FF3-4072-A3E5-F399AC6ECB0C}" destId="{C60ACE3D-C84A-4C76-80C3-6DA74FC95D5C}" srcOrd="1" destOrd="0" presId="urn:microsoft.com/office/officeart/2018/5/layout/IconCircleLabelList"/>
    <dgm:cxn modelId="{9E3E2F78-C0E7-4A65-95BB-E524E1353628}" type="presParOf" srcId="{611A2D35-8FF3-4072-A3E5-F399AC6ECB0C}" destId="{052B0291-BBA7-4C3D-BBB9-47E52080D837}" srcOrd="2" destOrd="0" presId="urn:microsoft.com/office/officeart/2018/5/layout/IconCircleLabelList"/>
    <dgm:cxn modelId="{F7D54641-D4E6-4F43-94B8-B4C24B329C0D}" type="presParOf" srcId="{611A2D35-8FF3-4072-A3E5-F399AC6ECB0C}" destId="{6A36C62E-2E41-4D03-BFCC-7E9A6207FDF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3CB91F-7D52-4166-9D0D-D2187C18A5C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5876798-9128-4C33-9CD9-6AEBDE253AD3}">
      <dgm:prSet/>
      <dgm:spPr/>
      <dgm:t>
        <a:bodyPr/>
        <a:lstStyle/>
        <a:p>
          <a:pPr>
            <a:lnSpc>
              <a:spcPct val="100000"/>
            </a:lnSpc>
          </a:pPr>
          <a:r>
            <a:rPr lang="en-US"/>
            <a:t>Set the stage</a:t>
          </a:r>
        </a:p>
      </dgm:t>
    </dgm:pt>
    <dgm:pt modelId="{A3AE0EC9-4F04-41BA-80BA-1F1C7402A6F0}" type="parTrans" cxnId="{292E564D-9B5F-4938-916E-737AC0A2BB24}">
      <dgm:prSet/>
      <dgm:spPr/>
      <dgm:t>
        <a:bodyPr/>
        <a:lstStyle/>
        <a:p>
          <a:endParaRPr lang="en-US"/>
        </a:p>
      </dgm:t>
    </dgm:pt>
    <dgm:pt modelId="{49449DBF-3E6F-4557-9220-A1A6DCB827A9}" type="sibTrans" cxnId="{292E564D-9B5F-4938-916E-737AC0A2BB24}">
      <dgm:prSet/>
      <dgm:spPr/>
      <dgm:t>
        <a:bodyPr/>
        <a:lstStyle/>
        <a:p>
          <a:endParaRPr lang="en-US"/>
        </a:p>
      </dgm:t>
    </dgm:pt>
    <dgm:pt modelId="{C0A55793-2470-4A1C-ADD8-8C76F09EA2D6}">
      <dgm:prSet/>
      <dgm:spPr/>
      <dgm:t>
        <a:bodyPr/>
        <a:lstStyle/>
        <a:p>
          <a:pPr>
            <a:lnSpc>
              <a:spcPct val="100000"/>
            </a:lnSpc>
          </a:pPr>
          <a:r>
            <a:rPr lang="en-US"/>
            <a:t>Timing, place, context</a:t>
          </a:r>
        </a:p>
      </dgm:t>
    </dgm:pt>
    <dgm:pt modelId="{67A77FE9-F012-431D-9829-C7E1975BCE02}" type="parTrans" cxnId="{A6FD5E9F-C25F-4655-A030-2B235264B43C}">
      <dgm:prSet/>
      <dgm:spPr/>
      <dgm:t>
        <a:bodyPr/>
        <a:lstStyle/>
        <a:p>
          <a:endParaRPr lang="en-US"/>
        </a:p>
      </dgm:t>
    </dgm:pt>
    <dgm:pt modelId="{5A2C3812-7609-48C8-8406-D4B4731EE7D7}" type="sibTrans" cxnId="{A6FD5E9F-C25F-4655-A030-2B235264B43C}">
      <dgm:prSet/>
      <dgm:spPr/>
      <dgm:t>
        <a:bodyPr/>
        <a:lstStyle/>
        <a:p>
          <a:endParaRPr lang="en-US"/>
        </a:p>
      </dgm:t>
    </dgm:pt>
    <dgm:pt modelId="{088E178B-066F-49C7-85AE-7C8CE73F9AD9}">
      <dgm:prSet/>
      <dgm:spPr/>
      <dgm:t>
        <a:bodyPr/>
        <a:lstStyle/>
        <a:p>
          <a:pPr>
            <a:lnSpc>
              <a:spcPct val="100000"/>
            </a:lnSpc>
          </a:pPr>
          <a:r>
            <a:rPr lang="en-US"/>
            <a:t>Take a few minutes to organize your observations</a:t>
          </a:r>
        </a:p>
      </dgm:t>
    </dgm:pt>
    <dgm:pt modelId="{0FF2E249-494B-4F93-BDA4-CCFAEE1AB1FA}" type="parTrans" cxnId="{3D039520-1207-48C2-AA27-FF98CFD327C8}">
      <dgm:prSet/>
      <dgm:spPr/>
      <dgm:t>
        <a:bodyPr/>
        <a:lstStyle/>
        <a:p>
          <a:endParaRPr lang="en-US"/>
        </a:p>
      </dgm:t>
    </dgm:pt>
    <dgm:pt modelId="{A5AE1001-9937-4257-9CF2-1C9C5C8E65E5}" type="sibTrans" cxnId="{3D039520-1207-48C2-AA27-FF98CFD327C8}">
      <dgm:prSet/>
      <dgm:spPr/>
      <dgm:t>
        <a:bodyPr/>
        <a:lstStyle/>
        <a:p>
          <a:endParaRPr lang="en-US"/>
        </a:p>
      </dgm:t>
    </dgm:pt>
    <dgm:pt modelId="{E84277D5-17BA-4495-B805-02B2ECBE39A9}">
      <dgm:prSet/>
      <dgm:spPr/>
      <dgm:t>
        <a:bodyPr/>
        <a:lstStyle/>
        <a:p>
          <a:pPr>
            <a:lnSpc>
              <a:spcPct val="100000"/>
            </a:lnSpc>
          </a:pPr>
          <a:r>
            <a:rPr lang="en-US"/>
            <a:t>Explain the purpose of the feedback encounter</a:t>
          </a:r>
        </a:p>
      </dgm:t>
    </dgm:pt>
    <dgm:pt modelId="{F03539EE-9541-48F7-89CF-88E7BF584BA0}" type="parTrans" cxnId="{FFC62A2D-26BD-4F81-8015-8C89F3318D0F}">
      <dgm:prSet/>
      <dgm:spPr/>
      <dgm:t>
        <a:bodyPr/>
        <a:lstStyle/>
        <a:p>
          <a:endParaRPr lang="en-US"/>
        </a:p>
      </dgm:t>
    </dgm:pt>
    <dgm:pt modelId="{22CB530D-65B8-42EA-9317-D277DB423BA1}" type="sibTrans" cxnId="{FFC62A2D-26BD-4F81-8015-8C89F3318D0F}">
      <dgm:prSet/>
      <dgm:spPr/>
      <dgm:t>
        <a:bodyPr/>
        <a:lstStyle/>
        <a:p>
          <a:endParaRPr lang="en-US"/>
        </a:p>
      </dgm:t>
    </dgm:pt>
    <dgm:pt modelId="{82BA2CCA-D26B-451A-B486-B77EE399AB18}">
      <dgm:prSet/>
      <dgm:spPr/>
      <dgm:t>
        <a:bodyPr/>
        <a:lstStyle/>
        <a:p>
          <a:pPr>
            <a:lnSpc>
              <a:spcPct val="100000"/>
            </a:lnSpc>
          </a:pPr>
          <a:r>
            <a:rPr lang="en-US"/>
            <a:t>Use the word “feedback”</a:t>
          </a:r>
        </a:p>
      </dgm:t>
    </dgm:pt>
    <dgm:pt modelId="{8FD86680-F307-4378-8F1F-CAFBCFB0D2DB}" type="parTrans" cxnId="{C81AAD72-AAAB-4E7D-8520-813FC30D6344}">
      <dgm:prSet/>
      <dgm:spPr/>
      <dgm:t>
        <a:bodyPr/>
        <a:lstStyle/>
        <a:p>
          <a:endParaRPr lang="en-US"/>
        </a:p>
      </dgm:t>
    </dgm:pt>
    <dgm:pt modelId="{F63F8E81-9AFD-4563-9853-EAC1ECA480FF}" type="sibTrans" cxnId="{C81AAD72-AAAB-4E7D-8520-813FC30D6344}">
      <dgm:prSet/>
      <dgm:spPr/>
      <dgm:t>
        <a:bodyPr/>
        <a:lstStyle/>
        <a:p>
          <a:endParaRPr lang="en-US"/>
        </a:p>
      </dgm:t>
    </dgm:pt>
    <dgm:pt modelId="{1407E669-DE81-43D0-84BE-8B84F8D2018A}">
      <dgm:prSet/>
      <dgm:spPr/>
      <dgm:t>
        <a:bodyPr/>
        <a:lstStyle/>
        <a:p>
          <a:pPr>
            <a:lnSpc>
              <a:spcPct val="100000"/>
            </a:lnSpc>
          </a:pPr>
          <a:r>
            <a:rPr lang="en-US"/>
            <a:t>Feedback often goes unrecognized</a:t>
          </a:r>
        </a:p>
      </dgm:t>
    </dgm:pt>
    <dgm:pt modelId="{409C5D49-2AC6-4333-93D1-31EF2BFA0AA1}" type="parTrans" cxnId="{0A914E1C-22CB-41D9-9C0A-145821F09B3E}">
      <dgm:prSet/>
      <dgm:spPr/>
      <dgm:t>
        <a:bodyPr/>
        <a:lstStyle/>
        <a:p>
          <a:endParaRPr lang="en-US"/>
        </a:p>
      </dgm:t>
    </dgm:pt>
    <dgm:pt modelId="{8CDE1FCF-E5B0-4717-BD49-3FEB30D912CD}" type="sibTrans" cxnId="{0A914E1C-22CB-41D9-9C0A-145821F09B3E}">
      <dgm:prSet/>
      <dgm:spPr/>
      <dgm:t>
        <a:bodyPr/>
        <a:lstStyle/>
        <a:p>
          <a:endParaRPr lang="en-US"/>
        </a:p>
      </dgm:t>
    </dgm:pt>
    <dgm:pt modelId="{8CAEE9CD-4675-4B41-9320-B64A3A409B96}" type="pres">
      <dgm:prSet presAssocID="{273CB91F-7D52-4166-9D0D-D2187C18A5C4}" presName="root" presStyleCnt="0">
        <dgm:presLayoutVars>
          <dgm:dir/>
          <dgm:resizeHandles val="exact"/>
        </dgm:presLayoutVars>
      </dgm:prSet>
      <dgm:spPr/>
    </dgm:pt>
    <dgm:pt modelId="{C032293A-D66D-481B-AB17-AF09503D27C9}" type="pres">
      <dgm:prSet presAssocID="{85876798-9128-4C33-9CD9-6AEBDE253AD3}" presName="compNode" presStyleCnt="0"/>
      <dgm:spPr/>
    </dgm:pt>
    <dgm:pt modelId="{8740D894-77D6-4069-A3FA-CBB7327CE902}" type="pres">
      <dgm:prSet presAssocID="{85876798-9128-4C33-9CD9-6AEBDE253AD3}" presName="bgRect" presStyleLbl="bgShp" presStyleIdx="0" presStyleCnt="3"/>
      <dgm:spPr/>
    </dgm:pt>
    <dgm:pt modelId="{E6F009C2-4648-4AC4-852F-F94964FEEE89}" type="pres">
      <dgm:prSet presAssocID="{85876798-9128-4C33-9CD9-6AEBDE253AD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larm Clock"/>
        </a:ext>
      </dgm:extLst>
    </dgm:pt>
    <dgm:pt modelId="{773303B9-2CF1-4864-BAE6-C7F5E1B5E990}" type="pres">
      <dgm:prSet presAssocID="{85876798-9128-4C33-9CD9-6AEBDE253AD3}" presName="spaceRect" presStyleCnt="0"/>
      <dgm:spPr/>
    </dgm:pt>
    <dgm:pt modelId="{8BA4A7D7-5E89-4552-88C9-F7BF926FD9E9}" type="pres">
      <dgm:prSet presAssocID="{85876798-9128-4C33-9CD9-6AEBDE253AD3}" presName="parTx" presStyleLbl="revTx" presStyleIdx="0" presStyleCnt="5">
        <dgm:presLayoutVars>
          <dgm:chMax val="0"/>
          <dgm:chPref val="0"/>
        </dgm:presLayoutVars>
      </dgm:prSet>
      <dgm:spPr/>
    </dgm:pt>
    <dgm:pt modelId="{D0EB2748-1C06-4B75-A081-3AC4FD00838F}" type="pres">
      <dgm:prSet presAssocID="{85876798-9128-4C33-9CD9-6AEBDE253AD3}" presName="desTx" presStyleLbl="revTx" presStyleIdx="1" presStyleCnt="5">
        <dgm:presLayoutVars/>
      </dgm:prSet>
      <dgm:spPr/>
    </dgm:pt>
    <dgm:pt modelId="{BB1D08D5-BC66-45E0-B421-4124301AB924}" type="pres">
      <dgm:prSet presAssocID="{49449DBF-3E6F-4557-9220-A1A6DCB827A9}" presName="sibTrans" presStyleCnt="0"/>
      <dgm:spPr/>
    </dgm:pt>
    <dgm:pt modelId="{B2DE7BB8-403D-4960-84CA-AD1EEA81552A}" type="pres">
      <dgm:prSet presAssocID="{088E178B-066F-49C7-85AE-7C8CE73F9AD9}" presName="compNode" presStyleCnt="0"/>
      <dgm:spPr/>
    </dgm:pt>
    <dgm:pt modelId="{9CF4EC8C-81FB-47E5-92F3-69521271CE04}" type="pres">
      <dgm:prSet presAssocID="{088E178B-066F-49C7-85AE-7C8CE73F9AD9}" presName="bgRect" presStyleLbl="bgShp" presStyleIdx="1" presStyleCnt="3"/>
      <dgm:spPr/>
    </dgm:pt>
    <dgm:pt modelId="{B3B93D13-0457-4AF2-80C7-33E86DCE0266}" type="pres">
      <dgm:prSet presAssocID="{088E178B-066F-49C7-85AE-7C8CE73F9AD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opwatch"/>
        </a:ext>
      </dgm:extLst>
    </dgm:pt>
    <dgm:pt modelId="{B6165B8A-3C88-4B34-8677-5B3DB8C05AF7}" type="pres">
      <dgm:prSet presAssocID="{088E178B-066F-49C7-85AE-7C8CE73F9AD9}" presName="spaceRect" presStyleCnt="0"/>
      <dgm:spPr/>
    </dgm:pt>
    <dgm:pt modelId="{696DBC98-2597-4F16-8F16-2314BBDF76E2}" type="pres">
      <dgm:prSet presAssocID="{088E178B-066F-49C7-85AE-7C8CE73F9AD9}" presName="parTx" presStyleLbl="revTx" presStyleIdx="2" presStyleCnt="5">
        <dgm:presLayoutVars>
          <dgm:chMax val="0"/>
          <dgm:chPref val="0"/>
        </dgm:presLayoutVars>
      </dgm:prSet>
      <dgm:spPr/>
    </dgm:pt>
    <dgm:pt modelId="{8EA36309-CED9-4689-A7BD-86F47098F7E9}" type="pres">
      <dgm:prSet presAssocID="{A5AE1001-9937-4257-9CF2-1C9C5C8E65E5}" presName="sibTrans" presStyleCnt="0"/>
      <dgm:spPr/>
    </dgm:pt>
    <dgm:pt modelId="{4EDEAEA7-40AD-4B39-86C6-E2515D3FEF4D}" type="pres">
      <dgm:prSet presAssocID="{E84277D5-17BA-4495-B805-02B2ECBE39A9}" presName="compNode" presStyleCnt="0"/>
      <dgm:spPr/>
    </dgm:pt>
    <dgm:pt modelId="{7697E9B3-3C50-4F22-A2E5-E846E3BD86DB}" type="pres">
      <dgm:prSet presAssocID="{E84277D5-17BA-4495-B805-02B2ECBE39A9}" presName="bgRect" presStyleLbl="bgShp" presStyleIdx="2" presStyleCnt="3"/>
      <dgm:spPr/>
    </dgm:pt>
    <dgm:pt modelId="{BBA55A00-8EF4-4F5B-934C-EE9450A1B716}" type="pres">
      <dgm:prSet presAssocID="{E84277D5-17BA-4495-B805-02B2ECBE39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at Bubble"/>
        </a:ext>
      </dgm:extLst>
    </dgm:pt>
    <dgm:pt modelId="{F2BC21E2-0B68-4314-B60B-9179123D22B4}" type="pres">
      <dgm:prSet presAssocID="{E84277D5-17BA-4495-B805-02B2ECBE39A9}" presName="spaceRect" presStyleCnt="0"/>
      <dgm:spPr/>
    </dgm:pt>
    <dgm:pt modelId="{0C6EAEB2-854C-48B7-82B5-9BFA9C2CF872}" type="pres">
      <dgm:prSet presAssocID="{E84277D5-17BA-4495-B805-02B2ECBE39A9}" presName="parTx" presStyleLbl="revTx" presStyleIdx="3" presStyleCnt="5">
        <dgm:presLayoutVars>
          <dgm:chMax val="0"/>
          <dgm:chPref val="0"/>
        </dgm:presLayoutVars>
      </dgm:prSet>
      <dgm:spPr/>
    </dgm:pt>
    <dgm:pt modelId="{A34E42FE-0912-4025-AE0A-3A4C107404B6}" type="pres">
      <dgm:prSet presAssocID="{E84277D5-17BA-4495-B805-02B2ECBE39A9}" presName="desTx" presStyleLbl="revTx" presStyleIdx="4" presStyleCnt="5">
        <dgm:presLayoutVars/>
      </dgm:prSet>
      <dgm:spPr/>
    </dgm:pt>
  </dgm:ptLst>
  <dgm:cxnLst>
    <dgm:cxn modelId="{0A914E1C-22CB-41D9-9C0A-145821F09B3E}" srcId="{E84277D5-17BA-4495-B805-02B2ECBE39A9}" destId="{1407E669-DE81-43D0-84BE-8B84F8D2018A}" srcOrd="1" destOrd="0" parTransId="{409C5D49-2AC6-4333-93D1-31EF2BFA0AA1}" sibTransId="{8CDE1FCF-E5B0-4717-BD49-3FEB30D912CD}"/>
    <dgm:cxn modelId="{3D039520-1207-48C2-AA27-FF98CFD327C8}" srcId="{273CB91F-7D52-4166-9D0D-D2187C18A5C4}" destId="{088E178B-066F-49C7-85AE-7C8CE73F9AD9}" srcOrd="1" destOrd="0" parTransId="{0FF2E249-494B-4F93-BDA4-CCFAEE1AB1FA}" sibTransId="{A5AE1001-9937-4257-9CF2-1C9C5C8E65E5}"/>
    <dgm:cxn modelId="{FFC62A2D-26BD-4F81-8015-8C89F3318D0F}" srcId="{273CB91F-7D52-4166-9D0D-D2187C18A5C4}" destId="{E84277D5-17BA-4495-B805-02B2ECBE39A9}" srcOrd="2" destOrd="0" parTransId="{F03539EE-9541-48F7-89CF-88E7BF584BA0}" sibTransId="{22CB530D-65B8-42EA-9317-D277DB423BA1}"/>
    <dgm:cxn modelId="{BE6E9648-86F5-4AB7-A370-3BF9EDF73759}" type="presOf" srcId="{1407E669-DE81-43D0-84BE-8B84F8D2018A}" destId="{A34E42FE-0912-4025-AE0A-3A4C107404B6}" srcOrd="0" destOrd="1" presId="urn:microsoft.com/office/officeart/2018/2/layout/IconVerticalSolidList"/>
    <dgm:cxn modelId="{A060DD4C-AB19-4CB3-91FD-9B5AB911C2FE}" type="presOf" srcId="{C0A55793-2470-4A1C-ADD8-8C76F09EA2D6}" destId="{D0EB2748-1C06-4B75-A081-3AC4FD00838F}" srcOrd="0" destOrd="0" presId="urn:microsoft.com/office/officeart/2018/2/layout/IconVerticalSolidList"/>
    <dgm:cxn modelId="{292E564D-9B5F-4938-916E-737AC0A2BB24}" srcId="{273CB91F-7D52-4166-9D0D-D2187C18A5C4}" destId="{85876798-9128-4C33-9CD9-6AEBDE253AD3}" srcOrd="0" destOrd="0" parTransId="{A3AE0EC9-4F04-41BA-80BA-1F1C7402A6F0}" sibTransId="{49449DBF-3E6F-4557-9220-A1A6DCB827A9}"/>
    <dgm:cxn modelId="{1A74564D-0FD2-4DED-85A1-45CF0EFD2765}" type="presOf" srcId="{088E178B-066F-49C7-85AE-7C8CE73F9AD9}" destId="{696DBC98-2597-4F16-8F16-2314BBDF76E2}" srcOrd="0" destOrd="0" presId="urn:microsoft.com/office/officeart/2018/2/layout/IconVerticalSolidList"/>
    <dgm:cxn modelId="{C81AAD72-AAAB-4E7D-8520-813FC30D6344}" srcId="{E84277D5-17BA-4495-B805-02B2ECBE39A9}" destId="{82BA2CCA-D26B-451A-B486-B77EE399AB18}" srcOrd="0" destOrd="0" parTransId="{8FD86680-F307-4378-8F1F-CAFBCFB0D2DB}" sibTransId="{F63F8E81-9AFD-4563-9853-EAC1ECA480FF}"/>
    <dgm:cxn modelId="{D2580092-68EE-4A0F-9859-F2C786D245A2}" type="presOf" srcId="{273CB91F-7D52-4166-9D0D-D2187C18A5C4}" destId="{8CAEE9CD-4675-4B41-9320-B64A3A409B96}" srcOrd="0" destOrd="0" presId="urn:microsoft.com/office/officeart/2018/2/layout/IconVerticalSolidList"/>
    <dgm:cxn modelId="{A6FD5E9F-C25F-4655-A030-2B235264B43C}" srcId="{85876798-9128-4C33-9CD9-6AEBDE253AD3}" destId="{C0A55793-2470-4A1C-ADD8-8C76F09EA2D6}" srcOrd="0" destOrd="0" parTransId="{67A77FE9-F012-431D-9829-C7E1975BCE02}" sibTransId="{5A2C3812-7609-48C8-8406-D4B4731EE7D7}"/>
    <dgm:cxn modelId="{CE9FCBAD-EFA3-41A9-AAB5-6D85890BCDC6}" type="presOf" srcId="{85876798-9128-4C33-9CD9-6AEBDE253AD3}" destId="{8BA4A7D7-5E89-4552-88C9-F7BF926FD9E9}" srcOrd="0" destOrd="0" presId="urn:microsoft.com/office/officeart/2018/2/layout/IconVerticalSolidList"/>
    <dgm:cxn modelId="{814537C1-2E7D-4B95-BCF5-A17B06892C80}" type="presOf" srcId="{E84277D5-17BA-4495-B805-02B2ECBE39A9}" destId="{0C6EAEB2-854C-48B7-82B5-9BFA9C2CF872}" srcOrd="0" destOrd="0" presId="urn:microsoft.com/office/officeart/2018/2/layout/IconVerticalSolidList"/>
    <dgm:cxn modelId="{DFFC21EC-7B4E-4F9F-A563-CFAAEF039F50}" type="presOf" srcId="{82BA2CCA-D26B-451A-B486-B77EE399AB18}" destId="{A34E42FE-0912-4025-AE0A-3A4C107404B6}" srcOrd="0" destOrd="0" presId="urn:microsoft.com/office/officeart/2018/2/layout/IconVerticalSolidList"/>
    <dgm:cxn modelId="{9B04BC14-3006-42C2-A6CE-62AF4A391C88}" type="presParOf" srcId="{8CAEE9CD-4675-4B41-9320-B64A3A409B96}" destId="{C032293A-D66D-481B-AB17-AF09503D27C9}" srcOrd="0" destOrd="0" presId="urn:microsoft.com/office/officeart/2018/2/layout/IconVerticalSolidList"/>
    <dgm:cxn modelId="{ECCC499F-8D37-4C02-8FB8-DC1E3E3634B7}" type="presParOf" srcId="{C032293A-D66D-481B-AB17-AF09503D27C9}" destId="{8740D894-77D6-4069-A3FA-CBB7327CE902}" srcOrd="0" destOrd="0" presId="urn:microsoft.com/office/officeart/2018/2/layout/IconVerticalSolidList"/>
    <dgm:cxn modelId="{C3F1780E-C009-4FAD-B7DA-828A7C9411C2}" type="presParOf" srcId="{C032293A-D66D-481B-AB17-AF09503D27C9}" destId="{E6F009C2-4648-4AC4-852F-F94964FEEE89}" srcOrd="1" destOrd="0" presId="urn:microsoft.com/office/officeart/2018/2/layout/IconVerticalSolidList"/>
    <dgm:cxn modelId="{1BE36845-AE68-46F1-A0E3-83D00CCA2881}" type="presParOf" srcId="{C032293A-D66D-481B-AB17-AF09503D27C9}" destId="{773303B9-2CF1-4864-BAE6-C7F5E1B5E990}" srcOrd="2" destOrd="0" presId="urn:microsoft.com/office/officeart/2018/2/layout/IconVerticalSolidList"/>
    <dgm:cxn modelId="{4E2C5A67-4150-4967-90E9-9B40963EEC59}" type="presParOf" srcId="{C032293A-D66D-481B-AB17-AF09503D27C9}" destId="{8BA4A7D7-5E89-4552-88C9-F7BF926FD9E9}" srcOrd="3" destOrd="0" presId="urn:microsoft.com/office/officeart/2018/2/layout/IconVerticalSolidList"/>
    <dgm:cxn modelId="{F9AA6D6D-A7CC-478B-A69C-AEDDB12A08DA}" type="presParOf" srcId="{C032293A-D66D-481B-AB17-AF09503D27C9}" destId="{D0EB2748-1C06-4B75-A081-3AC4FD00838F}" srcOrd="4" destOrd="0" presId="urn:microsoft.com/office/officeart/2018/2/layout/IconVerticalSolidList"/>
    <dgm:cxn modelId="{AFC971DB-4D09-42AE-BCA2-134AE5840299}" type="presParOf" srcId="{8CAEE9CD-4675-4B41-9320-B64A3A409B96}" destId="{BB1D08D5-BC66-45E0-B421-4124301AB924}" srcOrd="1" destOrd="0" presId="urn:microsoft.com/office/officeart/2018/2/layout/IconVerticalSolidList"/>
    <dgm:cxn modelId="{A2B6586E-DCD5-47AD-B2D0-16055B0DF8D8}" type="presParOf" srcId="{8CAEE9CD-4675-4B41-9320-B64A3A409B96}" destId="{B2DE7BB8-403D-4960-84CA-AD1EEA81552A}" srcOrd="2" destOrd="0" presId="urn:microsoft.com/office/officeart/2018/2/layout/IconVerticalSolidList"/>
    <dgm:cxn modelId="{0132B273-9044-4F3B-948C-C7CC17FF9E7C}" type="presParOf" srcId="{B2DE7BB8-403D-4960-84CA-AD1EEA81552A}" destId="{9CF4EC8C-81FB-47E5-92F3-69521271CE04}" srcOrd="0" destOrd="0" presId="urn:microsoft.com/office/officeart/2018/2/layout/IconVerticalSolidList"/>
    <dgm:cxn modelId="{5BE6A9B4-822A-4725-9919-BEC31DD20CF0}" type="presParOf" srcId="{B2DE7BB8-403D-4960-84CA-AD1EEA81552A}" destId="{B3B93D13-0457-4AF2-80C7-33E86DCE0266}" srcOrd="1" destOrd="0" presId="urn:microsoft.com/office/officeart/2018/2/layout/IconVerticalSolidList"/>
    <dgm:cxn modelId="{C16C76BA-283F-4F58-86AD-B90D8F439E0D}" type="presParOf" srcId="{B2DE7BB8-403D-4960-84CA-AD1EEA81552A}" destId="{B6165B8A-3C88-4B34-8677-5B3DB8C05AF7}" srcOrd="2" destOrd="0" presId="urn:microsoft.com/office/officeart/2018/2/layout/IconVerticalSolidList"/>
    <dgm:cxn modelId="{FF6DB4D5-EBC2-450D-AA2A-61F533B0DF86}" type="presParOf" srcId="{B2DE7BB8-403D-4960-84CA-AD1EEA81552A}" destId="{696DBC98-2597-4F16-8F16-2314BBDF76E2}" srcOrd="3" destOrd="0" presId="urn:microsoft.com/office/officeart/2018/2/layout/IconVerticalSolidList"/>
    <dgm:cxn modelId="{1FB7F652-09D6-42FD-A5BE-6C22A42569C5}" type="presParOf" srcId="{8CAEE9CD-4675-4B41-9320-B64A3A409B96}" destId="{8EA36309-CED9-4689-A7BD-86F47098F7E9}" srcOrd="3" destOrd="0" presId="urn:microsoft.com/office/officeart/2018/2/layout/IconVerticalSolidList"/>
    <dgm:cxn modelId="{26909CED-2EF9-48C0-A0A6-06BF9C6EC869}" type="presParOf" srcId="{8CAEE9CD-4675-4B41-9320-B64A3A409B96}" destId="{4EDEAEA7-40AD-4B39-86C6-E2515D3FEF4D}" srcOrd="4" destOrd="0" presId="urn:microsoft.com/office/officeart/2018/2/layout/IconVerticalSolidList"/>
    <dgm:cxn modelId="{E97486F2-DF46-465D-B470-3B48155E0B8F}" type="presParOf" srcId="{4EDEAEA7-40AD-4B39-86C6-E2515D3FEF4D}" destId="{7697E9B3-3C50-4F22-A2E5-E846E3BD86DB}" srcOrd="0" destOrd="0" presId="urn:microsoft.com/office/officeart/2018/2/layout/IconVerticalSolidList"/>
    <dgm:cxn modelId="{48DEC703-8B32-4936-AC41-FCA54A839709}" type="presParOf" srcId="{4EDEAEA7-40AD-4B39-86C6-E2515D3FEF4D}" destId="{BBA55A00-8EF4-4F5B-934C-EE9450A1B716}" srcOrd="1" destOrd="0" presId="urn:microsoft.com/office/officeart/2018/2/layout/IconVerticalSolidList"/>
    <dgm:cxn modelId="{947F4465-8BFA-44DF-8A6F-15A9687D55A4}" type="presParOf" srcId="{4EDEAEA7-40AD-4B39-86C6-E2515D3FEF4D}" destId="{F2BC21E2-0B68-4314-B60B-9179123D22B4}" srcOrd="2" destOrd="0" presId="urn:microsoft.com/office/officeart/2018/2/layout/IconVerticalSolidList"/>
    <dgm:cxn modelId="{6D533C0F-2B65-48B2-B3A7-7C248175BB57}" type="presParOf" srcId="{4EDEAEA7-40AD-4B39-86C6-E2515D3FEF4D}" destId="{0C6EAEB2-854C-48B7-82B5-9BFA9C2CF872}" srcOrd="3" destOrd="0" presId="urn:microsoft.com/office/officeart/2018/2/layout/IconVerticalSolidList"/>
    <dgm:cxn modelId="{97BA9F96-75D5-4723-A622-03578192E323}" type="presParOf" srcId="{4EDEAEA7-40AD-4B39-86C6-E2515D3FEF4D}" destId="{A34E42FE-0912-4025-AE0A-3A4C107404B6}"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EA1996-37C4-4723-B65E-40B11293C3A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C45A52C-37E1-4916-B67B-84D6FC29AEB6}">
      <dgm:prSet/>
      <dgm:spPr/>
      <dgm:t>
        <a:bodyPr/>
        <a:lstStyle/>
        <a:p>
          <a:r>
            <a:rPr lang="en-US"/>
            <a:t>Assess degree of insight</a:t>
          </a:r>
        </a:p>
      </dgm:t>
    </dgm:pt>
    <dgm:pt modelId="{A18AEE61-15BC-4486-8628-122311D92528}" type="parTrans" cxnId="{F380C888-53AB-4877-B924-8D3F71C93FAA}">
      <dgm:prSet/>
      <dgm:spPr/>
      <dgm:t>
        <a:bodyPr/>
        <a:lstStyle/>
        <a:p>
          <a:endParaRPr lang="en-US"/>
        </a:p>
      </dgm:t>
    </dgm:pt>
    <dgm:pt modelId="{7B1E67AC-192E-4442-A16E-D6D2CB7F8CA5}" type="sibTrans" cxnId="{F380C888-53AB-4877-B924-8D3F71C93FAA}">
      <dgm:prSet/>
      <dgm:spPr/>
      <dgm:t>
        <a:bodyPr/>
        <a:lstStyle/>
        <a:p>
          <a:endParaRPr lang="en-US"/>
        </a:p>
      </dgm:t>
    </dgm:pt>
    <dgm:pt modelId="{56203FB3-942F-47B9-88EE-1A6313CFFA5A}">
      <dgm:prSet/>
      <dgm:spPr/>
      <dgm:t>
        <a:bodyPr/>
        <a:lstStyle/>
        <a:p>
          <a:r>
            <a:rPr lang="en-US"/>
            <a:t>Avoid duplicating effort</a:t>
          </a:r>
        </a:p>
      </dgm:t>
    </dgm:pt>
    <dgm:pt modelId="{1223FBB1-32F9-4B98-B45B-41BE0F79AF8A}" type="parTrans" cxnId="{E39D6A6D-D870-452C-B63D-F730C87844BE}">
      <dgm:prSet/>
      <dgm:spPr/>
      <dgm:t>
        <a:bodyPr/>
        <a:lstStyle/>
        <a:p>
          <a:endParaRPr lang="en-US"/>
        </a:p>
      </dgm:t>
    </dgm:pt>
    <dgm:pt modelId="{477B105F-F0E4-4B72-AD35-734BC7CFAD97}" type="sibTrans" cxnId="{E39D6A6D-D870-452C-B63D-F730C87844BE}">
      <dgm:prSet/>
      <dgm:spPr/>
      <dgm:t>
        <a:bodyPr/>
        <a:lstStyle/>
        <a:p>
          <a:endParaRPr lang="en-US"/>
        </a:p>
      </dgm:t>
    </dgm:pt>
    <dgm:pt modelId="{A6C2215C-7650-44D2-AF5B-3D576BB7FF24}">
      <dgm:prSet/>
      <dgm:spPr/>
      <dgm:t>
        <a:bodyPr/>
        <a:lstStyle/>
        <a:p>
          <a:r>
            <a:rPr lang="en-US"/>
            <a:t>Encourages long-term habit of self reflection</a:t>
          </a:r>
        </a:p>
      </dgm:t>
    </dgm:pt>
    <dgm:pt modelId="{88D0BD70-81D6-40AD-A4E9-9FA35726858E}" type="parTrans" cxnId="{B5FA52F3-A20B-4BB0-8FD8-8C6E983544FC}">
      <dgm:prSet/>
      <dgm:spPr/>
      <dgm:t>
        <a:bodyPr/>
        <a:lstStyle/>
        <a:p>
          <a:endParaRPr lang="en-US"/>
        </a:p>
      </dgm:t>
    </dgm:pt>
    <dgm:pt modelId="{446F5C4A-E149-41A2-A71F-F5B9FE322D15}" type="sibTrans" cxnId="{B5FA52F3-A20B-4BB0-8FD8-8C6E983544FC}">
      <dgm:prSet/>
      <dgm:spPr/>
      <dgm:t>
        <a:bodyPr/>
        <a:lstStyle/>
        <a:p>
          <a:endParaRPr lang="en-US"/>
        </a:p>
      </dgm:t>
    </dgm:pt>
    <dgm:pt modelId="{04F4ED1A-971E-4B0B-8D58-D55407F6DE0A}">
      <dgm:prSet/>
      <dgm:spPr/>
      <dgm:t>
        <a:bodyPr/>
        <a:lstStyle/>
        <a:p>
          <a:r>
            <a:rPr lang="en-US"/>
            <a:t>Helps feedback be bidirectional</a:t>
          </a:r>
        </a:p>
      </dgm:t>
    </dgm:pt>
    <dgm:pt modelId="{662419D2-7411-4079-967A-25AB22F7FA22}" type="parTrans" cxnId="{985C9549-954A-4AB5-BB97-3A8122FFBB7B}">
      <dgm:prSet/>
      <dgm:spPr/>
      <dgm:t>
        <a:bodyPr/>
        <a:lstStyle/>
        <a:p>
          <a:endParaRPr lang="en-US"/>
        </a:p>
      </dgm:t>
    </dgm:pt>
    <dgm:pt modelId="{43FECA62-31D4-4E09-A50B-85E7875762D1}" type="sibTrans" cxnId="{985C9549-954A-4AB5-BB97-3A8122FFBB7B}">
      <dgm:prSet/>
      <dgm:spPr/>
      <dgm:t>
        <a:bodyPr/>
        <a:lstStyle/>
        <a:p>
          <a:endParaRPr lang="en-US"/>
        </a:p>
      </dgm:t>
    </dgm:pt>
    <dgm:pt modelId="{67F209B5-86AA-4E65-A969-A4DA60575419}">
      <dgm:prSet/>
      <dgm:spPr/>
      <dgm:t>
        <a:bodyPr/>
        <a:lstStyle/>
        <a:p>
          <a:r>
            <a:rPr lang="en-US"/>
            <a:t>Most of the time, people will realize when things are going well or not</a:t>
          </a:r>
        </a:p>
      </dgm:t>
    </dgm:pt>
    <dgm:pt modelId="{C591E37E-7F32-4F14-816A-51C53374660D}" type="parTrans" cxnId="{B366A1CD-F8F5-452A-886E-61B1CE40C645}">
      <dgm:prSet/>
      <dgm:spPr/>
      <dgm:t>
        <a:bodyPr/>
        <a:lstStyle/>
        <a:p>
          <a:endParaRPr lang="en-US"/>
        </a:p>
      </dgm:t>
    </dgm:pt>
    <dgm:pt modelId="{DD94937E-FF67-47C8-AA70-A54DC30FBC73}" type="sibTrans" cxnId="{B366A1CD-F8F5-452A-886E-61B1CE40C645}">
      <dgm:prSet/>
      <dgm:spPr/>
      <dgm:t>
        <a:bodyPr/>
        <a:lstStyle/>
        <a:p>
          <a:endParaRPr lang="en-US"/>
        </a:p>
      </dgm:t>
    </dgm:pt>
    <dgm:pt modelId="{8773865A-A2E0-476D-878A-11DB04F620EE}" type="pres">
      <dgm:prSet presAssocID="{EBEA1996-37C4-4723-B65E-40B11293C3A9}" presName="vert0" presStyleCnt="0">
        <dgm:presLayoutVars>
          <dgm:dir/>
          <dgm:animOne val="branch"/>
          <dgm:animLvl val="lvl"/>
        </dgm:presLayoutVars>
      </dgm:prSet>
      <dgm:spPr/>
    </dgm:pt>
    <dgm:pt modelId="{1B2994E4-689F-4978-807A-0A2381D85915}" type="pres">
      <dgm:prSet presAssocID="{FC45A52C-37E1-4916-B67B-84D6FC29AEB6}" presName="thickLine" presStyleLbl="alignNode1" presStyleIdx="0" presStyleCnt="5"/>
      <dgm:spPr/>
    </dgm:pt>
    <dgm:pt modelId="{566031F6-8B73-4761-A8F3-E2340E44B56A}" type="pres">
      <dgm:prSet presAssocID="{FC45A52C-37E1-4916-B67B-84D6FC29AEB6}" presName="horz1" presStyleCnt="0"/>
      <dgm:spPr/>
    </dgm:pt>
    <dgm:pt modelId="{4EA92EC2-7A16-45A2-B375-B733A6D3C0DC}" type="pres">
      <dgm:prSet presAssocID="{FC45A52C-37E1-4916-B67B-84D6FC29AEB6}" presName="tx1" presStyleLbl="revTx" presStyleIdx="0" presStyleCnt="5"/>
      <dgm:spPr/>
    </dgm:pt>
    <dgm:pt modelId="{C4E3EF51-A528-4A32-BB07-7566B01967E7}" type="pres">
      <dgm:prSet presAssocID="{FC45A52C-37E1-4916-B67B-84D6FC29AEB6}" presName="vert1" presStyleCnt="0"/>
      <dgm:spPr/>
    </dgm:pt>
    <dgm:pt modelId="{0F6D9C17-0A7E-4791-B8C2-208A40EC4E11}" type="pres">
      <dgm:prSet presAssocID="{56203FB3-942F-47B9-88EE-1A6313CFFA5A}" presName="thickLine" presStyleLbl="alignNode1" presStyleIdx="1" presStyleCnt="5"/>
      <dgm:spPr/>
    </dgm:pt>
    <dgm:pt modelId="{16CE2185-7CD5-4B6C-A263-8F728CC2F886}" type="pres">
      <dgm:prSet presAssocID="{56203FB3-942F-47B9-88EE-1A6313CFFA5A}" presName="horz1" presStyleCnt="0"/>
      <dgm:spPr/>
    </dgm:pt>
    <dgm:pt modelId="{FE8A5270-1240-4BCE-AC23-6F8ADE848E39}" type="pres">
      <dgm:prSet presAssocID="{56203FB3-942F-47B9-88EE-1A6313CFFA5A}" presName="tx1" presStyleLbl="revTx" presStyleIdx="1" presStyleCnt="5"/>
      <dgm:spPr/>
    </dgm:pt>
    <dgm:pt modelId="{F343F1D6-F6A1-445E-81BA-0F3670B4D59F}" type="pres">
      <dgm:prSet presAssocID="{56203FB3-942F-47B9-88EE-1A6313CFFA5A}" presName="vert1" presStyleCnt="0"/>
      <dgm:spPr/>
    </dgm:pt>
    <dgm:pt modelId="{A7D1422D-813F-4799-8DD5-31E671C08B30}" type="pres">
      <dgm:prSet presAssocID="{A6C2215C-7650-44D2-AF5B-3D576BB7FF24}" presName="thickLine" presStyleLbl="alignNode1" presStyleIdx="2" presStyleCnt="5"/>
      <dgm:spPr/>
    </dgm:pt>
    <dgm:pt modelId="{F1BEDEDB-528C-49C7-8E52-D7D78EC60D90}" type="pres">
      <dgm:prSet presAssocID="{A6C2215C-7650-44D2-AF5B-3D576BB7FF24}" presName="horz1" presStyleCnt="0"/>
      <dgm:spPr/>
    </dgm:pt>
    <dgm:pt modelId="{E5EE55AB-372E-427D-A314-7B229D6AD2C5}" type="pres">
      <dgm:prSet presAssocID="{A6C2215C-7650-44D2-AF5B-3D576BB7FF24}" presName="tx1" presStyleLbl="revTx" presStyleIdx="2" presStyleCnt="5"/>
      <dgm:spPr/>
    </dgm:pt>
    <dgm:pt modelId="{B5D30AAF-A5B2-40D3-92EF-09FCCE3064FE}" type="pres">
      <dgm:prSet presAssocID="{A6C2215C-7650-44D2-AF5B-3D576BB7FF24}" presName="vert1" presStyleCnt="0"/>
      <dgm:spPr/>
    </dgm:pt>
    <dgm:pt modelId="{F6D3028C-117E-41DE-92D7-01BAB2E3061B}" type="pres">
      <dgm:prSet presAssocID="{04F4ED1A-971E-4B0B-8D58-D55407F6DE0A}" presName="thickLine" presStyleLbl="alignNode1" presStyleIdx="3" presStyleCnt="5"/>
      <dgm:spPr/>
    </dgm:pt>
    <dgm:pt modelId="{A5DB0057-66DA-4066-A605-70F2D7D52C56}" type="pres">
      <dgm:prSet presAssocID="{04F4ED1A-971E-4B0B-8D58-D55407F6DE0A}" presName="horz1" presStyleCnt="0"/>
      <dgm:spPr/>
    </dgm:pt>
    <dgm:pt modelId="{85BB0EC8-64B5-4526-BD3F-16C69CEC056A}" type="pres">
      <dgm:prSet presAssocID="{04F4ED1A-971E-4B0B-8D58-D55407F6DE0A}" presName="tx1" presStyleLbl="revTx" presStyleIdx="3" presStyleCnt="5"/>
      <dgm:spPr/>
    </dgm:pt>
    <dgm:pt modelId="{CD3EB212-E077-4B64-AAC5-2E8A3599ED20}" type="pres">
      <dgm:prSet presAssocID="{04F4ED1A-971E-4B0B-8D58-D55407F6DE0A}" presName="vert1" presStyleCnt="0"/>
      <dgm:spPr/>
    </dgm:pt>
    <dgm:pt modelId="{5AE22F50-2D9E-4D6C-83E0-1A8C570E47E8}" type="pres">
      <dgm:prSet presAssocID="{67F209B5-86AA-4E65-A969-A4DA60575419}" presName="thickLine" presStyleLbl="alignNode1" presStyleIdx="4" presStyleCnt="5"/>
      <dgm:spPr/>
    </dgm:pt>
    <dgm:pt modelId="{E56135C1-91E6-4374-BDD6-07EE79BCA321}" type="pres">
      <dgm:prSet presAssocID="{67F209B5-86AA-4E65-A969-A4DA60575419}" presName="horz1" presStyleCnt="0"/>
      <dgm:spPr/>
    </dgm:pt>
    <dgm:pt modelId="{8D31FC7C-7840-4684-AED0-3BB5CD5B254C}" type="pres">
      <dgm:prSet presAssocID="{67F209B5-86AA-4E65-A969-A4DA60575419}" presName="tx1" presStyleLbl="revTx" presStyleIdx="4" presStyleCnt="5"/>
      <dgm:spPr/>
    </dgm:pt>
    <dgm:pt modelId="{475CC224-67A5-4963-B2C2-15FFBABCA034}" type="pres">
      <dgm:prSet presAssocID="{67F209B5-86AA-4E65-A969-A4DA60575419}" presName="vert1" presStyleCnt="0"/>
      <dgm:spPr/>
    </dgm:pt>
  </dgm:ptLst>
  <dgm:cxnLst>
    <dgm:cxn modelId="{02182F0A-4E47-4316-B591-E71950898FAE}" type="presOf" srcId="{A6C2215C-7650-44D2-AF5B-3D576BB7FF24}" destId="{E5EE55AB-372E-427D-A314-7B229D6AD2C5}" srcOrd="0" destOrd="0" presId="urn:microsoft.com/office/officeart/2008/layout/LinedList"/>
    <dgm:cxn modelId="{D8D1842F-37CE-4FBD-87D7-40484C162EF5}" type="presOf" srcId="{67F209B5-86AA-4E65-A969-A4DA60575419}" destId="{8D31FC7C-7840-4684-AED0-3BB5CD5B254C}" srcOrd="0" destOrd="0" presId="urn:microsoft.com/office/officeart/2008/layout/LinedList"/>
    <dgm:cxn modelId="{C384393E-BE47-49D9-B619-A84AB2D35C7A}" type="presOf" srcId="{FC45A52C-37E1-4916-B67B-84D6FC29AEB6}" destId="{4EA92EC2-7A16-45A2-B375-B733A6D3C0DC}" srcOrd="0" destOrd="0" presId="urn:microsoft.com/office/officeart/2008/layout/LinedList"/>
    <dgm:cxn modelId="{39B47C62-E5E4-4488-8238-C07148FD1913}" type="presOf" srcId="{56203FB3-942F-47B9-88EE-1A6313CFFA5A}" destId="{FE8A5270-1240-4BCE-AC23-6F8ADE848E39}" srcOrd="0" destOrd="0" presId="urn:microsoft.com/office/officeart/2008/layout/LinedList"/>
    <dgm:cxn modelId="{D69E9345-6E68-4052-AB71-D767B1F2F1D7}" type="presOf" srcId="{04F4ED1A-971E-4B0B-8D58-D55407F6DE0A}" destId="{85BB0EC8-64B5-4526-BD3F-16C69CEC056A}" srcOrd="0" destOrd="0" presId="urn:microsoft.com/office/officeart/2008/layout/LinedList"/>
    <dgm:cxn modelId="{985C9549-954A-4AB5-BB97-3A8122FFBB7B}" srcId="{EBEA1996-37C4-4723-B65E-40B11293C3A9}" destId="{04F4ED1A-971E-4B0B-8D58-D55407F6DE0A}" srcOrd="3" destOrd="0" parTransId="{662419D2-7411-4079-967A-25AB22F7FA22}" sibTransId="{43FECA62-31D4-4E09-A50B-85E7875762D1}"/>
    <dgm:cxn modelId="{8403174C-7D51-474B-905F-FDF5388F8600}" type="presOf" srcId="{EBEA1996-37C4-4723-B65E-40B11293C3A9}" destId="{8773865A-A2E0-476D-878A-11DB04F620EE}" srcOrd="0" destOrd="0" presId="urn:microsoft.com/office/officeart/2008/layout/LinedList"/>
    <dgm:cxn modelId="{E39D6A6D-D870-452C-B63D-F730C87844BE}" srcId="{EBEA1996-37C4-4723-B65E-40B11293C3A9}" destId="{56203FB3-942F-47B9-88EE-1A6313CFFA5A}" srcOrd="1" destOrd="0" parTransId="{1223FBB1-32F9-4B98-B45B-41BE0F79AF8A}" sibTransId="{477B105F-F0E4-4B72-AD35-734BC7CFAD97}"/>
    <dgm:cxn modelId="{F380C888-53AB-4877-B924-8D3F71C93FAA}" srcId="{EBEA1996-37C4-4723-B65E-40B11293C3A9}" destId="{FC45A52C-37E1-4916-B67B-84D6FC29AEB6}" srcOrd="0" destOrd="0" parTransId="{A18AEE61-15BC-4486-8628-122311D92528}" sibTransId="{7B1E67AC-192E-4442-A16E-D6D2CB7F8CA5}"/>
    <dgm:cxn modelId="{B366A1CD-F8F5-452A-886E-61B1CE40C645}" srcId="{EBEA1996-37C4-4723-B65E-40B11293C3A9}" destId="{67F209B5-86AA-4E65-A969-A4DA60575419}" srcOrd="4" destOrd="0" parTransId="{C591E37E-7F32-4F14-816A-51C53374660D}" sibTransId="{DD94937E-FF67-47C8-AA70-A54DC30FBC73}"/>
    <dgm:cxn modelId="{B5FA52F3-A20B-4BB0-8FD8-8C6E983544FC}" srcId="{EBEA1996-37C4-4723-B65E-40B11293C3A9}" destId="{A6C2215C-7650-44D2-AF5B-3D576BB7FF24}" srcOrd="2" destOrd="0" parTransId="{88D0BD70-81D6-40AD-A4E9-9FA35726858E}" sibTransId="{446F5C4A-E149-41A2-A71F-F5B9FE322D15}"/>
    <dgm:cxn modelId="{F700ED00-3971-4D65-9C09-4ECBAB0DE3C5}" type="presParOf" srcId="{8773865A-A2E0-476D-878A-11DB04F620EE}" destId="{1B2994E4-689F-4978-807A-0A2381D85915}" srcOrd="0" destOrd="0" presId="urn:microsoft.com/office/officeart/2008/layout/LinedList"/>
    <dgm:cxn modelId="{047B4B86-5F0C-40E2-8EAB-681A7B320480}" type="presParOf" srcId="{8773865A-A2E0-476D-878A-11DB04F620EE}" destId="{566031F6-8B73-4761-A8F3-E2340E44B56A}" srcOrd="1" destOrd="0" presId="urn:microsoft.com/office/officeart/2008/layout/LinedList"/>
    <dgm:cxn modelId="{931E363A-8E2F-47AB-B3D5-0E61F23BD33F}" type="presParOf" srcId="{566031F6-8B73-4761-A8F3-E2340E44B56A}" destId="{4EA92EC2-7A16-45A2-B375-B733A6D3C0DC}" srcOrd="0" destOrd="0" presId="urn:microsoft.com/office/officeart/2008/layout/LinedList"/>
    <dgm:cxn modelId="{B68E7DFF-CDBD-4B57-AA99-F5AD64CF31AD}" type="presParOf" srcId="{566031F6-8B73-4761-A8F3-E2340E44B56A}" destId="{C4E3EF51-A528-4A32-BB07-7566B01967E7}" srcOrd="1" destOrd="0" presId="urn:microsoft.com/office/officeart/2008/layout/LinedList"/>
    <dgm:cxn modelId="{4F2EC609-8DE8-43D8-8093-E69747FE356F}" type="presParOf" srcId="{8773865A-A2E0-476D-878A-11DB04F620EE}" destId="{0F6D9C17-0A7E-4791-B8C2-208A40EC4E11}" srcOrd="2" destOrd="0" presId="urn:microsoft.com/office/officeart/2008/layout/LinedList"/>
    <dgm:cxn modelId="{8C96F748-4CEA-45C8-9684-A30038482B5C}" type="presParOf" srcId="{8773865A-A2E0-476D-878A-11DB04F620EE}" destId="{16CE2185-7CD5-4B6C-A263-8F728CC2F886}" srcOrd="3" destOrd="0" presId="urn:microsoft.com/office/officeart/2008/layout/LinedList"/>
    <dgm:cxn modelId="{2E0FF917-8689-4DEA-B9BA-6CE89479D2C8}" type="presParOf" srcId="{16CE2185-7CD5-4B6C-A263-8F728CC2F886}" destId="{FE8A5270-1240-4BCE-AC23-6F8ADE848E39}" srcOrd="0" destOrd="0" presId="urn:microsoft.com/office/officeart/2008/layout/LinedList"/>
    <dgm:cxn modelId="{9A45362B-43D6-42D5-898D-3F6BAD88377A}" type="presParOf" srcId="{16CE2185-7CD5-4B6C-A263-8F728CC2F886}" destId="{F343F1D6-F6A1-445E-81BA-0F3670B4D59F}" srcOrd="1" destOrd="0" presId="urn:microsoft.com/office/officeart/2008/layout/LinedList"/>
    <dgm:cxn modelId="{D5674F95-AF1E-4993-A97C-D4BB3AE8C013}" type="presParOf" srcId="{8773865A-A2E0-476D-878A-11DB04F620EE}" destId="{A7D1422D-813F-4799-8DD5-31E671C08B30}" srcOrd="4" destOrd="0" presId="urn:microsoft.com/office/officeart/2008/layout/LinedList"/>
    <dgm:cxn modelId="{57AA8426-57C1-4814-BF07-EC1347A6F8C8}" type="presParOf" srcId="{8773865A-A2E0-476D-878A-11DB04F620EE}" destId="{F1BEDEDB-528C-49C7-8E52-D7D78EC60D90}" srcOrd="5" destOrd="0" presId="urn:microsoft.com/office/officeart/2008/layout/LinedList"/>
    <dgm:cxn modelId="{349BF6A4-17C8-4354-9DA9-8C5A1FE58958}" type="presParOf" srcId="{F1BEDEDB-528C-49C7-8E52-D7D78EC60D90}" destId="{E5EE55AB-372E-427D-A314-7B229D6AD2C5}" srcOrd="0" destOrd="0" presId="urn:microsoft.com/office/officeart/2008/layout/LinedList"/>
    <dgm:cxn modelId="{48E1FF54-289A-4CC2-81AC-35A1E0A3DCBA}" type="presParOf" srcId="{F1BEDEDB-528C-49C7-8E52-D7D78EC60D90}" destId="{B5D30AAF-A5B2-40D3-92EF-09FCCE3064FE}" srcOrd="1" destOrd="0" presId="urn:microsoft.com/office/officeart/2008/layout/LinedList"/>
    <dgm:cxn modelId="{821BF290-673B-4CD5-A38E-228FDBF1F265}" type="presParOf" srcId="{8773865A-A2E0-476D-878A-11DB04F620EE}" destId="{F6D3028C-117E-41DE-92D7-01BAB2E3061B}" srcOrd="6" destOrd="0" presId="urn:microsoft.com/office/officeart/2008/layout/LinedList"/>
    <dgm:cxn modelId="{2D26B766-E06D-460B-BE0C-EB296B8E6F5F}" type="presParOf" srcId="{8773865A-A2E0-476D-878A-11DB04F620EE}" destId="{A5DB0057-66DA-4066-A605-70F2D7D52C56}" srcOrd="7" destOrd="0" presId="urn:microsoft.com/office/officeart/2008/layout/LinedList"/>
    <dgm:cxn modelId="{F65824C0-E5AB-48B1-AEDA-19909C1E10B0}" type="presParOf" srcId="{A5DB0057-66DA-4066-A605-70F2D7D52C56}" destId="{85BB0EC8-64B5-4526-BD3F-16C69CEC056A}" srcOrd="0" destOrd="0" presId="urn:microsoft.com/office/officeart/2008/layout/LinedList"/>
    <dgm:cxn modelId="{19A16CF5-FB12-429F-B01B-0DD737211225}" type="presParOf" srcId="{A5DB0057-66DA-4066-A605-70F2D7D52C56}" destId="{CD3EB212-E077-4B64-AAC5-2E8A3599ED20}" srcOrd="1" destOrd="0" presId="urn:microsoft.com/office/officeart/2008/layout/LinedList"/>
    <dgm:cxn modelId="{D5865FCF-67FA-4B7C-9FF4-3D9BD97CD237}" type="presParOf" srcId="{8773865A-A2E0-476D-878A-11DB04F620EE}" destId="{5AE22F50-2D9E-4D6C-83E0-1A8C570E47E8}" srcOrd="8" destOrd="0" presId="urn:microsoft.com/office/officeart/2008/layout/LinedList"/>
    <dgm:cxn modelId="{63EA0EF3-BB7C-42E9-AFD5-7F7AC7CC92A8}" type="presParOf" srcId="{8773865A-A2E0-476D-878A-11DB04F620EE}" destId="{E56135C1-91E6-4374-BDD6-07EE79BCA321}" srcOrd="9" destOrd="0" presId="urn:microsoft.com/office/officeart/2008/layout/LinedList"/>
    <dgm:cxn modelId="{ECD8359E-1EED-4A46-8C42-F18D215B1259}" type="presParOf" srcId="{E56135C1-91E6-4374-BDD6-07EE79BCA321}" destId="{8D31FC7C-7840-4684-AED0-3BB5CD5B254C}" srcOrd="0" destOrd="0" presId="urn:microsoft.com/office/officeart/2008/layout/LinedList"/>
    <dgm:cxn modelId="{123FE42C-6ADF-44C0-8FDC-BA2C76C8DAEE}" type="presParOf" srcId="{E56135C1-91E6-4374-BDD6-07EE79BCA321}" destId="{475CC224-67A5-4963-B2C2-15FFBABCA0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6CA111-9F73-4591-A2A4-5BCB54400A4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71DED2D-A4FC-484D-9A53-F084E315CC45}">
      <dgm:prSet/>
      <dgm:spPr/>
      <dgm:t>
        <a:bodyPr/>
        <a:lstStyle/>
        <a:p>
          <a:r>
            <a:rPr lang="en-US"/>
            <a:t>What do you want the learner to maintain?</a:t>
          </a:r>
        </a:p>
      </dgm:t>
    </dgm:pt>
    <dgm:pt modelId="{BB4743A2-7841-464C-B4AB-B96F9812342F}" type="parTrans" cxnId="{303D7C07-B519-44B2-A95E-96C63F084C00}">
      <dgm:prSet/>
      <dgm:spPr/>
      <dgm:t>
        <a:bodyPr/>
        <a:lstStyle/>
        <a:p>
          <a:endParaRPr lang="en-US"/>
        </a:p>
      </dgm:t>
    </dgm:pt>
    <dgm:pt modelId="{DFCC68A1-3176-42BF-97F1-EED3D2E147FD}" type="sibTrans" cxnId="{303D7C07-B519-44B2-A95E-96C63F084C00}">
      <dgm:prSet/>
      <dgm:spPr/>
      <dgm:t>
        <a:bodyPr/>
        <a:lstStyle/>
        <a:p>
          <a:endParaRPr lang="en-US"/>
        </a:p>
      </dgm:t>
    </dgm:pt>
    <dgm:pt modelId="{3324A277-AF12-42AA-89BC-6B619FC99045}">
      <dgm:prSet/>
      <dgm:spPr/>
      <dgm:t>
        <a:bodyPr/>
        <a:lstStyle/>
        <a:p>
          <a:r>
            <a:rPr lang="en-US"/>
            <a:t>Just as important as corrective feedback</a:t>
          </a:r>
        </a:p>
      </dgm:t>
    </dgm:pt>
    <dgm:pt modelId="{137B69D0-729D-41C2-B1B7-4E7F9AC10927}" type="parTrans" cxnId="{40C8FBFB-413E-48FD-97F3-1B339E460558}">
      <dgm:prSet/>
      <dgm:spPr/>
      <dgm:t>
        <a:bodyPr/>
        <a:lstStyle/>
        <a:p>
          <a:endParaRPr lang="en-US"/>
        </a:p>
      </dgm:t>
    </dgm:pt>
    <dgm:pt modelId="{FE8F165D-9C0A-4E92-BB39-47A74DC5D58D}" type="sibTrans" cxnId="{40C8FBFB-413E-48FD-97F3-1B339E460558}">
      <dgm:prSet/>
      <dgm:spPr/>
      <dgm:t>
        <a:bodyPr/>
        <a:lstStyle/>
        <a:p>
          <a:endParaRPr lang="en-US"/>
        </a:p>
      </dgm:t>
    </dgm:pt>
    <dgm:pt modelId="{4C4CA420-F6E9-44F0-8300-2A6E3E012524}">
      <dgm:prSet/>
      <dgm:spPr/>
      <dgm:t>
        <a:bodyPr/>
        <a:lstStyle/>
        <a:p>
          <a:r>
            <a:rPr lang="en-US"/>
            <a:t>Can piggy-back off self-assessment if appropriate</a:t>
          </a:r>
        </a:p>
      </dgm:t>
    </dgm:pt>
    <dgm:pt modelId="{2612CD33-6F7A-4C45-9193-89251FE03F6A}" type="parTrans" cxnId="{194F0A62-9B1C-4ED2-8C33-6A79DB71572E}">
      <dgm:prSet/>
      <dgm:spPr/>
      <dgm:t>
        <a:bodyPr/>
        <a:lstStyle/>
        <a:p>
          <a:endParaRPr lang="en-US"/>
        </a:p>
      </dgm:t>
    </dgm:pt>
    <dgm:pt modelId="{6B2C8EF0-E3B7-4245-A586-7A62EDDADD61}" type="sibTrans" cxnId="{194F0A62-9B1C-4ED2-8C33-6A79DB71572E}">
      <dgm:prSet/>
      <dgm:spPr/>
      <dgm:t>
        <a:bodyPr/>
        <a:lstStyle/>
        <a:p>
          <a:endParaRPr lang="en-US"/>
        </a:p>
      </dgm:t>
    </dgm:pt>
    <dgm:pt modelId="{A106652A-D4A9-43AC-9B4A-0396378E2C4F}">
      <dgm:prSet/>
      <dgm:spPr/>
      <dgm:t>
        <a:bodyPr/>
        <a:lstStyle/>
        <a:p>
          <a:r>
            <a:rPr lang="en-US"/>
            <a:t>Keep it to 1-3 points</a:t>
          </a:r>
        </a:p>
      </dgm:t>
    </dgm:pt>
    <dgm:pt modelId="{AEC2C523-EA23-4DCE-AB1F-82D3BA5F8824}" type="parTrans" cxnId="{6D99E2BD-A376-451B-B040-2E8CC75DE558}">
      <dgm:prSet/>
      <dgm:spPr/>
      <dgm:t>
        <a:bodyPr/>
        <a:lstStyle/>
        <a:p>
          <a:endParaRPr lang="en-US"/>
        </a:p>
      </dgm:t>
    </dgm:pt>
    <dgm:pt modelId="{7702147C-D28A-43A9-A9BD-E051A84C6C82}" type="sibTrans" cxnId="{6D99E2BD-A376-451B-B040-2E8CC75DE558}">
      <dgm:prSet/>
      <dgm:spPr/>
      <dgm:t>
        <a:bodyPr/>
        <a:lstStyle/>
        <a:p>
          <a:endParaRPr lang="en-US"/>
        </a:p>
      </dgm:t>
    </dgm:pt>
    <dgm:pt modelId="{8A417DE5-2E5D-439A-BBC5-811B54CA15A8}" type="pres">
      <dgm:prSet presAssocID="{FE6CA111-9F73-4591-A2A4-5BCB54400A49}" presName="vert0" presStyleCnt="0">
        <dgm:presLayoutVars>
          <dgm:dir/>
          <dgm:animOne val="branch"/>
          <dgm:animLvl val="lvl"/>
        </dgm:presLayoutVars>
      </dgm:prSet>
      <dgm:spPr/>
    </dgm:pt>
    <dgm:pt modelId="{AD5E2504-3317-4F5C-815B-EA3248462D9B}" type="pres">
      <dgm:prSet presAssocID="{671DED2D-A4FC-484D-9A53-F084E315CC45}" presName="thickLine" presStyleLbl="alignNode1" presStyleIdx="0" presStyleCnt="4"/>
      <dgm:spPr/>
    </dgm:pt>
    <dgm:pt modelId="{2BFE9D9D-8AC2-4BF8-87BE-1BCA8371073C}" type="pres">
      <dgm:prSet presAssocID="{671DED2D-A4FC-484D-9A53-F084E315CC45}" presName="horz1" presStyleCnt="0"/>
      <dgm:spPr/>
    </dgm:pt>
    <dgm:pt modelId="{98AFC130-7E59-4298-9601-F15618273595}" type="pres">
      <dgm:prSet presAssocID="{671DED2D-A4FC-484D-9A53-F084E315CC45}" presName="tx1" presStyleLbl="revTx" presStyleIdx="0" presStyleCnt="4"/>
      <dgm:spPr/>
    </dgm:pt>
    <dgm:pt modelId="{1F53C375-5A4A-40D0-839F-230C096E6114}" type="pres">
      <dgm:prSet presAssocID="{671DED2D-A4FC-484D-9A53-F084E315CC45}" presName="vert1" presStyleCnt="0"/>
      <dgm:spPr/>
    </dgm:pt>
    <dgm:pt modelId="{C1986D1D-E231-4B5F-BECE-BCC33FAF5F1E}" type="pres">
      <dgm:prSet presAssocID="{3324A277-AF12-42AA-89BC-6B619FC99045}" presName="thickLine" presStyleLbl="alignNode1" presStyleIdx="1" presStyleCnt="4"/>
      <dgm:spPr/>
    </dgm:pt>
    <dgm:pt modelId="{BF6ED98E-3B64-48AE-949B-25BBC34A245D}" type="pres">
      <dgm:prSet presAssocID="{3324A277-AF12-42AA-89BC-6B619FC99045}" presName="horz1" presStyleCnt="0"/>
      <dgm:spPr/>
    </dgm:pt>
    <dgm:pt modelId="{AB6DC9F3-6C03-4A4E-BE3B-20476C3B3BD6}" type="pres">
      <dgm:prSet presAssocID="{3324A277-AF12-42AA-89BC-6B619FC99045}" presName="tx1" presStyleLbl="revTx" presStyleIdx="1" presStyleCnt="4"/>
      <dgm:spPr/>
    </dgm:pt>
    <dgm:pt modelId="{531CFE07-1B27-4861-8C7C-35D49569055D}" type="pres">
      <dgm:prSet presAssocID="{3324A277-AF12-42AA-89BC-6B619FC99045}" presName="vert1" presStyleCnt="0"/>
      <dgm:spPr/>
    </dgm:pt>
    <dgm:pt modelId="{8224D037-8999-4B58-B995-9A97C77519F5}" type="pres">
      <dgm:prSet presAssocID="{4C4CA420-F6E9-44F0-8300-2A6E3E012524}" presName="thickLine" presStyleLbl="alignNode1" presStyleIdx="2" presStyleCnt="4"/>
      <dgm:spPr/>
    </dgm:pt>
    <dgm:pt modelId="{F542FE3C-B378-4280-94D1-F72E08F7EC9B}" type="pres">
      <dgm:prSet presAssocID="{4C4CA420-F6E9-44F0-8300-2A6E3E012524}" presName="horz1" presStyleCnt="0"/>
      <dgm:spPr/>
    </dgm:pt>
    <dgm:pt modelId="{11F025D7-6104-41A5-A0BF-C2A7B8CF48D3}" type="pres">
      <dgm:prSet presAssocID="{4C4CA420-F6E9-44F0-8300-2A6E3E012524}" presName="tx1" presStyleLbl="revTx" presStyleIdx="2" presStyleCnt="4"/>
      <dgm:spPr/>
    </dgm:pt>
    <dgm:pt modelId="{ED444242-A75C-4EA1-9B52-18955C1104B9}" type="pres">
      <dgm:prSet presAssocID="{4C4CA420-F6E9-44F0-8300-2A6E3E012524}" presName="vert1" presStyleCnt="0"/>
      <dgm:spPr/>
    </dgm:pt>
    <dgm:pt modelId="{B4A2E73B-849C-4CB4-BF7A-A15531B45DE5}" type="pres">
      <dgm:prSet presAssocID="{A106652A-D4A9-43AC-9B4A-0396378E2C4F}" presName="thickLine" presStyleLbl="alignNode1" presStyleIdx="3" presStyleCnt="4"/>
      <dgm:spPr/>
    </dgm:pt>
    <dgm:pt modelId="{4A9595F7-4B85-4F49-927A-49D873AFFB84}" type="pres">
      <dgm:prSet presAssocID="{A106652A-D4A9-43AC-9B4A-0396378E2C4F}" presName="horz1" presStyleCnt="0"/>
      <dgm:spPr/>
    </dgm:pt>
    <dgm:pt modelId="{B7AB1477-EF07-4937-A85E-CC839C873365}" type="pres">
      <dgm:prSet presAssocID="{A106652A-D4A9-43AC-9B4A-0396378E2C4F}" presName="tx1" presStyleLbl="revTx" presStyleIdx="3" presStyleCnt="4"/>
      <dgm:spPr/>
    </dgm:pt>
    <dgm:pt modelId="{DABAB2CF-33F0-482B-955B-A5B5BA6713A2}" type="pres">
      <dgm:prSet presAssocID="{A106652A-D4A9-43AC-9B4A-0396378E2C4F}" presName="vert1" presStyleCnt="0"/>
      <dgm:spPr/>
    </dgm:pt>
  </dgm:ptLst>
  <dgm:cxnLst>
    <dgm:cxn modelId="{303D7C07-B519-44B2-A95E-96C63F084C00}" srcId="{FE6CA111-9F73-4591-A2A4-5BCB54400A49}" destId="{671DED2D-A4FC-484D-9A53-F084E315CC45}" srcOrd="0" destOrd="0" parTransId="{BB4743A2-7841-464C-B4AB-B96F9812342F}" sibTransId="{DFCC68A1-3176-42BF-97F1-EED3D2E147FD}"/>
    <dgm:cxn modelId="{194F0A62-9B1C-4ED2-8C33-6A79DB71572E}" srcId="{FE6CA111-9F73-4591-A2A4-5BCB54400A49}" destId="{4C4CA420-F6E9-44F0-8300-2A6E3E012524}" srcOrd="2" destOrd="0" parTransId="{2612CD33-6F7A-4C45-9193-89251FE03F6A}" sibTransId="{6B2C8EF0-E3B7-4245-A586-7A62EDDADD61}"/>
    <dgm:cxn modelId="{FA84A483-FC13-4072-82ED-095F5504EDB5}" type="presOf" srcId="{3324A277-AF12-42AA-89BC-6B619FC99045}" destId="{AB6DC9F3-6C03-4A4E-BE3B-20476C3B3BD6}" srcOrd="0" destOrd="0" presId="urn:microsoft.com/office/officeart/2008/layout/LinedList"/>
    <dgm:cxn modelId="{147C469B-10D4-43EA-85CB-B529C62DD2D7}" type="presOf" srcId="{4C4CA420-F6E9-44F0-8300-2A6E3E012524}" destId="{11F025D7-6104-41A5-A0BF-C2A7B8CF48D3}" srcOrd="0" destOrd="0" presId="urn:microsoft.com/office/officeart/2008/layout/LinedList"/>
    <dgm:cxn modelId="{99CF179D-8CDC-48AB-B1C3-BBD75F2603B8}" type="presOf" srcId="{671DED2D-A4FC-484D-9A53-F084E315CC45}" destId="{98AFC130-7E59-4298-9601-F15618273595}" srcOrd="0" destOrd="0" presId="urn:microsoft.com/office/officeart/2008/layout/LinedList"/>
    <dgm:cxn modelId="{3AD4FBB6-6E39-4F91-B596-5BCABBE7992C}" type="presOf" srcId="{A106652A-D4A9-43AC-9B4A-0396378E2C4F}" destId="{B7AB1477-EF07-4937-A85E-CC839C873365}" srcOrd="0" destOrd="0" presId="urn:microsoft.com/office/officeart/2008/layout/LinedList"/>
    <dgm:cxn modelId="{0FB614B9-07BF-4C8A-92B1-AF6BB35466E0}" type="presOf" srcId="{FE6CA111-9F73-4591-A2A4-5BCB54400A49}" destId="{8A417DE5-2E5D-439A-BBC5-811B54CA15A8}" srcOrd="0" destOrd="0" presId="urn:microsoft.com/office/officeart/2008/layout/LinedList"/>
    <dgm:cxn modelId="{6D99E2BD-A376-451B-B040-2E8CC75DE558}" srcId="{FE6CA111-9F73-4591-A2A4-5BCB54400A49}" destId="{A106652A-D4A9-43AC-9B4A-0396378E2C4F}" srcOrd="3" destOrd="0" parTransId="{AEC2C523-EA23-4DCE-AB1F-82D3BA5F8824}" sibTransId="{7702147C-D28A-43A9-A9BD-E051A84C6C82}"/>
    <dgm:cxn modelId="{40C8FBFB-413E-48FD-97F3-1B339E460558}" srcId="{FE6CA111-9F73-4591-A2A4-5BCB54400A49}" destId="{3324A277-AF12-42AA-89BC-6B619FC99045}" srcOrd="1" destOrd="0" parTransId="{137B69D0-729D-41C2-B1B7-4E7F9AC10927}" sibTransId="{FE8F165D-9C0A-4E92-BB39-47A74DC5D58D}"/>
    <dgm:cxn modelId="{BC1EEE3B-41A9-40F9-8511-B89D1DB5870F}" type="presParOf" srcId="{8A417DE5-2E5D-439A-BBC5-811B54CA15A8}" destId="{AD5E2504-3317-4F5C-815B-EA3248462D9B}" srcOrd="0" destOrd="0" presId="urn:microsoft.com/office/officeart/2008/layout/LinedList"/>
    <dgm:cxn modelId="{A8E7ED56-2600-49FE-A183-30FCC62EF276}" type="presParOf" srcId="{8A417DE5-2E5D-439A-BBC5-811B54CA15A8}" destId="{2BFE9D9D-8AC2-4BF8-87BE-1BCA8371073C}" srcOrd="1" destOrd="0" presId="urn:microsoft.com/office/officeart/2008/layout/LinedList"/>
    <dgm:cxn modelId="{61960B07-D7E8-47F1-A211-864477FCCFD8}" type="presParOf" srcId="{2BFE9D9D-8AC2-4BF8-87BE-1BCA8371073C}" destId="{98AFC130-7E59-4298-9601-F15618273595}" srcOrd="0" destOrd="0" presId="urn:microsoft.com/office/officeart/2008/layout/LinedList"/>
    <dgm:cxn modelId="{DBAF6918-4F45-418D-B34D-80A470937F86}" type="presParOf" srcId="{2BFE9D9D-8AC2-4BF8-87BE-1BCA8371073C}" destId="{1F53C375-5A4A-40D0-839F-230C096E6114}" srcOrd="1" destOrd="0" presId="urn:microsoft.com/office/officeart/2008/layout/LinedList"/>
    <dgm:cxn modelId="{B29E70A0-AFD4-4289-B5A5-801363FDE32D}" type="presParOf" srcId="{8A417DE5-2E5D-439A-BBC5-811B54CA15A8}" destId="{C1986D1D-E231-4B5F-BECE-BCC33FAF5F1E}" srcOrd="2" destOrd="0" presId="urn:microsoft.com/office/officeart/2008/layout/LinedList"/>
    <dgm:cxn modelId="{7B94CF3D-0CF7-4A5B-B585-B2EABDFBD03C}" type="presParOf" srcId="{8A417DE5-2E5D-439A-BBC5-811B54CA15A8}" destId="{BF6ED98E-3B64-48AE-949B-25BBC34A245D}" srcOrd="3" destOrd="0" presId="urn:microsoft.com/office/officeart/2008/layout/LinedList"/>
    <dgm:cxn modelId="{B19D66A0-52F8-4C0C-9BBB-420407ECEF72}" type="presParOf" srcId="{BF6ED98E-3B64-48AE-949B-25BBC34A245D}" destId="{AB6DC9F3-6C03-4A4E-BE3B-20476C3B3BD6}" srcOrd="0" destOrd="0" presId="urn:microsoft.com/office/officeart/2008/layout/LinedList"/>
    <dgm:cxn modelId="{653C00B6-2FBC-4BE0-BBCB-E33ACD772F77}" type="presParOf" srcId="{BF6ED98E-3B64-48AE-949B-25BBC34A245D}" destId="{531CFE07-1B27-4861-8C7C-35D49569055D}" srcOrd="1" destOrd="0" presId="urn:microsoft.com/office/officeart/2008/layout/LinedList"/>
    <dgm:cxn modelId="{9ABAB09F-3F93-44A2-83C9-45221A0A7E12}" type="presParOf" srcId="{8A417DE5-2E5D-439A-BBC5-811B54CA15A8}" destId="{8224D037-8999-4B58-B995-9A97C77519F5}" srcOrd="4" destOrd="0" presId="urn:microsoft.com/office/officeart/2008/layout/LinedList"/>
    <dgm:cxn modelId="{8454DBEE-B289-4763-8EBC-469463BA936F}" type="presParOf" srcId="{8A417DE5-2E5D-439A-BBC5-811B54CA15A8}" destId="{F542FE3C-B378-4280-94D1-F72E08F7EC9B}" srcOrd="5" destOrd="0" presId="urn:microsoft.com/office/officeart/2008/layout/LinedList"/>
    <dgm:cxn modelId="{A40FBCEA-E4D8-48EA-8A53-E6F9E5CFBE54}" type="presParOf" srcId="{F542FE3C-B378-4280-94D1-F72E08F7EC9B}" destId="{11F025D7-6104-41A5-A0BF-C2A7B8CF48D3}" srcOrd="0" destOrd="0" presId="urn:microsoft.com/office/officeart/2008/layout/LinedList"/>
    <dgm:cxn modelId="{C51D08B5-FA7A-4D3A-AACB-3ED79CF7D2AB}" type="presParOf" srcId="{F542FE3C-B378-4280-94D1-F72E08F7EC9B}" destId="{ED444242-A75C-4EA1-9B52-18955C1104B9}" srcOrd="1" destOrd="0" presId="urn:microsoft.com/office/officeart/2008/layout/LinedList"/>
    <dgm:cxn modelId="{40CC3DEB-9264-4EF1-87ED-6E79B63403DF}" type="presParOf" srcId="{8A417DE5-2E5D-439A-BBC5-811B54CA15A8}" destId="{B4A2E73B-849C-4CB4-BF7A-A15531B45DE5}" srcOrd="6" destOrd="0" presId="urn:microsoft.com/office/officeart/2008/layout/LinedList"/>
    <dgm:cxn modelId="{F75E6614-E3F3-4B9A-9C26-D500203AF03F}" type="presParOf" srcId="{8A417DE5-2E5D-439A-BBC5-811B54CA15A8}" destId="{4A9595F7-4B85-4F49-927A-49D873AFFB84}" srcOrd="7" destOrd="0" presId="urn:microsoft.com/office/officeart/2008/layout/LinedList"/>
    <dgm:cxn modelId="{49BC59BA-FBFE-4489-8443-0759A9174CB4}" type="presParOf" srcId="{4A9595F7-4B85-4F49-927A-49D873AFFB84}" destId="{B7AB1477-EF07-4937-A85E-CC839C873365}" srcOrd="0" destOrd="0" presId="urn:microsoft.com/office/officeart/2008/layout/LinedList"/>
    <dgm:cxn modelId="{038D8C21-F931-4566-92E5-EFE1BA6DFBB5}" type="presParOf" srcId="{4A9595F7-4B85-4F49-927A-49D873AFFB84}" destId="{DABAB2CF-33F0-482B-955B-A5B5BA6713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AC08AA-8953-4875-A1BB-F43B2EAE8E3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8CB7E0F-F592-4F04-AF51-A1317BB6C3E7}">
      <dgm:prSet/>
      <dgm:spPr/>
      <dgm:t>
        <a:bodyPr/>
        <a:lstStyle/>
        <a:p>
          <a:r>
            <a:rPr lang="en-US"/>
            <a:t>High priority issues</a:t>
          </a:r>
        </a:p>
      </dgm:t>
    </dgm:pt>
    <dgm:pt modelId="{09EA264D-68FB-424E-8892-5111FE8BAE49}" type="parTrans" cxnId="{0F471C73-AFEF-4FD3-9891-056F9DED8F9B}">
      <dgm:prSet/>
      <dgm:spPr/>
      <dgm:t>
        <a:bodyPr/>
        <a:lstStyle/>
        <a:p>
          <a:endParaRPr lang="en-US"/>
        </a:p>
      </dgm:t>
    </dgm:pt>
    <dgm:pt modelId="{0315F527-62A7-4007-A5D4-3367AED4CA50}" type="sibTrans" cxnId="{0F471C73-AFEF-4FD3-9891-056F9DED8F9B}">
      <dgm:prSet/>
      <dgm:spPr/>
      <dgm:t>
        <a:bodyPr/>
        <a:lstStyle/>
        <a:p>
          <a:endParaRPr lang="en-US"/>
        </a:p>
      </dgm:t>
    </dgm:pt>
    <dgm:pt modelId="{CE58A573-E335-452D-8354-24AD9735BD3E}">
      <dgm:prSet/>
      <dgm:spPr/>
      <dgm:t>
        <a:bodyPr/>
        <a:lstStyle/>
        <a:p>
          <a:r>
            <a:rPr lang="en-US"/>
            <a:t>Should also include suggestions for improvement</a:t>
          </a:r>
        </a:p>
      </dgm:t>
    </dgm:pt>
    <dgm:pt modelId="{5BC21616-04A3-4F06-B96A-AC1B5B440A2C}" type="parTrans" cxnId="{C3C807B3-2828-429E-AE1C-D1855B4447C1}">
      <dgm:prSet/>
      <dgm:spPr/>
      <dgm:t>
        <a:bodyPr/>
        <a:lstStyle/>
        <a:p>
          <a:endParaRPr lang="en-US"/>
        </a:p>
      </dgm:t>
    </dgm:pt>
    <dgm:pt modelId="{2CC20539-3A03-4F88-A8BB-3AE7F72AF058}" type="sibTrans" cxnId="{C3C807B3-2828-429E-AE1C-D1855B4447C1}">
      <dgm:prSet/>
      <dgm:spPr/>
      <dgm:t>
        <a:bodyPr/>
        <a:lstStyle/>
        <a:p>
          <a:endParaRPr lang="en-US"/>
        </a:p>
      </dgm:t>
    </dgm:pt>
    <dgm:pt modelId="{2A735211-7442-42AD-A270-BF1F89BDFD58}">
      <dgm:prSet/>
      <dgm:spPr/>
      <dgm:t>
        <a:bodyPr/>
        <a:lstStyle/>
        <a:p>
          <a:r>
            <a:rPr lang="en-US"/>
            <a:t>“I” statements can be helpful</a:t>
          </a:r>
        </a:p>
      </dgm:t>
    </dgm:pt>
    <dgm:pt modelId="{BA2295EA-CEBA-47CA-8447-418FD277E6E9}" type="parTrans" cxnId="{662F5277-3D4D-48D1-AEB6-B3618DC50920}">
      <dgm:prSet/>
      <dgm:spPr/>
      <dgm:t>
        <a:bodyPr/>
        <a:lstStyle/>
        <a:p>
          <a:endParaRPr lang="en-US"/>
        </a:p>
      </dgm:t>
    </dgm:pt>
    <dgm:pt modelId="{73A4F561-BB71-40D5-BA37-26B2F15D88A7}" type="sibTrans" cxnId="{662F5277-3D4D-48D1-AEB6-B3618DC50920}">
      <dgm:prSet/>
      <dgm:spPr/>
      <dgm:t>
        <a:bodyPr/>
        <a:lstStyle/>
        <a:p>
          <a:endParaRPr lang="en-US"/>
        </a:p>
      </dgm:t>
    </dgm:pt>
    <dgm:pt modelId="{B06BE766-C247-4BD5-AFD0-00AC727CF7D5}">
      <dgm:prSet/>
      <dgm:spPr/>
      <dgm:t>
        <a:bodyPr/>
        <a:lstStyle/>
        <a:p>
          <a:r>
            <a:rPr lang="en-US"/>
            <a:t>Listen to excuses, but still give the feedback needed</a:t>
          </a:r>
        </a:p>
      </dgm:t>
    </dgm:pt>
    <dgm:pt modelId="{6E2B7977-4084-4F0A-A0DF-7CBCC76513A6}" type="parTrans" cxnId="{7A9AFC56-AC4C-4F54-A256-CAD3C213E35A}">
      <dgm:prSet/>
      <dgm:spPr/>
      <dgm:t>
        <a:bodyPr/>
        <a:lstStyle/>
        <a:p>
          <a:endParaRPr lang="en-US"/>
        </a:p>
      </dgm:t>
    </dgm:pt>
    <dgm:pt modelId="{C949B932-D5F3-4CEC-BBD6-841F5553A137}" type="sibTrans" cxnId="{7A9AFC56-AC4C-4F54-A256-CAD3C213E35A}">
      <dgm:prSet/>
      <dgm:spPr/>
      <dgm:t>
        <a:bodyPr/>
        <a:lstStyle/>
        <a:p>
          <a:endParaRPr lang="en-US"/>
        </a:p>
      </dgm:t>
    </dgm:pt>
    <dgm:pt modelId="{754BEA41-B145-484F-A391-98C4D4F9C352}" type="pres">
      <dgm:prSet presAssocID="{1DAC08AA-8953-4875-A1BB-F43B2EAE8E36}" presName="vert0" presStyleCnt="0">
        <dgm:presLayoutVars>
          <dgm:dir/>
          <dgm:animOne val="branch"/>
          <dgm:animLvl val="lvl"/>
        </dgm:presLayoutVars>
      </dgm:prSet>
      <dgm:spPr/>
    </dgm:pt>
    <dgm:pt modelId="{864AB667-25CF-4A98-B2E4-52AB4477874D}" type="pres">
      <dgm:prSet presAssocID="{D8CB7E0F-F592-4F04-AF51-A1317BB6C3E7}" presName="thickLine" presStyleLbl="alignNode1" presStyleIdx="0" presStyleCnt="4"/>
      <dgm:spPr/>
    </dgm:pt>
    <dgm:pt modelId="{55E04022-3918-4525-AF34-F1E1C7B9A829}" type="pres">
      <dgm:prSet presAssocID="{D8CB7E0F-F592-4F04-AF51-A1317BB6C3E7}" presName="horz1" presStyleCnt="0"/>
      <dgm:spPr/>
    </dgm:pt>
    <dgm:pt modelId="{D83B2CB1-555E-4F82-B3E4-A2AE8979215A}" type="pres">
      <dgm:prSet presAssocID="{D8CB7E0F-F592-4F04-AF51-A1317BB6C3E7}" presName="tx1" presStyleLbl="revTx" presStyleIdx="0" presStyleCnt="4"/>
      <dgm:spPr/>
    </dgm:pt>
    <dgm:pt modelId="{C30922AF-C3F3-4F11-B4F0-8A767E1E3FB0}" type="pres">
      <dgm:prSet presAssocID="{D8CB7E0F-F592-4F04-AF51-A1317BB6C3E7}" presName="vert1" presStyleCnt="0"/>
      <dgm:spPr/>
    </dgm:pt>
    <dgm:pt modelId="{065AF845-13C3-49BB-B252-D8FC6B40BF44}" type="pres">
      <dgm:prSet presAssocID="{CE58A573-E335-452D-8354-24AD9735BD3E}" presName="thickLine" presStyleLbl="alignNode1" presStyleIdx="1" presStyleCnt="4"/>
      <dgm:spPr/>
    </dgm:pt>
    <dgm:pt modelId="{A32945E4-D4C4-4C88-B471-E8F01D4BAE79}" type="pres">
      <dgm:prSet presAssocID="{CE58A573-E335-452D-8354-24AD9735BD3E}" presName="horz1" presStyleCnt="0"/>
      <dgm:spPr/>
    </dgm:pt>
    <dgm:pt modelId="{6AEEFDFA-9DB8-4C65-860C-6823246703A7}" type="pres">
      <dgm:prSet presAssocID="{CE58A573-E335-452D-8354-24AD9735BD3E}" presName="tx1" presStyleLbl="revTx" presStyleIdx="1" presStyleCnt="4"/>
      <dgm:spPr/>
    </dgm:pt>
    <dgm:pt modelId="{D65DFF09-0061-4434-85BA-6C0F9C19B1BE}" type="pres">
      <dgm:prSet presAssocID="{CE58A573-E335-452D-8354-24AD9735BD3E}" presName="vert1" presStyleCnt="0"/>
      <dgm:spPr/>
    </dgm:pt>
    <dgm:pt modelId="{6A94A02F-6BCF-4742-B520-D5A25CB30EAB}" type="pres">
      <dgm:prSet presAssocID="{2A735211-7442-42AD-A270-BF1F89BDFD58}" presName="thickLine" presStyleLbl="alignNode1" presStyleIdx="2" presStyleCnt="4"/>
      <dgm:spPr/>
    </dgm:pt>
    <dgm:pt modelId="{258A291F-3FCD-480A-97A7-AE0923215944}" type="pres">
      <dgm:prSet presAssocID="{2A735211-7442-42AD-A270-BF1F89BDFD58}" presName="horz1" presStyleCnt="0"/>
      <dgm:spPr/>
    </dgm:pt>
    <dgm:pt modelId="{32EDECEF-16E1-4CDD-B662-FC396A009021}" type="pres">
      <dgm:prSet presAssocID="{2A735211-7442-42AD-A270-BF1F89BDFD58}" presName="tx1" presStyleLbl="revTx" presStyleIdx="2" presStyleCnt="4"/>
      <dgm:spPr/>
    </dgm:pt>
    <dgm:pt modelId="{08873453-5E83-468A-9A5A-53F16DE71D9A}" type="pres">
      <dgm:prSet presAssocID="{2A735211-7442-42AD-A270-BF1F89BDFD58}" presName="vert1" presStyleCnt="0"/>
      <dgm:spPr/>
    </dgm:pt>
    <dgm:pt modelId="{E589AECD-6373-4E66-BBAF-583BAA5106B9}" type="pres">
      <dgm:prSet presAssocID="{B06BE766-C247-4BD5-AFD0-00AC727CF7D5}" presName="thickLine" presStyleLbl="alignNode1" presStyleIdx="3" presStyleCnt="4"/>
      <dgm:spPr/>
    </dgm:pt>
    <dgm:pt modelId="{62E644FF-A3B8-400D-8F22-6C41B24ECBD9}" type="pres">
      <dgm:prSet presAssocID="{B06BE766-C247-4BD5-AFD0-00AC727CF7D5}" presName="horz1" presStyleCnt="0"/>
      <dgm:spPr/>
    </dgm:pt>
    <dgm:pt modelId="{722C8FE6-F579-442D-8916-B59B05C33878}" type="pres">
      <dgm:prSet presAssocID="{B06BE766-C247-4BD5-AFD0-00AC727CF7D5}" presName="tx1" presStyleLbl="revTx" presStyleIdx="3" presStyleCnt="4"/>
      <dgm:spPr/>
    </dgm:pt>
    <dgm:pt modelId="{4779A111-B43A-469B-9C31-E2C323790D19}" type="pres">
      <dgm:prSet presAssocID="{B06BE766-C247-4BD5-AFD0-00AC727CF7D5}" presName="vert1" presStyleCnt="0"/>
      <dgm:spPr/>
    </dgm:pt>
  </dgm:ptLst>
  <dgm:cxnLst>
    <dgm:cxn modelId="{0F471C73-AFEF-4FD3-9891-056F9DED8F9B}" srcId="{1DAC08AA-8953-4875-A1BB-F43B2EAE8E36}" destId="{D8CB7E0F-F592-4F04-AF51-A1317BB6C3E7}" srcOrd="0" destOrd="0" parTransId="{09EA264D-68FB-424E-8892-5111FE8BAE49}" sibTransId="{0315F527-62A7-4007-A5D4-3367AED4CA50}"/>
    <dgm:cxn modelId="{7A9AFC56-AC4C-4F54-A256-CAD3C213E35A}" srcId="{1DAC08AA-8953-4875-A1BB-F43B2EAE8E36}" destId="{B06BE766-C247-4BD5-AFD0-00AC727CF7D5}" srcOrd="3" destOrd="0" parTransId="{6E2B7977-4084-4F0A-A0DF-7CBCC76513A6}" sibTransId="{C949B932-D5F3-4CEC-BBD6-841F5553A137}"/>
    <dgm:cxn modelId="{69542657-651B-40DF-9260-7DEB2B548649}" type="presOf" srcId="{D8CB7E0F-F592-4F04-AF51-A1317BB6C3E7}" destId="{D83B2CB1-555E-4F82-B3E4-A2AE8979215A}" srcOrd="0" destOrd="0" presId="urn:microsoft.com/office/officeart/2008/layout/LinedList"/>
    <dgm:cxn modelId="{662F5277-3D4D-48D1-AEB6-B3618DC50920}" srcId="{1DAC08AA-8953-4875-A1BB-F43B2EAE8E36}" destId="{2A735211-7442-42AD-A270-BF1F89BDFD58}" srcOrd="2" destOrd="0" parTransId="{BA2295EA-CEBA-47CA-8447-418FD277E6E9}" sibTransId="{73A4F561-BB71-40D5-BA37-26B2F15D88A7}"/>
    <dgm:cxn modelId="{65626595-62FD-4A43-93C9-675CCAD53C5E}" type="presOf" srcId="{CE58A573-E335-452D-8354-24AD9735BD3E}" destId="{6AEEFDFA-9DB8-4C65-860C-6823246703A7}" srcOrd="0" destOrd="0" presId="urn:microsoft.com/office/officeart/2008/layout/LinedList"/>
    <dgm:cxn modelId="{C3C807B3-2828-429E-AE1C-D1855B4447C1}" srcId="{1DAC08AA-8953-4875-A1BB-F43B2EAE8E36}" destId="{CE58A573-E335-452D-8354-24AD9735BD3E}" srcOrd="1" destOrd="0" parTransId="{5BC21616-04A3-4F06-B96A-AC1B5B440A2C}" sibTransId="{2CC20539-3A03-4F88-A8BB-3AE7F72AF058}"/>
    <dgm:cxn modelId="{2A32C3B3-39E6-4FAE-AA7F-A964C6836231}" type="presOf" srcId="{2A735211-7442-42AD-A270-BF1F89BDFD58}" destId="{32EDECEF-16E1-4CDD-B662-FC396A009021}" srcOrd="0" destOrd="0" presId="urn:microsoft.com/office/officeart/2008/layout/LinedList"/>
    <dgm:cxn modelId="{1F749EB4-6385-4C50-840E-EE3A550360FA}" type="presOf" srcId="{1DAC08AA-8953-4875-A1BB-F43B2EAE8E36}" destId="{754BEA41-B145-484F-A391-98C4D4F9C352}" srcOrd="0" destOrd="0" presId="urn:microsoft.com/office/officeart/2008/layout/LinedList"/>
    <dgm:cxn modelId="{07E885CB-68E7-45F9-91D3-DD321B977A6B}" type="presOf" srcId="{B06BE766-C247-4BD5-AFD0-00AC727CF7D5}" destId="{722C8FE6-F579-442D-8916-B59B05C33878}" srcOrd="0" destOrd="0" presId="urn:microsoft.com/office/officeart/2008/layout/LinedList"/>
    <dgm:cxn modelId="{6F7B157B-817D-4A33-97D5-75BAE3471BCC}" type="presParOf" srcId="{754BEA41-B145-484F-A391-98C4D4F9C352}" destId="{864AB667-25CF-4A98-B2E4-52AB4477874D}" srcOrd="0" destOrd="0" presId="urn:microsoft.com/office/officeart/2008/layout/LinedList"/>
    <dgm:cxn modelId="{5B6D2955-6456-4169-B483-E50F8F98F7CA}" type="presParOf" srcId="{754BEA41-B145-484F-A391-98C4D4F9C352}" destId="{55E04022-3918-4525-AF34-F1E1C7B9A829}" srcOrd="1" destOrd="0" presId="urn:microsoft.com/office/officeart/2008/layout/LinedList"/>
    <dgm:cxn modelId="{B199DB08-81DC-4F2D-A1AB-7F56EE2954F9}" type="presParOf" srcId="{55E04022-3918-4525-AF34-F1E1C7B9A829}" destId="{D83B2CB1-555E-4F82-B3E4-A2AE8979215A}" srcOrd="0" destOrd="0" presId="urn:microsoft.com/office/officeart/2008/layout/LinedList"/>
    <dgm:cxn modelId="{342C5F90-A123-4439-BF2B-1DBEFD7895D3}" type="presParOf" srcId="{55E04022-3918-4525-AF34-F1E1C7B9A829}" destId="{C30922AF-C3F3-4F11-B4F0-8A767E1E3FB0}" srcOrd="1" destOrd="0" presId="urn:microsoft.com/office/officeart/2008/layout/LinedList"/>
    <dgm:cxn modelId="{81DBA839-995F-4774-A509-E9C7DF5D7517}" type="presParOf" srcId="{754BEA41-B145-484F-A391-98C4D4F9C352}" destId="{065AF845-13C3-49BB-B252-D8FC6B40BF44}" srcOrd="2" destOrd="0" presId="urn:microsoft.com/office/officeart/2008/layout/LinedList"/>
    <dgm:cxn modelId="{D9FD8838-C4A9-47AB-89EE-6F4317600BF0}" type="presParOf" srcId="{754BEA41-B145-484F-A391-98C4D4F9C352}" destId="{A32945E4-D4C4-4C88-B471-E8F01D4BAE79}" srcOrd="3" destOrd="0" presId="urn:microsoft.com/office/officeart/2008/layout/LinedList"/>
    <dgm:cxn modelId="{5DF1C0BC-AACA-47F0-B1A9-0B444CB0862C}" type="presParOf" srcId="{A32945E4-D4C4-4C88-B471-E8F01D4BAE79}" destId="{6AEEFDFA-9DB8-4C65-860C-6823246703A7}" srcOrd="0" destOrd="0" presId="urn:microsoft.com/office/officeart/2008/layout/LinedList"/>
    <dgm:cxn modelId="{FCC3ECC9-07AA-4961-BD9F-7943572FF9EE}" type="presParOf" srcId="{A32945E4-D4C4-4C88-B471-E8F01D4BAE79}" destId="{D65DFF09-0061-4434-85BA-6C0F9C19B1BE}" srcOrd="1" destOrd="0" presId="urn:microsoft.com/office/officeart/2008/layout/LinedList"/>
    <dgm:cxn modelId="{9462B89C-3548-4202-A0FD-B5DDACB869F0}" type="presParOf" srcId="{754BEA41-B145-484F-A391-98C4D4F9C352}" destId="{6A94A02F-6BCF-4742-B520-D5A25CB30EAB}" srcOrd="4" destOrd="0" presId="urn:microsoft.com/office/officeart/2008/layout/LinedList"/>
    <dgm:cxn modelId="{64680444-99FB-436A-8533-A0222E6A0A7F}" type="presParOf" srcId="{754BEA41-B145-484F-A391-98C4D4F9C352}" destId="{258A291F-3FCD-480A-97A7-AE0923215944}" srcOrd="5" destOrd="0" presId="urn:microsoft.com/office/officeart/2008/layout/LinedList"/>
    <dgm:cxn modelId="{72D5649B-98A4-4EF3-A905-62A0AF1D95D6}" type="presParOf" srcId="{258A291F-3FCD-480A-97A7-AE0923215944}" destId="{32EDECEF-16E1-4CDD-B662-FC396A009021}" srcOrd="0" destOrd="0" presId="urn:microsoft.com/office/officeart/2008/layout/LinedList"/>
    <dgm:cxn modelId="{A57012DB-5D10-4794-AC7C-F61DF34F9B25}" type="presParOf" srcId="{258A291F-3FCD-480A-97A7-AE0923215944}" destId="{08873453-5E83-468A-9A5A-53F16DE71D9A}" srcOrd="1" destOrd="0" presId="urn:microsoft.com/office/officeart/2008/layout/LinedList"/>
    <dgm:cxn modelId="{74F0095F-1F1D-4BC2-92AD-C18A22A72E7D}" type="presParOf" srcId="{754BEA41-B145-484F-A391-98C4D4F9C352}" destId="{E589AECD-6373-4E66-BBAF-583BAA5106B9}" srcOrd="6" destOrd="0" presId="urn:microsoft.com/office/officeart/2008/layout/LinedList"/>
    <dgm:cxn modelId="{53AA36E6-EA58-4DD3-B7E5-13584D039E0E}" type="presParOf" srcId="{754BEA41-B145-484F-A391-98C4D4F9C352}" destId="{62E644FF-A3B8-400D-8F22-6C41B24ECBD9}" srcOrd="7" destOrd="0" presId="urn:microsoft.com/office/officeart/2008/layout/LinedList"/>
    <dgm:cxn modelId="{989ADBC1-DD20-4686-B2DE-2DEB25187C1F}" type="presParOf" srcId="{62E644FF-A3B8-400D-8F22-6C41B24ECBD9}" destId="{722C8FE6-F579-442D-8916-B59B05C33878}" srcOrd="0" destOrd="0" presId="urn:microsoft.com/office/officeart/2008/layout/LinedList"/>
    <dgm:cxn modelId="{898D286B-F974-4C21-B88A-FC7C8C4922D1}" type="presParOf" srcId="{62E644FF-A3B8-400D-8F22-6C41B24ECBD9}" destId="{4779A111-B43A-469B-9C31-E2C323790D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0033D3-7494-42C3-8568-35F59343EDD5}"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5F376C74-F962-4D01-9E71-A5DAFFE14AEA}">
      <dgm:prSet/>
      <dgm:spPr/>
      <dgm:t>
        <a:bodyPr/>
        <a:lstStyle/>
        <a:p>
          <a:pPr>
            <a:lnSpc>
              <a:spcPct val="100000"/>
            </a:lnSpc>
            <a:defRPr cap="all"/>
          </a:pPr>
          <a:r>
            <a:rPr lang="en-US"/>
            <a:t>Ideally learner-generated</a:t>
          </a:r>
        </a:p>
      </dgm:t>
    </dgm:pt>
    <dgm:pt modelId="{4EDD9E87-5785-48B0-8135-7B89555FBBD3}" type="parTrans" cxnId="{5B2012CC-32CD-42DF-AB2C-1225BAD7F784}">
      <dgm:prSet/>
      <dgm:spPr/>
      <dgm:t>
        <a:bodyPr/>
        <a:lstStyle/>
        <a:p>
          <a:endParaRPr lang="en-US"/>
        </a:p>
      </dgm:t>
    </dgm:pt>
    <dgm:pt modelId="{B30F7C3F-84C3-41D4-8B34-7C18D73B5D33}" type="sibTrans" cxnId="{5B2012CC-32CD-42DF-AB2C-1225BAD7F784}">
      <dgm:prSet/>
      <dgm:spPr/>
      <dgm:t>
        <a:bodyPr/>
        <a:lstStyle/>
        <a:p>
          <a:endParaRPr lang="en-US"/>
        </a:p>
      </dgm:t>
    </dgm:pt>
    <dgm:pt modelId="{BF2EE114-7845-48BD-A4B5-7F333888D74D}">
      <dgm:prSet/>
      <dgm:spPr/>
      <dgm:t>
        <a:bodyPr/>
        <a:lstStyle/>
        <a:p>
          <a:pPr>
            <a:lnSpc>
              <a:spcPct val="100000"/>
            </a:lnSpc>
            <a:defRPr cap="all"/>
          </a:pPr>
          <a:r>
            <a:rPr lang="en-US"/>
            <a:t>Keep it specific and focused</a:t>
          </a:r>
        </a:p>
      </dgm:t>
    </dgm:pt>
    <dgm:pt modelId="{8A36C49D-A49A-49E6-9689-E12005CF4394}" type="parTrans" cxnId="{A68D13DB-7EA1-4D5A-857D-7FBEB5BF4019}">
      <dgm:prSet/>
      <dgm:spPr/>
      <dgm:t>
        <a:bodyPr/>
        <a:lstStyle/>
        <a:p>
          <a:endParaRPr lang="en-US"/>
        </a:p>
      </dgm:t>
    </dgm:pt>
    <dgm:pt modelId="{14D6F434-1826-4B09-9869-09BE20A1987B}" type="sibTrans" cxnId="{A68D13DB-7EA1-4D5A-857D-7FBEB5BF4019}">
      <dgm:prSet/>
      <dgm:spPr/>
      <dgm:t>
        <a:bodyPr/>
        <a:lstStyle/>
        <a:p>
          <a:endParaRPr lang="en-US"/>
        </a:p>
      </dgm:t>
    </dgm:pt>
    <dgm:pt modelId="{12C39C93-56B8-4EED-8CD6-8F9145DE9822}">
      <dgm:prSet/>
      <dgm:spPr/>
      <dgm:t>
        <a:bodyPr/>
        <a:lstStyle/>
        <a:p>
          <a:pPr>
            <a:lnSpc>
              <a:spcPct val="100000"/>
            </a:lnSpc>
            <a:defRPr cap="all"/>
          </a:pPr>
          <a:r>
            <a:rPr lang="en-US"/>
            <a:t>Have a plan for follow-up if possible</a:t>
          </a:r>
        </a:p>
      </dgm:t>
    </dgm:pt>
    <dgm:pt modelId="{D635FE88-1A74-46A2-98B5-E0B15729925C}" type="parTrans" cxnId="{E3408A30-623F-4184-A4AA-E456CAC0D181}">
      <dgm:prSet/>
      <dgm:spPr/>
      <dgm:t>
        <a:bodyPr/>
        <a:lstStyle/>
        <a:p>
          <a:endParaRPr lang="en-US"/>
        </a:p>
      </dgm:t>
    </dgm:pt>
    <dgm:pt modelId="{B44C7C0C-D754-4CA3-99AF-367FA4225D2D}" type="sibTrans" cxnId="{E3408A30-623F-4184-A4AA-E456CAC0D181}">
      <dgm:prSet/>
      <dgm:spPr/>
      <dgm:t>
        <a:bodyPr/>
        <a:lstStyle/>
        <a:p>
          <a:endParaRPr lang="en-US"/>
        </a:p>
      </dgm:t>
    </dgm:pt>
    <dgm:pt modelId="{18FF4335-63F3-4ECD-AB48-044648193700}" type="pres">
      <dgm:prSet presAssocID="{C60033D3-7494-42C3-8568-35F59343EDD5}" presName="root" presStyleCnt="0">
        <dgm:presLayoutVars>
          <dgm:dir/>
          <dgm:resizeHandles val="exact"/>
        </dgm:presLayoutVars>
      </dgm:prSet>
      <dgm:spPr/>
    </dgm:pt>
    <dgm:pt modelId="{2181606B-7D4F-4EAF-A5BE-513E96E40D30}" type="pres">
      <dgm:prSet presAssocID="{5F376C74-F962-4D01-9E71-A5DAFFE14AEA}" presName="compNode" presStyleCnt="0"/>
      <dgm:spPr/>
    </dgm:pt>
    <dgm:pt modelId="{318AE4D2-F78F-4365-9F5E-CB3493619C67}" type="pres">
      <dgm:prSet presAssocID="{5F376C74-F962-4D01-9E71-A5DAFFE14AEA}" presName="iconBgRect" presStyleLbl="bgShp" presStyleIdx="0" presStyleCnt="3"/>
      <dgm:spPr/>
    </dgm:pt>
    <dgm:pt modelId="{D58B0091-F80D-4112-9085-8631F58D5E14}" type="pres">
      <dgm:prSet presAssocID="{5F376C74-F962-4D01-9E71-A5DAFFE14AE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EF052A58-1AE6-44DC-9953-CB0B828A0D7E}" type="pres">
      <dgm:prSet presAssocID="{5F376C74-F962-4D01-9E71-A5DAFFE14AEA}" presName="spaceRect" presStyleCnt="0"/>
      <dgm:spPr/>
    </dgm:pt>
    <dgm:pt modelId="{5A924D5B-AC23-4144-927F-EBABEFC834C8}" type="pres">
      <dgm:prSet presAssocID="{5F376C74-F962-4D01-9E71-A5DAFFE14AEA}" presName="textRect" presStyleLbl="revTx" presStyleIdx="0" presStyleCnt="3">
        <dgm:presLayoutVars>
          <dgm:chMax val="1"/>
          <dgm:chPref val="1"/>
        </dgm:presLayoutVars>
      </dgm:prSet>
      <dgm:spPr/>
    </dgm:pt>
    <dgm:pt modelId="{015B07CE-C2DC-498C-9633-B1E4B8A0F5A9}" type="pres">
      <dgm:prSet presAssocID="{B30F7C3F-84C3-41D4-8B34-7C18D73B5D33}" presName="sibTrans" presStyleCnt="0"/>
      <dgm:spPr/>
    </dgm:pt>
    <dgm:pt modelId="{7B847A50-B831-47CB-91D6-52E5436B78A6}" type="pres">
      <dgm:prSet presAssocID="{BF2EE114-7845-48BD-A4B5-7F333888D74D}" presName="compNode" presStyleCnt="0"/>
      <dgm:spPr/>
    </dgm:pt>
    <dgm:pt modelId="{22CB62F9-A4C2-4067-BFD9-49B193FDCEC3}" type="pres">
      <dgm:prSet presAssocID="{BF2EE114-7845-48BD-A4B5-7F333888D74D}" presName="iconBgRect" presStyleLbl="bgShp" presStyleIdx="1" presStyleCnt="3"/>
      <dgm:spPr/>
    </dgm:pt>
    <dgm:pt modelId="{3097D1C8-9350-4812-8E7E-ADB50AC27383}" type="pres">
      <dgm:prSet presAssocID="{BF2EE114-7845-48BD-A4B5-7F333888D7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gnifying glass"/>
        </a:ext>
      </dgm:extLst>
    </dgm:pt>
    <dgm:pt modelId="{4059F89D-CC8C-4434-AB3F-85E9818A0478}" type="pres">
      <dgm:prSet presAssocID="{BF2EE114-7845-48BD-A4B5-7F333888D74D}" presName="spaceRect" presStyleCnt="0"/>
      <dgm:spPr/>
    </dgm:pt>
    <dgm:pt modelId="{2C8F6B4F-7D37-40AB-8F8B-9FDAD3956C94}" type="pres">
      <dgm:prSet presAssocID="{BF2EE114-7845-48BD-A4B5-7F333888D74D}" presName="textRect" presStyleLbl="revTx" presStyleIdx="1" presStyleCnt="3">
        <dgm:presLayoutVars>
          <dgm:chMax val="1"/>
          <dgm:chPref val="1"/>
        </dgm:presLayoutVars>
      </dgm:prSet>
      <dgm:spPr/>
    </dgm:pt>
    <dgm:pt modelId="{17B6B09E-1E2C-45D2-A521-1504DDEAE63D}" type="pres">
      <dgm:prSet presAssocID="{14D6F434-1826-4B09-9869-09BE20A1987B}" presName="sibTrans" presStyleCnt="0"/>
      <dgm:spPr/>
    </dgm:pt>
    <dgm:pt modelId="{8F086E0E-0E98-404E-BB61-D0956BB8BC42}" type="pres">
      <dgm:prSet presAssocID="{12C39C93-56B8-4EED-8CD6-8F9145DE9822}" presName="compNode" presStyleCnt="0"/>
      <dgm:spPr/>
    </dgm:pt>
    <dgm:pt modelId="{3FDE62DE-5A97-4BE9-B817-CAFE3EF96749}" type="pres">
      <dgm:prSet presAssocID="{12C39C93-56B8-4EED-8CD6-8F9145DE9822}" presName="iconBgRect" presStyleLbl="bgShp" presStyleIdx="2" presStyleCnt="3"/>
      <dgm:spPr/>
    </dgm:pt>
    <dgm:pt modelId="{F0C45590-EAFC-4DA2-ABBA-A59F840B5E94}" type="pres">
      <dgm:prSet presAssocID="{12C39C93-56B8-4EED-8CD6-8F9145DE98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 List"/>
        </a:ext>
      </dgm:extLst>
    </dgm:pt>
    <dgm:pt modelId="{BAD38480-2141-48E5-9B41-79CA9BED3AB2}" type="pres">
      <dgm:prSet presAssocID="{12C39C93-56B8-4EED-8CD6-8F9145DE9822}" presName="spaceRect" presStyleCnt="0"/>
      <dgm:spPr/>
    </dgm:pt>
    <dgm:pt modelId="{3FAF56F6-07DC-47D6-B912-2F414302B282}" type="pres">
      <dgm:prSet presAssocID="{12C39C93-56B8-4EED-8CD6-8F9145DE9822}" presName="textRect" presStyleLbl="revTx" presStyleIdx="2" presStyleCnt="3">
        <dgm:presLayoutVars>
          <dgm:chMax val="1"/>
          <dgm:chPref val="1"/>
        </dgm:presLayoutVars>
      </dgm:prSet>
      <dgm:spPr/>
    </dgm:pt>
  </dgm:ptLst>
  <dgm:cxnLst>
    <dgm:cxn modelId="{E3408A30-623F-4184-A4AA-E456CAC0D181}" srcId="{C60033D3-7494-42C3-8568-35F59343EDD5}" destId="{12C39C93-56B8-4EED-8CD6-8F9145DE9822}" srcOrd="2" destOrd="0" parTransId="{D635FE88-1A74-46A2-98B5-E0B15729925C}" sibTransId="{B44C7C0C-D754-4CA3-99AF-367FA4225D2D}"/>
    <dgm:cxn modelId="{74F07642-2947-45C0-83B4-5745E7073ED1}" type="presOf" srcId="{5F376C74-F962-4D01-9E71-A5DAFFE14AEA}" destId="{5A924D5B-AC23-4144-927F-EBABEFC834C8}" srcOrd="0" destOrd="0" presId="urn:microsoft.com/office/officeart/2018/5/layout/IconCircleLabelList"/>
    <dgm:cxn modelId="{2E125A55-C4B2-49EA-82AF-0EDC23C7DA81}" type="presOf" srcId="{BF2EE114-7845-48BD-A4B5-7F333888D74D}" destId="{2C8F6B4F-7D37-40AB-8F8B-9FDAD3956C94}" srcOrd="0" destOrd="0" presId="urn:microsoft.com/office/officeart/2018/5/layout/IconCircleLabelList"/>
    <dgm:cxn modelId="{8A4977A1-CA2B-4C92-8227-F4BBBDA4F38B}" type="presOf" srcId="{12C39C93-56B8-4EED-8CD6-8F9145DE9822}" destId="{3FAF56F6-07DC-47D6-B912-2F414302B282}" srcOrd="0" destOrd="0" presId="urn:microsoft.com/office/officeart/2018/5/layout/IconCircleLabelList"/>
    <dgm:cxn modelId="{5B2012CC-32CD-42DF-AB2C-1225BAD7F784}" srcId="{C60033D3-7494-42C3-8568-35F59343EDD5}" destId="{5F376C74-F962-4D01-9E71-A5DAFFE14AEA}" srcOrd="0" destOrd="0" parTransId="{4EDD9E87-5785-48B0-8135-7B89555FBBD3}" sibTransId="{B30F7C3F-84C3-41D4-8B34-7C18D73B5D33}"/>
    <dgm:cxn modelId="{A68D13DB-7EA1-4D5A-857D-7FBEB5BF4019}" srcId="{C60033D3-7494-42C3-8568-35F59343EDD5}" destId="{BF2EE114-7845-48BD-A4B5-7F333888D74D}" srcOrd="1" destOrd="0" parTransId="{8A36C49D-A49A-49E6-9689-E12005CF4394}" sibTransId="{14D6F434-1826-4B09-9869-09BE20A1987B}"/>
    <dgm:cxn modelId="{492C3BEB-4FA6-446C-8E13-3BDE29C8FC3A}" type="presOf" srcId="{C60033D3-7494-42C3-8568-35F59343EDD5}" destId="{18FF4335-63F3-4ECD-AB48-044648193700}" srcOrd="0" destOrd="0" presId="urn:microsoft.com/office/officeart/2018/5/layout/IconCircleLabelList"/>
    <dgm:cxn modelId="{6D3A442E-8A00-41BF-907C-B0C07FEF17B8}" type="presParOf" srcId="{18FF4335-63F3-4ECD-AB48-044648193700}" destId="{2181606B-7D4F-4EAF-A5BE-513E96E40D30}" srcOrd="0" destOrd="0" presId="urn:microsoft.com/office/officeart/2018/5/layout/IconCircleLabelList"/>
    <dgm:cxn modelId="{30A84AAE-7477-4C9B-BB0D-91C9BDC13F5A}" type="presParOf" srcId="{2181606B-7D4F-4EAF-A5BE-513E96E40D30}" destId="{318AE4D2-F78F-4365-9F5E-CB3493619C67}" srcOrd="0" destOrd="0" presId="urn:microsoft.com/office/officeart/2018/5/layout/IconCircleLabelList"/>
    <dgm:cxn modelId="{9F29E81B-D639-42D0-AE0A-8DCE3D8785F7}" type="presParOf" srcId="{2181606B-7D4F-4EAF-A5BE-513E96E40D30}" destId="{D58B0091-F80D-4112-9085-8631F58D5E14}" srcOrd="1" destOrd="0" presId="urn:microsoft.com/office/officeart/2018/5/layout/IconCircleLabelList"/>
    <dgm:cxn modelId="{373F8880-7A8F-44D2-9A12-F0B81F5D2FA9}" type="presParOf" srcId="{2181606B-7D4F-4EAF-A5BE-513E96E40D30}" destId="{EF052A58-1AE6-44DC-9953-CB0B828A0D7E}" srcOrd="2" destOrd="0" presId="urn:microsoft.com/office/officeart/2018/5/layout/IconCircleLabelList"/>
    <dgm:cxn modelId="{2208BA79-3664-42A6-9021-79E137FD3B84}" type="presParOf" srcId="{2181606B-7D4F-4EAF-A5BE-513E96E40D30}" destId="{5A924D5B-AC23-4144-927F-EBABEFC834C8}" srcOrd="3" destOrd="0" presId="urn:microsoft.com/office/officeart/2018/5/layout/IconCircleLabelList"/>
    <dgm:cxn modelId="{AB182DED-E12D-42B9-BF80-9DB8457DD8C8}" type="presParOf" srcId="{18FF4335-63F3-4ECD-AB48-044648193700}" destId="{015B07CE-C2DC-498C-9633-B1E4B8A0F5A9}" srcOrd="1" destOrd="0" presId="urn:microsoft.com/office/officeart/2018/5/layout/IconCircleLabelList"/>
    <dgm:cxn modelId="{2EC85395-DCDE-446A-915B-AAC2259D0623}" type="presParOf" srcId="{18FF4335-63F3-4ECD-AB48-044648193700}" destId="{7B847A50-B831-47CB-91D6-52E5436B78A6}" srcOrd="2" destOrd="0" presId="urn:microsoft.com/office/officeart/2018/5/layout/IconCircleLabelList"/>
    <dgm:cxn modelId="{096AE85C-162E-4EF8-AAE1-44D409F2530D}" type="presParOf" srcId="{7B847A50-B831-47CB-91D6-52E5436B78A6}" destId="{22CB62F9-A4C2-4067-BFD9-49B193FDCEC3}" srcOrd="0" destOrd="0" presId="urn:microsoft.com/office/officeart/2018/5/layout/IconCircleLabelList"/>
    <dgm:cxn modelId="{D79FB42F-B42D-47CA-BC50-56199BF38A0C}" type="presParOf" srcId="{7B847A50-B831-47CB-91D6-52E5436B78A6}" destId="{3097D1C8-9350-4812-8E7E-ADB50AC27383}" srcOrd="1" destOrd="0" presId="urn:microsoft.com/office/officeart/2018/5/layout/IconCircleLabelList"/>
    <dgm:cxn modelId="{8DF622DA-BD72-4DC7-BAEB-DC11EC682FE4}" type="presParOf" srcId="{7B847A50-B831-47CB-91D6-52E5436B78A6}" destId="{4059F89D-CC8C-4434-AB3F-85E9818A0478}" srcOrd="2" destOrd="0" presId="urn:microsoft.com/office/officeart/2018/5/layout/IconCircleLabelList"/>
    <dgm:cxn modelId="{52C3EE02-E365-4B5D-966C-673DA45D4D07}" type="presParOf" srcId="{7B847A50-B831-47CB-91D6-52E5436B78A6}" destId="{2C8F6B4F-7D37-40AB-8F8B-9FDAD3956C94}" srcOrd="3" destOrd="0" presId="urn:microsoft.com/office/officeart/2018/5/layout/IconCircleLabelList"/>
    <dgm:cxn modelId="{B997E569-7411-4110-AB21-5BDAA2F223A3}" type="presParOf" srcId="{18FF4335-63F3-4ECD-AB48-044648193700}" destId="{17B6B09E-1E2C-45D2-A521-1504DDEAE63D}" srcOrd="3" destOrd="0" presId="urn:microsoft.com/office/officeart/2018/5/layout/IconCircleLabelList"/>
    <dgm:cxn modelId="{BCFF51C1-CB5B-4E9C-9D7B-4ABCA8B86039}" type="presParOf" srcId="{18FF4335-63F3-4ECD-AB48-044648193700}" destId="{8F086E0E-0E98-404E-BB61-D0956BB8BC42}" srcOrd="4" destOrd="0" presId="urn:microsoft.com/office/officeart/2018/5/layout/IconCircleLabelList"/>
    <dgm:cxn modelId="{9EC7B668-9E72-47F9-AADA-CC3C72DA693F}" type="presParOf" srcId="{8F086E0E-0E98-404E-BB61-D0956BB8BC42}" destId="{3FDE62DE-5A97-4BE9-B817-CAFE3EF96749}" srcOrd="0" destOrd="0" presId="urn:microsoft.com/office/officeart/2018/5/layout/IconCircleLabelList"/>
    <dgm:cxn modelId="{80E210BD-C017-4AD2-88BF-6C46287E21B0}" type="presParOf" srcId="{8F086E0E-0E98-404E-BB61-D0956BB8BC42}" destId="{F0C45590-EAFC-4DA2-ABBA-A59F840B5E94}" srcOrd="1" destOrd="0" presId="urn:microsoft.com/office/officeart/2018/5/layout/IconCircleLabelList"/>
    <dgm:cxn modelId="{EFE61AEC-A09F-4C87-BA32-25E676AFDEC9}" type="presParOf" srcId="{8F086E0E-0E98-404E-BB61-D0956BB8BC42}" destId="{BAD38480-2141-48E5-9B41-79CA9BED3AB2}" srcOrd="2" destOrd="0" presId="urn:microsoft.com/office/officeart/2018/5/layout/IconCircleLabelList"/>
    <dgm:cxn modelId="{1E8D9731-B9F1-4712-AF2D-85CB091D28BB}" type="presParOf" srcId="{8F086E0E-0E98-404E-BB61-D0956BB8BC42}" destId="{3FAF56F6-07DC-47D6-B912-2F414302B28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54BE9A-357A-4AEA-A7C5-D0D6715AA76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5F69B28-D016-4463-8B3B-D9B868478B87}">
      <dgm:prSet/>
      <dgm:spPr/>
      <dgm:t>
        <a:bodyPr/>
        <a:lstStyle/>
        <a:p>
          <a:pPr>
            <a:lnSpc>
              <a:spcPct val="100000"/>
            </a:lnSpc>
          </a:pPr>
          <a:r>
            <a:rPr lang="en-US"/>
            <a:t>Check to assess learner understanding</a:t>
          </a:r>
        </a:p>
      </dgm:t>
    </dgm:pt>
    <dgm:pt modelId="{E306D9D2-A8AD-4771-848A-2AA60184FE97}" type="parTrans" cxnId="{6EC7F155-FF8D-455F-B92E-024D6884FE71}">
      <dgm:prSet/>
      <dgm:spPr/>
      <dgm:t>
        <a:bodyPr/>
        <a:lstStyle/>
        <a:p>
          <a:endParaRPr lang="en-US"/>
        </a:p>
      </dgm:t>
    </dgm:pt>
    <dgm:pt modelId="{E119FB9E-3359-4E9D-B121-43781B914AC3}" type="sibTrans" cxnId="{6EC7F155-FF8D-455F-B92E-024D6884FE71}">
      <dgm:prSet/>
      <dgm:spPr/>
      <dgm:t>
        <a:bodyPr/>
        <a:lstStyle/>
        <a:p>
          <a:endParaRPr lang="en-US"/>
        </a:p>
      </dgm:t>
    </dgm:pt>
    <dgm:pt modelId="{A285A591-51CB-4B4D-829B-EC7E388F9AE2}">
      <dgm:prSet/>
      <dgm:spPr/>
      <dgm:t>
        <a:bodyPr/>
        <a:lstStyle/>
        <a:p>
          <a:pPr>
            <a:lnSpc>
              <a:spcPct val="100000"/>
            </a:lnSpc>
          </a:pPr>
          <a:r>
            <a:rPr lang="en-US"/>
            <a:t>Opportunity for clarifying questions</a:t>
          </a:r>
        </a:p>
      </dgm:t>
    </dgm:pt>
    <dgm:pt modelId="{0F60CD8F-65FA-4A4E-AAEC-CAE104E61B8F}" type="parTrans" cxnId="{164902AF-9638-4E59-B741-9A957A46E617}">
      <dgm:prSet/>
      <dgm:spPr/>
      <dgm:t>
        <a:bodyPr/>
        <a:lstStyle/>
        <a:p>
          <a:endParaRPr lang="en-US"/>
        </a:p>
      </dgm:t>
    </dgm:pt>
    <dgm:pt modelId="{F642C572-92D3-4EDE-B1F4-87450F6AFBC7}" type="sibTrans" cxnId="{164902AF-9638-4E59-B741-9A957A46E617}">
      <dgm:prSet/>
      <dgm:spPr/>
      <dgm:t>
        <a:bodyPr/>
        <a:lstStyle/>
        <a:p>
          <a:endParaRPr lang="en-US"/>
        </a:p>
      </dgm:t>
    </dgm:pt>
    <dgm:pt modelId="{1F572160-915F-458D-9D23-8A0A9054CEF0}" type="pres">
      <dgm:prSet presAssocID="{4D54BE9A-357A-4AEA-A7C5-D0D6715AA768}" presName="root" presStyleCnt="0">
        <dgm:presLayoutVars>
          <dgm:dir/>
          <dgm:resizeHandles val="exact"/>
        </dgm:presLayoutVars>
      </dgm:prSet>
      <dgm:spPr/>
    </dgm:pt>
    <dgm:pt modelId="{664BE547-DC86-40A8-BC8D-BADA320FEA0F}" type="pres">
      <dgm:prSet presAssocID="{A5F69B28-D016-4463-8B3B-D9B868478B87}" presName="compNode" presStyleCnt="0"/>
      <dgm:spPr/>
    </dgm:pt>
    <dgm:pt modelId="{D121C63A-C210-43C6-B37D-68441D6701B7}" type="pres">
      <dgm:prSet presAssocID="{A5F69B28-D016-4463-8B3B-D9B868478B87}" presName="bgRect" presStyleLbl="bgShp" presStyleIdx="0" presStyleCnt="2"/>
      <dgm:spPr/>
    </dgm:pt>
    <dgm:pt modelId="{7C87D4A2-9DA5-45B9-8E88-36AA1C0E645A}" type="pres">
      <dgm:prSet presAssocID="{A5F69B28-D016-4463-8B3B-D9B868478B8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4E52524E-84DD-4FB6-A972-DF9A0C68F07E}" type="pres">
      <dgm:prSet presAssocID="{A5F69B28-D016-4463-8B3B-D9B868478B87}" presName="spaceRect" presStyleCnt="0"/>
      <dgm:spPr/>
    </dgm:pt>
    <dgm:pt modelId="{9AB4ED69-906E-4643-B6A0-E43A46485A11}" type="pres">
      <dgm:prSet presAssocID="{A5F69B28-D016-4463-8B3B-D9B868478B87}" presName="parTx" presStyleLbl="revTx" presStyleIdx="0" presStyleCnt="2">
        <dgm:presLayoutVars>
          <dgm:chMax val="0"/>
          <dgm:chPref val="0"/>
        </dgm:presLayoutVars>
      </dgm:prSet>
      <dgm:spPr/>
    </dgm:pt>
    <dgm:pt modelId="{49065938-EFFA-413A-B5F9-6BC6040A1EE2}" type="pres">
      <dgm:prSet presAssocID="{E119FB9E-3359-4E9D-B121-43781B914AC3}" presName="sibTrans" presStyleCnt="0"/>
      <dgm:spPr/>
    </dgm:pt>
    <dgm:pt modelId="{F6DF4483-5C67-4459-BC36-94E54A04955C}" type="pres">
      <dgm:prSet presAssocID="{A285A591-51CB-4B4D-829B-EC7E388F9AE2}" presName="compNode" presStyleCnt="0"/>
      <dgm:spPr/>
    </dgm:pt>
    <dgm:pt modelId="{E15CCBBA-880A-48BE-960A-20FC18140108}" type="pres">
      <dgm:prSet presAssocID="{A285A591-51CB-4B4D-829B-EC7E388F9AE2}" presName="bgRect" presStyleLbl="bgShp" presStyleIdx="1" presStyleCnt="2"/>
      <dgm:spPr/>
    </dgm:pt>
    <dgm:pt modelId="{13181A01-3B1E-4F54-AF1C-185CA12F1960}" type="pres">
      <dgm:prSet presAssocID="{A285A591-51CB-4B4D-829B-EC7E388F9AE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lp"/>
        </a:ext>
      </dgm:extLst>
    </dgm:pt>
    <dgm:pt modelId="{F379320C-1803-4F59-9B94-541703681064}" type="pres">
      <dgm:prSet presAssocID="{A285A591-51CB-4B4D-829B-EC7E388F9AE2}" presName="spaceRect" presStyleCnt="0"/>
      <dgm:spPr/>
    </dgm:pt>
    <dgm:pt modelId="{D886238A-ACC4-44CE-93F6-DDBC46A8A411}" type="pres">
      <dgm:prSet presAssocID="{A285A591-51CB-4B4D-829B-EC7E388F9AE2}" presName="parTx" presStyleLbl="revTx" presStyleIdx="1" presStyleCnt="2">
        <dgm:presLayoutVars>
          <dgm:chMax val="0"/>
          <dgm:chPref val="0"/>
        </dgm:presLayoutVars>
      </dgm:prSet>
      <dgm:spPr/>
    </dgm:pt>
  </dgm:ptLst>
  <dgm:cxnLst>
    <dgm:cxn modelId="{32A6AA5C-EFBF-44B6-813F-A6F7F7F5B84C}" type="presOf" srcId="{A285A591-51CB-4B4D-829B-EC7E388F9AE2}" destId="{D886238A-ACC4-44CE-93F6-DDBC46A8A411}" srcOrd="0" destOrd="0" presId="urn:microsoft.com/office/officeart/2018/2/layout/IconVerticalSolidList"/>
    <dgm:cxn modelId="{C574DE4B-8A53-47C4-8983-EBCF93DEBBDF}" type="presOf" srcId="{4D54BE9A-357A-4AEA-A7C5-D0D6715AA768}" destId="{1F572160-915F-458D-9D23-8A0A9054CEF0}" srcOrd="0" destOrd="0" presId="urn:microsoft.com/office/officeart/2018/2/layout/IconVerticalSolidList"/>
    <dgm:cxn modelId="{6EC7F155-FF8D-455F-B92E-024D6884FE71}" srcId="{4D54BE9A-357A-4AEA-A7C5-D0D6715AA768}" destId="{A5F69B28-D016-4463-8B3B-D9B868478B87}" srcOrd="0" destOrd="0" parTransId="{E306D9D2-A8AD-4771-848A-2AA60184FE97}" sibTransId="{E119FB9E-3359-4E9D-B121-43781B914AC3}"/>
    <dgm:cxn modelId="{164902AF-9638-4E59-B741-9A957A46E617}" srcId="{4D54BE9A-357A-4AEA-A7C5-D0D6715AA768}" destId="{A285A591-51CB-4B4D-829B-EC7E388F9AE2}" srcOrd="1" destOrd="0" parTransId="{0F60CD8F-65FA-4A4E-AAEC-CAE104E61B8F}" sibTransId="{F642C572-92D3-4EDE-B1F4-87450F6AFBC7}"/>
    <dgm:cxn modelId="{B6B84AF8-ACAF-4E0C-A9C0-6570F36159F3}" type="presOf" srcId="{A5F69B28-D016-4463-8B3B-D9B868478B87}" destId="{9AB4ED69-906E-4643-B6A0-E43A46485A11}" srcOrd="0" destOrd="0" presId="urn:microsoft.com/office/officeart/2018/2/layout/IconVerticalSolidList"/>
    <dgm:cxn modelId="{5FACD4CF-502C-4429-8DFB-CE25E7D8D336}" type="presParOf" srcId="{1F572160-915F-458D-9D23-8A0A9054CEF0}" destId="{664BE547-DC86-40A8-BC8D-BADA320FEA0F}" srcOrd="0" destOrd="0" presId="urn:microsoft.com/office/officeart/2018/2/layout/IconVerticalSolidList"/>
    <dgm:cxn modelId="{12D2518B-DE46-4906-B3D4-4752C873A195}" type="presParOf" srcId="{664BE547-DC86-40A8-BC8D-BADA320FEA0F}" destId="{D121C63A-C210-43C6-B37D-68441D6701B7}" srcOrd="0" destOrd="0" presId="urn:microsoft.com/office/officeart/2018/2/layout/IconVerticalSolidList"/>
    <dgm:cxn modelId="{B2BB0491-B1A2-4BD1-A002-D55FAE1F0871}" type="presParOf" srcId="{664BE547-DC86-40A8-BC8D-BADA320FEA0F}" destId="{7C87D4A2-9DA5-45B9-8E88-36AA1C0E645A}" srcOrd="1" destOrd="0" presId="urn:microsoft.com/office/officeart/2018/2/layout/IconVerticalSolidList"/>
    <dgm:cxn modelId="{E927E44B-3625-4169-B0B6-BBE7969C9FA6}" type="presParOf" srcId="{664BE547-DC86-40A8-BC8D-BADA320FEA0F}" destId="{4E52524E-84DD-4FB6-A972-DF9A0C68F07E}" srcOrd="2" destOrd="0" presId="urn:microsoft.com/office/officeart/2018/2/layout/IconVerticalSolidList"/>
    <dgm:cxn modelId="{14BDE4D1-1BC3-4775-A64F-CFC836F85F6D}" type="presParOf" srcId="{664BE547-DC86-40A8-BC8D-BADA320FEA0F}" destId="{9AB4ED69-906E-4643-B6A0-E43A46485A11}" srcOrd="3" destOrd="0" presId="urn:microsoft.com/office/officeart/2018/2/layout/IconVerticalSolidList"/>
    <dgm:cxn modelId="{9934DAEB-2BCE-4471-A9E5-22F99C25EAC0}" type="presParOf" srcId="{1F572160-915F-458D-9D23-8A0A9054CEF0}" destId="{49065938-EFFA-413A-B5F9-6BC6040A1EE2}" srcOrd="1" destOrd="0" presId="urn:microsoft.com/office/officeart/2018/2/layout/IconVerticalSolidList"/>
    <dgm:cxn modelId="{AB8BE1F9-7BD7-4879-9EEA-6DDC5993C910}" type="presParOf" srcId="{1F572160-915F-458D-9D23-8A0A9054CEF0}" destId="{F6DF4483-5C67-4459-BC36-94E54A04955C}" srcOrd="2" destOrd="0" presId="urn:microsoft.com/office/officeart/2018/2/layout/IconVerticalSolidList"/>
    <dgm:cxn modelId="{B03F0D22-8708-4C9E-B5C9-3ADFB3A184C7}" type="presParOf" srcId="{F6DF4483-5C67-4459-BC36-94E54A04955C}" destId="{E15CCBBA-880A-48BE-960A-20FC18140108}" srcOrd="0" destOrd="0" presId="urn:microsoft.com/office/officeart/2018/2/layout/IconVerticalSolidList"/>
    <dgm:cxn modelId="{ED7D1928-7F4D-4CCE-8112-8D6E3CD86692}" type="presParOf" srcId="{F6DF4483-5C67-4459-BC36-94E54A04955C}" destId="{13181A01-3B1E-4F54-AF1C-185CA12F1960}" srcOrd="1" destOrd="0" presId="urn:microsoft.com/office/officeart/2018/2/layout/IconVerticalSolidList"/>
    <dgm:cxn modelId="{584EEC76-550A-4F09-8372-2A522FDD7F4E}" type="presParOf" srcId="{F6DF4483-5C67-4459-BC36-94E54A04955C}" destId="{F379320C-1803-4F59-9B94-541703681064}" srcOrd="2" destOrd="0" presId="urn:microsoft.com/office/officeart/2018/2/layout/IconVerticalSolidList"/>
    <dgm:cxn modelId="{03B9E694-707A-4C8F-A19F-96623D3919AF}" type="presParOf" srcId="{F6DF4483-5C67-4459-BC36-94E54A04955C}" destId="{D886238A-ACC4-44CE-93F6-DDBC46A8A4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2CCAA-16E5-4AB7-B552-61438716EF37}">
      <dsp:nvSpPr>
        <dsp:cNvPr id="0" name=""/>
        <dsp:cNvSpPr/>
      </dsp:nvSpPr>
      <dsp:spPr>
        <a:xfrm>
          <a:off x="0" y="847110"/>
          <a:ext cx="5994400" cy="561599"/>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Objectives</a:t>
          </a:r>
        </a:p>
      </dsp:txBody>
      <dsp:txXfrm>
        <a:off x="27415" y="874525"/>
        <a:ext cx="5939570" cy="506769"/>
      </dsp:txXfrm>
    </dsp:sp>
    <dsp:sp modelId="{204E1E5E-344C-4D2D-AC93-40543E8DE9DF}">
      <dsp:nvSpPr>
        <dsp:cNvPr id="0" name=""/>
        <dsp:cNvSpPr/>
      </dsp:nvSpPr>
      <dsp:spPr>
        <a:xfrm>
          <a:off x="0" y="1477830"/>
          <a:ext cx="5994400" cy="561599"/>
        </a:xfrm>
        <a:prstGeom prst="roundRect">
          <a:avLst/>
        </a:prstGeom>
        <a:solidFill>
          <a:schemeClr val="accent5">
            <a:hueOff val="3822936"/>
            <a:satOff val="-8167"/>
            <a:lumOff val="-341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What is Feedback</a:t>
          </a:r>
        </a:p>
      </dsp:txBody>
      <dsp:txXfrm>
        <a:off x="27415" y="1505245"/>
        <a:ext cx="5939570" cy="506769"/>
      </dsp:txXfrm>
    </dsp:sp>
    <dsp:sp modelId="{EC4CE01E-D98F-4FBA-89C9-420B5A6C48BA}">
      <dsp:nvSpPr>
        <dsp:cNvPr id="0" name=""/>
        <dsp:cNvSpPr/>
      </dsp:nvSpPr>
      <dsp:spPr>
        <a:xfrm>
          <a:off x="0" y="2108550"/>
          <a:ext cx="5994400" cy="561599"/>
        </a:xfrm>
        <a:prstGeom prst="roundRect">
          <a:avLst/>
        </a:prstGeom>
        <a:solidFill>
          <a:schemeClr val="accent5">
            <a:hueOff val="7645872"/>
            <a:satOff val="-16335"/>
            <a:lumOff val="-682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What is effective feedback</a:t>
          </a:r>
        </a:p>
      </dsp:txBody>
      <dsp:txXfrm>
        <a:off x="27415" y="2135965"/>
        <a:ext cx="5939570" cy="506769"/>
      </dsp:txXfrm>
    </dsp:sp>
    <dsp:sp modelId="{76F6FCAF-21B9-4ADA-90E6-6BE6B675F7F4}">
      <dsp:nvSpPr>
        <dsp:cNvPr id="0" name=""/>
        <dsp:cNvSpPr/>
      </dsp:nvSpPr>
      <dsp:spPr>
        <a:xfrm>
          <a:off x="0" y="2739270"/>
          <a:ext cx="5994400" cy="561599"/>
        </a:xfrm>
        <a:prstGeom prst="roundRect">
          <a:avLst/>
        </a:prstGeom>
        <a:solidFill>
          <a:schemeClr val="accent5">
            <a:hueOff val="11468808"/>
            <a:satOff val="-24502"/>
            <a:lumOff val="-10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Barriers to effective feedback</a:t>
          </a:r>
        </a:p>
      </dsp:txBody>
      <dsp:txXfrm>
        <a:off x="27415" y="2766685"/>
        <a:ext cx="5939570" cy="506769"/>
      </dsp:txXfrm>
    </dsp:sp>
    <dsp:sp modelId="{55C955F7-DF21-4704-8992-15A6088D17E9}">
      <dsp:nvSpPr>
        <dsp:cNvPr id="0" name=""/>
        <dsp:cNvSpPr/>
      </dsp:nvSpPr>
      <dsp:spPr>
        <a:xfrm>
          <a:off x="0" y="3369990"/>
          <a:ext cx="5994400" cy="561599"/>
        </a:xfrm>
        <a:prstGeom prst="roundRect">
          <a:avLst/>
        </a:prstGeom>
        <a:solidFill>
          <a:schemeClr val="accent5">
            <a:hueOff val="15291745"/>
            <a:satOff val="-32670"/>
            <a:lumOff val="-1364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7 Step Guide to Providing Effective Feedback</a:t>
          </a:r>
        </a:p>
      </dsp:txBody>
      <dsp:txXfrm>
        <a:off x="27415" y="3397405"/>
        <a:ext cx="5939570" cy="506769"/>
      </dsp:txXfrm>
    </dsp:sp>
    <dsp:sp modelId="{4D14602D-2CB1-42AC-B9FA-B26315002382}">
      <dsp:nvSpPr>
        <dsp:cNvPr id="0" name=""/>
        <dsp:cNvSpPr/>
      </dsp:nvSpPr>
      <dsp:spPr>
        <a:xfrm>
          <a:off x="0" y="4000710"/>
          <a:ext cx="5994400" cy="561599"/>
        </a:xfrm>
        <a:prstGeom prst="round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Practice!</a:t>
          </a:r>
        </a:p>
      </dsp:txBody>
      <dsp:txXfrm>
        <a:off x="27415" y="4028125"/>
        <a:ext cx="5939570" cy="5067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6F67F-72E3-4F0A-B9BA-A4FA12E8E4EE}">
      <dsp:nvSpPr>
        <dsp:cNvPr id="0" name=""/>
        <dsp:cNvSpPr/>
      </dsp:nvSpPr>
      <dsp:spPr>
        <a:xfrm>
          <a:off x="988899" y="455748"/>
          <a:ext cx="1063125" cy="1063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0B9BFC23-43E5-4BFF-83F0-73D8B646E43A}">
      <dsp:nvSpPr>
        <dsp:cNvPr id="0" name=""/>
        <dsp:cNvSpPr/>
      </dsp:nvSpPr>
      <dsp:spPr>
        <a:xfrm>
          <a:off x="1712" y="1634225"/>
          <a:ext cx="3037500" cy="80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Feedback about your feedback</a:t>
          </a:r>
        </a:p>
      </dsp:txBody>
      <dsp:txXfrm>
        <a:off x="1712" y="1634225"/>
        <a:ext cx="3037500" cy="803128"/>
      </dsp:txXfrm>
    </dsp:sp>
    <dsp:sp modelId="{6DD5479B-0CAA-4157-AE30-E1B406A5D24D}">
      <dsp:nvSpPr>
        <dsp:cNvPr id="0" name=""/>
        <dsp:cNvSpPr/>
      </dsp:nvSpPr>
      <dsp:spPr>
        <a:xfrm>
          <a:off x="1712" y="2491005"/>
          <a:ext cx="3037500" cy="647345"/>
        </a:xfrm>
        <a:prstGeom prst="rect">
          <a:avLst/>
        </a:prstGeom>
        <a:noFill/>
        <a:ln>
          <a:noFill/>
        </a:ln>
        <a:effectLst/>
      </dsp:spPr>
      <dsp:style>
        <a:lnRef idx="0">
          <a:scrgbClr r="0" g="0" b="0"/>
        </a:lnRef>
        <a:fillRef idx="0">
          <a:scrgbClr r="0" g="0" b="0"/>
        </a:fillRef>
        <a:effectRef idx="0">
          <a:scrgbClr r="0" g="0" b="0"/>
        </a:effectRef>
        <a:fontRef idx="minor"/>
      </dsp:style>
    </dsp:sp>
    <dsp:sp modelId="{02AF64DE-C2F2-4AAB-B7DD-1A9CABED0A21}">
      <dsp:nvSpPr>
        <dsp:cNvPr id="0" name=""/>
        <dsp:cNvSpPr/>
      </dsp:nvSpPr>
      <dsp:spPr>
        <a:xfrm>
          <a:off x="4557962" y="455748"/>
          <a:ext cx="1063125" cy="1063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F7C3661-5FD6-439E-A173-A3C0BE0AD73D}">
      <dsp:nvSpPr>
        <dsp:cNvPr id="0" name=""/>
        <dsp:cNvSpPr/>
      </dsp:nvSpPr>
      <dsp:spPr>
        <a:xfrm>
          <a:off x="3570774" y="1634225"/>
          <a:ext cx="3037500" cy="80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Goal: Improve your ability to deliver constructive feedback</a:t>
          </a:r>
        </a:p>
      </dsp:txBody>
      <dsp:txXfrm>
        <a:off x="3570774" y="1634225"/>
        <a:ext cx="3037500" cy="803128"/>
      </dsp:txXfrm>
    </dsp:sp>
    <dsp:sp modelId="{683172AA-3722-4F79-8A8D-F8B96B8EF248}">
      <dsp:nvSpPr>
        <dsp:cNvPr id="0" name=""/>
        <dsp:cNvSpPr/>
      </dsp:nvSpPr>
      <dsp:spPr>
        <a:xfrm>
          <a:off x="3570774" y="2491005"/>
          <a:ext cx="3037500" cy="647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Model to learner importance of seeking feedback for self-improvement</a:t>
          </a:r>
        </a:p>
      </dsp:txBody>
      <dsp:txXfrm>
        <a:off x="3570774" y="2491005"/>
        <a:ext cx="3037500" cy="647345"/>
      </dsp:txXfrm>
    </dsp:sp>
    <dsp:sp modelId="{A6739A55-D28B-4273-961D-CCBC321710D6}">
      <dsp:nvSpPr>
        <dsp:cNvPr id="0" name=""/>
        <dsp:cNvSpPr/>
      </dsp:nvSpPr>
      <dsp:spPr>
        <a:xfrm>
          <a:off x="8127025" y="455748"/>
          <a:ext cx="1063125" cy="1063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3FAF68F-E600-497F-A0AD-A9D67EF1FCF9}">
      <dsp:nvSpPr>
        <dsp:cNvPr id="0" name=""/>
        <dsp:cNvSpPr/>
      </dsp:nvSpPr>
      <dsp:spPr>
        <a:xfrm>
          <a:off x="7139837" y="1634225"/>
          <a:ext cx="3037500" cy="80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a:t>Can also ask for feedback on med student’s clinic experience</a:t>
          </a:r>
        </a:p>
      </dsp:txBody>
      <dsp:txXfrm>
        <a:off x="7139837" y="1634225"/>
        <a:ext cx="3037500" cy="803128"/>
      </dsp:txXfrm>
    </dsp:sp>
    <dsp:sp modelId="{D7F1F0CC-9D74-40D7-8AD5-2FA5DB7D6B93}">
      <dsp:nvSpPr>
        <dsp:cNvPr id="0" name=""/>
        <dsp:cNvSpPr/>
      </dsp:nvSpPr>
      <dsp:spPr>
        <a:xfrm>
          <a:off x="7139837" y="2491005"/>
          <a:ext cx="3037500" cy="64734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FDBFF-77A1-473D-9F76-FE38E60BE157}">
      <dsp:nvSpPr>
        <dsp:cNvPr id="0" name=""/>
        <dsp:cNvSpPr/>
      </dsp:nvSpPr>
      <dsp:spPr>
        <a:xfrm>
          <a:off x="0" y="2313"/>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D1464-CC4C-49C6-842C-637A41EAC90A}">
      <dsp:nvSpPr>
        <dsp:cNvPr id="0" name=""/>
        <dsp:cNvSpPr/>
      </dsp:nvSpPr>
      <dsp:spPr>
        <a:xfrm>
          <a:off x="354635" y="266091"/>
          <a:ext cx="644791" cy="644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CB167D2-1943-49CD-941A-6CA7F60B2A00}">
      <dsp:nvSpPr>
        <dsp:cNvPr id="0" name=""/>
        <dsp:cNvSpPr/>
      </dsp:nvSpPr>
      <dsp:spPr>
        <a:xfrm>
          <a:off x="1354063" y="2313"/>
          <a:ext cx="4951486"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en-US" sz="2200" kern="1200"/>
            <a:t>Lack of time</a:t>
          </a:r>
        </a:p>
      </dsp:txBody>
      <dsp:txXfrm>
        <a:off x="1354063" y="2313"/>
        <a:ext cx="4951486" cy="1172348"/>
      </dsp:txXfrm>
    </dsp:sp>
    <dsp:sp modelId="{AE345ADD-26E3-4BEB-B46A-48B71FD78999}">
      <dsp:nvSpPr>
        <dsp:cNvPr id="0" name=""/>
        <dsp:cNvSpPr/>
      </dsp:nvSpPr>
      <dsp:spPr>
        <a:xfrm>
          <a:off x="0" y="1467749"/>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B48218-BB99-448E-AD61-7A3FFE476FE3}">
      <dsp:nvSpPr>
        <dsp:cNvPr id="0" name=""/>
        <dsp:cNvSpPr/>
      </dsp:nvSpPr>
      <dsp:spPr>
        <a:xfrm>
          <a:off x="354635" y="1731527"/>
          <a:ext cx="644791" cy="6447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9AA3F41-F4E5-4156-A8C4-71263D09E70D}">
      <dsp:nvSpPr>
        <dsp:cNvPr id="0" name=""/>
        <dsp:cNvSpPr/>
      </dsp:nvSpPr>
      <dsp:spPr>
        <a:xfrm>
          <a:off x="1354063" y="1467749"/>
          <a:ext cx="4951486"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en-US" sz="2200" kern="1200"/>
            <a:t>Fear of damaging rapport</a:t>
          </a:r>
        </a:p>
      </dsp:txBody>
      <dsp:txXfrm>
        <a:off x="1354063" y="1467749"/>
        <a:ext cx="4951486" cy="1172348"/>
      </dsp:txXfrm>
    </dsp:sp>
    <dsp:sp modelId="{C1CF796B-FDEF-426A-A20A-5F2A1D6A9A44}">
      <dsp:nvSpPr>
        <dsp:cNvPr id="0" name=""/>
        <dsp:cNvSpPr/>
      </dsp:nvSpPr>
      <dsp:spPr>
        <a:xfrm>
          <a:off x="0" y="2933185"/>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70F66-74FB-46D8-AFFC-CF3B6EE4B53B}">
      <dsp:nvSpPr>
        <dsp:cNvPr id="0" name=""/>
        <dsp:cNvSpPr/>
      </dsp:nvSpPr>
      <dsp:spPr>
        <a:xfrm>
          <a:off x="354635" y="3196964"/>
          <a:ext cx="644791" cy="6447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E3D0DF2-4C7B-4F73-BA24-397C95700BF2}">
      <dsp:nvSpPr>
        <dsp:cNvPr id="0" name=""/>
        <dsp:cNvSpPr/>
      </dsp:nvSpPr>
      <dsp:spPr>
        <a:xfrm>
          <a:off x="1354063" y="2933185"/>
          <a:ext cx="2837497"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en-US" sz="2200" kern="1200"/>
            <a:t>Trainee resistance</a:t>
          </a:r>
        </a:p>
      </dsp:txBody>
      <dsp:txXfrm>
        <a:off x="1354063" y="2933185"/>
        <a:ext cx="2837497" cy="1172348"/>
      </dsp:txXfrm>
    </dsp:sp>
    <dsp:sp modelId="{0CF5923A-EA9E-4CB8-BBC1-8AF1C3EB4CD6}">
      <dsp:nvSpPr>
        <dsp:cNvPr id="0" name=""/>
        <dsp:cNvSpPr/>
      </dsp:nvSpPr>
      <dsp:spPr>
        <a:xfrm>
          <a:off x="4191560" y="2933185"/>
          <a:ext cx="2113989"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755650">
            <a:lnSpc>
              <a:spcPct val="100000"/>
            </a:lnSpc>
            <a:spcBef>
              <a:spcPct val="0"/>
            </a:spcBef>
            <a:spcAft>
              <a:spcPct val="35000"/>
            </a:spcAft>
            <a:buNone/>
          </a:pPr>
          <a:r>
            <a:rPr lang="en-US" sz="1700" kern="1200" dirty="0"/>
            <a:t>Can be physically and emotionally draining to get feedback</a:t>
          </a:r>
        </a:p>
      </dsp:txBody>
      <dsp:txXfrm>
        <a:off x="4191560" y="2933185"/>
        <a:ext cx="2113989" cy="1172348"/>
      </dsp:txXfrm>
    </dsp:sp>
    <dsp:sp modelId="{6CA4A290-BD49-48F8-B2F3-29CCA8CBF4A5}">
      <dsp:nvSpPr>
        <dsp:cNvPr id="0" name=""/>
        <dsp:cNvSpPr/>
      </dsp:nvSpPr>
      <dsp:spPr>
        <a:xfrm>
          <a:off x="0" y="4398621"/>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79AE12-C7CE-4CAC-A463-DBF6087D91EC}">
      <dsp:nvSpPr>
        <dsp:cNvPr id="0" name=""/>
        <dsp:cNvSpPr/>
      </dsp:nvSpPr>
      <dsp:spPr>
        <a:xfrm>
          <a:off x="354635" y="4662400"/>
          <a:ext cx="644791" cy="6447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AFBDC67-C79F-45E1-994D-70F7169EEFF0}">
      <dsp:nvSpPr>
        <dsp:cNvPr id="0" name=""/>
        <dsp:cNvSpPr/>
      </dsp:nvSpPr>
      <dsp:spPr>
        <a:xfrm>
          <a:off x="1354063" y="4398621"/>
          <a:ext cx="4951486"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en-US" sz="2200" kern="1200"/>
            <a:t>Lack of comfort with feedback delivery</a:t>
          </a:r>
        </a:p>
      </dsp:txBody>
      <dsp:txXfrm>
        <a:off x="1354063" y="4398621"/>
        <a:ext cx="4951486" cy="11723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EB895-4B48-471B-B37B-7FD1381DC145}">
      <dsp:nvSpPr>
        <dsp:cNvPr id="0" name=""/>
        <dsp:cNvSpPr/>
      </dsp:nvSpPr>
      <dsp:spPr>
        <a:xfrm>
          <a:off x="3140429" y="223732"/>
          <a:ext cx="826716" cy="82671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1C672D-9C66-4256-8953-0D92017B5F65}">
      <dsp:nvSpPr>
        <dsp:cNvPr id="0" name=""/>
        <dsp:cNvSpPr/>
      </dsp:nvSpPr>
      <dsp:spPr>
        <a:xfrm>
          <a:off x="3316611" y="399918"/>
          <a:ext cx="474345" cy="4743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C5A2C9F-DA8F-4AC9-8CEE-555642E9CF79}">
      <dsp:nvSpPr>
        <dsp:cNvPr id="0" name=""/>
        <dsp:cNvSpPr/>
      </dsp:nvSpPr>
      <dsp:spPr>
        <a:xfrm>
          <a:off x="2876146" y="1307953"/>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Orientation</a:t>
          </a:r>
        </a:p>
      </dsp:txBody>
      <dsp:txXfrm>
        <a:off x="2876146" y="1307953"/>
        <a:ext cx="1355273" cy="542109"/>
      </dsp:txXfrm>
    </dsp:sp>
    <dsp:sp modelId="{A3FD5FA8-84AF-44E9-A5FC-DB93E7028BB4}">
      <dsp:nvSpPr>
        <dsp:cNvPr id="0" name=""/>
        <dsp:cNvSpPr/>
      </dsp:nvSpPr>
      <dsp:spPr>
        <a:xfrm>
          <a:off x="4732875" y="223732"/>
          <a:ext cx="826716" cy="82671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143CC8-1B18-4A5A-8358-81C3AB8023E2}">
      <dsp:nvSpPr>
        <dsp:cNvPr id="0" name=""/>
        <dsp:cNvSpPr/>
      </dsp:nvSpPr>
      <dsp:spPr>
        <a:xfrm>
          <a:off x="4909058" y="399918"/>
          <a:ext cx="474345" cy="4743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FF6AC40-21AA-48FD-86D4-A2278314FA5F}">
      <dsp:nvSpPr>
        <dsp:cNvPr id="0" name=""/>
        <dsp:cNvSpPr/>
      </dsp:nvSpPr>
      <dsp:spPr>
        <a:xfrm>
          <a:off x="4468592" y="1307953"/>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Self-Assessment</a:t>
          </a:r>
        </a:p>
      </dsp:txBody>
      <dsp:txXfrm>
        <a:off x="4468592" y="1307953"/>
        <a:ext cx="1355273" cy="542109"/>
      </dsp:txXfrm>
    </dsp:sp>
    <dsp:sp modelId="{C6EF942C-9000-4D5E-8A8B-8E20065C476F}">
      <dsp:nvSpPr>
        <dsp:cNvPr id="0" name=""/>
        <dsp:cNvSpPr/>
      </dsp:nvSpPr>
      <dsp:spPr>
        <a:xfrm>
          <a:off x="6325322" y="223732"/>
          <a:ext cx="826716" cy="82671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A848B5-5BC1-400C-AB95-95E100CB66EC}">
      <dsp:nvSpPr>
        <dsp:cNvPr id="0" name=""/>
        <dsp:cNvSpPr/>
      </dsp:nvSpPr>
      <dsp:spPr>
        <a:xfrm>
          <a:off x="6501504" y="399918"/>
          <a:ext cx="474345" cy="4743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9AF3048-E2C1-4440-8CEF-5777B500B5D9}">
      <dsp:nvSpPr>
        <dsp:cNvPr id="0" name=""/>
        <dsp:cNvSpPr/>
      </dsp:nvSpPr>
      <dsp:spPr>
        <a:xfrm>
          <a:off x="6061039" y="1307953"/>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Reinforcing Feedback</a:t>
          </a:r>
        </a:p>
      </dsp:txBody>
      <dsp:txXfrm>
        <a:off x="6061039" y="1307953"/>
        <a:ext cx="1355273" cy="542109"/>
      </dsp:txXfrm>
    </dsp:sp>
    <dsp:sp modelId="{6A279DC2-9203-4099-ACC6-6C9BA80CDC2F}">
      <dsp:nvSpPr>
        <dsp:cNvPr id="0" name=""/>
        <dsp:cNvSpPr/>
      </dsp:nvSpPr>
      <dsp:spPr>
        <a:xfrm>
          <a:off x="2310454" y="1957266"/>
          <a:ext cx="826716" cy="82671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C68296-DC94-440E-8CFE-6BD9D6825AC8}">
      <dsp:nvSpPr>
        <dsp:cNvPr id="0" name=""/>
        <dsp:cNvSpPr/>
      </dsp:nvSpPr>
      <dsp:spPr>
        <a:xfrm>
          <a:off x="2486634" y="2133453"/>
          <a:ext cx="474345" cy="4743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63E1A85-DE0E-48E3-AA77-5AF29FFC752C}">
      <dsp:nvSpPr>
        <dsp:cNvPr id="0" name=""/>
        <dsp:cNvSpPr/>
      </dsp:nvSpPr>
      <dsp:spPr>
        <a:xfrm>
          <a:off x="2046163" y="3041478"/>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Corrective Feedback</a:t>
          </a:r>
        </a:p>
      </dsp:txBody>
      <dsp:txXfrm>
        <a:off x="2046163" y="3041478"/>
        <a:ext cx="1355273" cy="542109"/>
      </dsp:txXfrm>
    </dsp:sp>
    <dsp:sp modelId="{84F5AF7F-83E5-45A0-B772-D74159892D95}">
      <dsp:nvSpPr>
        <dsp:cNvPr id="0" name=""/>
        <dsp:cNvSpPr/>
      </dsp:nvSpPr>
      <dsp:spPr>
        <a:xfrm>
          <a:off x="3902900" y="1957266"/>
          <a:ext cx="826716" cy="82671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65604-8CFC-4CC3-BD54-7D64C324EFB5}">
      <dsp:nvSpPr>
        <dsp:cNvPr id="0" name=""/>
        <dsp:cNvSpPr/>
      </dsp:nvSpPr>
      <dsp:spPr>
        <a:xfrm>
          <a:off x="4079080" y="2133453"/>
          <a:ext cx="474345" cy="4743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5654123-3744-4462-85A7-194DC4E7F6C9}">
      <dsp:nvSpPr>
        <dsp:cNvPr id="0" name=""/>
        <dsp:cNvSpPr/>
      </dsp:nvSpPr>
      <dsp:spPr>
        <a:xfrm>
          <a:off x="3638609" y="3041478"/>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Action Plan</a:t>
          </a:r>
        </a:p>
      </dsp:txBody>
      <dsp:txXfrm>
        <a:off x="3638609" y="3041478"/>
        <a:ext cx="1355273" cy="542109"/>
      </dsp:txXfrm>
    </dsp:sp>
    <dsp:sp modelId="{8C54B059-36D6-4716-B2C3-C337317F10B3}">
      <dsp:nvSpPr>
        <dsp:cNvPr id="0" name=""/>
        <dsp:cNvSpPr/>
      </dsp:nvSpPr>
      <dsp:spPr>
        <a:xfrm>
          <a:off x="5495346" y="1957266"/>
          <a:ext cx="826716" cy="82671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BAED4-4307-47C8-92CD-179FB5ABE10F}">
      <dsp:nvSpPr>
        <dsp:cNvPr id="0" name=""/>
        <dsp:cNvSpPr/>
      </dsp:nvSpPr>
      <dsp:spPr>
        <a:xfrm>
          <a:off x="5671526" y="2133453"/>
          <a:ext cx="474345" cy="47434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90A298A-436B-405F-9899-5D463D6269AE}">
      <dsp:nvSpPr>
        <dsp:cNvPr id="0" name=""/>
        <dsp:cNvSpPr/>
      </dsp:nvSpPr>
      <dsp:spPr>
        <a:xfrm>
          <a:off x="5231056" y="3041478"/>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Questions</a:t>
          </a:r>
        </a:p>
      </dsp:txBody>
      <dsp:txXfrm>
        <a:off x="5231056" y="3041478"/>
        <a:ext cx="1355273" cy="542109"/>
      </dsp:txXfrm>
    </dsp:sp>
    <dsp:sp modelId="{A2FEA95D-CDA2-4032-8EB6-BD4A9B5609BE}">
      <dsp:nvSpPr>
        <dsp:cNvPr id="0" name=""/>
        <dsp:cNvSpPr/>
      </dsp:nvSpPr>
      <dsp:spPr>
        <a:xfrm>
          <a:off x="6905995" y="1957266"/>
          <a:ext cx="826716" cy="82671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ACE3D-C84A-4C76-80C3-6DA74FC95D5C}">
      <dsp:nvSpPr>
        <dsp:cNvPr id="0" name=""/>
        <dsp:cNvSpPr/>
      </dsp:nvSpPr>
      <dsp:spPr>
        <a:xfrm>
          <a:off x="7082165" y="2133451"/>
          <a:ext cx="474345" cy="474345"/>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A36C62E-2E41-4D03-BFCC-7E9A6207FDF3}">
      <dsp:nvSpPr>
        <dsp:cNvPr id="0" name=""/>
        <dsp:cNvSpPr/>
      </dsp:nvSpPr>
      <dsp:spPr>
        <a:xfrm>
          <a:off x="6641719" y="3041478"/>
          <a:ext cx="1355273" cy="54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Reciprocal Feedback</a:t>
          </a:r>
        </a:p>
      </dsp:txBody>
      <dsp:txXfrm>
        <a:off x="6641719" y="3041478"/>
        <a:ext cx="1355273" cy="5421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0D894-77D6-4069-A3FA-CBB7327CE902}">
      <dsp:nvSpPr>
        <dsp:cNvPr id="0" name=""/>
        <dsp:cNvSpPr/>
      </dsp:nvSpPr>
      <dsp:spPr>
        <a:xfrm>
          <a:off x="0" y="330"/>
          <a:ext cx="10515600" cy="77389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F009C2-4648-4AC4-852F-F94964FEEE89}">
      <dsp:nvSpPr>
        <dsp:cNvPr id="0" name=""/>
        <dsp:cNvSpPr/>
      </dsp:nvSpPr>
      <dsp:spPr>
        <a:xfrm>
          <a:off x="234104" y="174457"/>
          <a:ext cx="425643" cy="4256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4A7D7-5E89-4552-88C9-F7BF926FD9E9}">
      <dsp:nvSpPr>
        <dsp:cNvPr id="0" name=""/>
        <dsp:cNvSpPr/>
      </dsp:nvSpPr>
      <dsp:spPr>
        <a:xfrm>
          <a:off x="893852" y="330"/>
          <a:ext cx="4732020" cy="77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4" tIns="81904" rIns="81904" bIns="81904" numCol="1" spcCol="1270" anchor="ctr" anchorCtr="0">
          <a:noAutofit/>
        </a:bodyPr>
        <a:lstStyle/>
        <a:p>
          <a:pPr marL="0" lvl="0" indent="0" algn="l" defTabSz="889000">
            <a:lnSpc>
              <a:spcPct val="100000"/>
            </a:lnSpc>
            <a:spcBef>
              <a:spcPct val="0"/>
            </a:spcBef>
            <a:spcAft>
              <a:spcPct val="35000"/>
            </a:spcAft>
            <a:buNone/>
          </a:pPr>
          <a:r>
            <a:rPr lang="en-US" sz="2000" kern="1200"/>
            <a:t>Set the stage</a:t>
          </a:r>
        </a:p>
      </dsp:txBody>
      <dsp:txXfrm>
        <a:off x="893852" y="330"/>
        <a:ext cx="4732020" cy="773898"/>
      </dsp:txXfrm>
    </dsp:sp>
    <dsp:sp modelId="{D0EB2748-1C06-4B75-A081-3AC4FD00838F}">
      <dsp:nvSpPr>
        <dsp:cNvPr id="0" name=""/>
        <dsp:cNvSpPr/>
      </dsp:nvSpPr>
      <dsp:spPr>
        <a:xfrm>
          <a:off x="5625872" y="330"/>
          <a:ext cx="4889727" cy="77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4" tIns="81904" rIns="81904" bIns="81904" numCol="1" spcCol="1270" anchor="ctr" anchorCtr="0">
          <a:noAutofit/>
        </a:bodyPr>
        <a:lstStyle/>
        <a:p>
          <a:pPr marL="0" lvl="0" indent="0" algn="l" defTabSz="666750">
            <a:lnSpc>
              <a:spcPct val="100000"/>
            </a:lnSpc>
            <a:spcBef>
              <a:spcPct val="0"/>
            </a:spcBef>
            <a:spcAft>
              <a:spcPct val="35000"/>
            </a:spcAft>
            <a:buNone/>
          </a:pPr>
          <a:r>
            <a:rPr lang="en-US" sz="1500" kern="1200"/>
            <a:t>Timing, place, context</a:t>
          </a:r>
        </a:p>
      </dsp:txBody>
      <dsp:txXfrm>
        <a:off x="5625872" y="330"/>
        <a:ext cx="4889727" cy="773898"/>
      </dsp:txXfrm>
    </dsp:sp>
    <dsp:sp modelId="{9CF4EC8C-81FB-47E5-92F3-69521271CE04}">
      <dsp:nvSpPr>
        <dsp:cNvPr id="0" name=""/>
        <dsp:cNvSpPr/>
      </dsp:nvSpPr>
      <dsp:spPr>
        <a:xfrm>
          <a:off x="0" y="967703"/>
          <a:ext cx="10515600" cy="77389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B93D13-0457-4AF2-80C7-33E86DCE0266}">
      <dsp:nvSpPr>
        <dsp:cNvPr id="0" name=""/>
        <dsp:cNvSpPr/>
      </dsp:nvSpPr>
      <dsp:spPr>
        <a:xfrm>
          <a:off x="234104" y="1141830"/>
          <a:ext cx="425643" cy="4256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6DBC98-2597-4F16-8F16-2314BBDF76E2}">
      <dsp:nvSpPr>
        <dsp:cNvPr id="0" name=""/>
        <dsp:cNvSpPr/>
      </dsp:nvSpPr>
      <dsp:spPr>
        <a:xfrm>
          <a:off x="893852" y="967703"/>
          <a:ext cx="9621747" cy="77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4" tIns="81904" rIns="81904" bIns="81904" numCol="1" spcCol="1270" anchor="ctr" anchorCtr="0">
          <a:noAutofit/>
        </a:bodyPr>
        <a:lstStyle/>
        <a:p>
          <a:pPr marL="0" lvl="0" indent="0" algn="l" defTabSz="889000">
            <a:lnSpc>
              <a:spcPct val="100000"/>
            </a:lnSpc>
            <a:spcBef>
              <a:spcPct val="0"/>
            </a:spcBef>
            <a:spcAft>
              <a:spcPct val="35000"/>
            </a:spcAft>
            <a:buNone/>
          </a:pPr>
          <a:r>
            <a:rPr lang="en-US" sz="2000" kern="1200"/>
            <a:t>Take a few minutes to organize your observations</a:t>
          </a:r>
        </a:p>
      </dsp:txBody>
      <dsp:txXfrm>
        <a:off x="893852" y="967703"/>
        <a:ext cx="9621747" cy="773898"/>
      </dsp:txXfrm>
    </dsp:sp>
    <dsp:sp modelId="{7697E9B3-3C50-4F22-A2E5-E846E3BD86DB}">
      <dsp:nvSpPr>
        <dsp:cNvPr id="0" name=""/>
        <dsp:cNvSpPr/>
      </dsp:nvSpPr>
      <dsp:spPr>
        <a:xfrm>
          <a:off x="0" y="1935076"/>
          <a:ext cx="10515600" cy="77389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A55A00-8EF4-4F5B-934C-EE9450A1B716}">
      <dsp:nvSpPr>
        <dsp:cNvPr id="0" name=""/>
        <dsp:cNvSpPr/>
      </dsp:nvSpPr>
      <dsp:spPr>
        <a:xfrm>
          <a:off x="234104" y="2109203"/>
          <a:ext cx="425643" cy="4256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6EAEB2-854C-48B7-82B5-9BFA9C2CF872}">
      <dsp:nvSpPr>
        <dsp:cNvPr id="0" name=""/>
        <dsp:cNvSpPr/>
      </dsp:nvSpPr>
      <dsp:spPr>
        <a:xfrm>
          <a:off x="893852" y="1935076"/>
          <a:ext cx="4732020" cy="77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4" tIns="81904" rIns="81904" bIns="81904" numCol="1" spcCol="1270" anchor="ctr" anchorCtr="0">
          <a:noAutofit/>
        </a:bodyPr>
        <a:lstStyle/>
        <a:p>
          <a:pPr marL="0" lvl="0" indent="0" algn="l" defTabSz="889000">
            <a:lnSpc>
              <a:spcPct val="100000"/>
            </a:lnSpc>
            <a:spcBef>
              <a:spcPct val="0"/>
            </a:spcBef>
            <a:spcAft>
              <a:spcPct val="35000"/>
            </a:spcAft>
            <a:buNone/>
          </a:pPr>
          <a:r>
            <a:rPr lang="en-US" sz="2000" kern="1200"/>
            <a:t>Explain the purpose of the feedback encounter</a:t>
          </a:r>
        </a:p>
      </dsp:txBody>
      <dsp:txXfrm>
        <a:off x="893852" y="1935076"/>
        <a:ext cx="4732020" cy="773898"/>
      </dsp:txXfrm>
    </dsp:sp>
    <dsp:sp modelId="{A34E42FE-0912-4025-AE0A-3A4C107404B6}">
      <dsp:nvSpPr>
        <dsp:cNvPr id="0" name=""/>
        <dsp:cNvSpPr/>
      </dsp:nvSpPr>
      <dsp:spPr>
        <a:xfrm>
          <a:off x="5625872" y="1935076"/>
          <a:ext cx="4889727" cy="77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4" tIns="81904" rIns="81904" bIns="81904" numCol="1" spcCol="1270" anchor="ctr" anchorCtr="0">
          <a:noAutofit/>
        </a:bodyPr>
        <a:lstStyle/>
        <a:p>
          <a:pPr marL="0" lvl="0" indent="0" algn="l" defTabSz="666750">
            <a:lnSpc>
              <a:spcPct val="100000"/>
            </a:lnSpc>
            <a:spcBef>
              <a:spcPct val="0"/>
            </a:spcBef>
            <a:spcAft>
              <a:spcPct val="35000"/>
            </a:spcAft>
            <a:buNone/>
          </a:pPr>
          <a:r>
            <a:rPr lang="en-US" sz="1500" kern="1200"/>
            <a:t>Use the word “feedback”</a:t>
          </a:r>
        </a:p>
        <a:p>
          <a:pPr marL="0" lvl="0" indent="0" algn="l" defTabSz="666750">
            <a:lnSpc>
              <a:spcPct val="100000"/>
            </a:lnSpc>
            <a:spcBef>
              <a:spcPct val="0"/>
            </a:spcBef>
            <a:spcAft>
              <a:spcPct val="35000"/>
            </a:spcAft>
            <a:buNone/>
          </a:pPr>
          <a:r>
            <a:rPr lang="en-US" sz="1500" kern="1200"/>
            <a:t>Feedback often goes unrecognized</a:t>
          </a:r>
        </a:p>
      </dsp:txBody>
      <dsp:txXfrm>
        <a:off x="5625872" y="1935076"/>
        <a:ext cx="4889727" cy="7738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994E4-689F-4978-807A-0A2381D85915}">
      <dsp:nvSpPr>
        <dsp:cNvPr id="0" name=""/>
        <dsp:cNvSpPr/>
      </dsp:nvSpPr>
      <dsp:spPr>
        <a:xfrm>
          <a:off x="0" y="365"/>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92EC2-7A16-45A2-B375-B733A6D3C0DC}">
      <dsp:nvSpPr>
        <dsp:cNvPr id="0" name=""/>
        <dsp:cNvSpPr/>
      </dsp:nvSpPr>
      <dsp:spPr>
        <a:xfrm>
          <a:off x="0" y="365"/>
          <a:ext cx="10515600" cy="598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Assess degree of insight</a:t>
          </a:r>
        </a:p>
      </dsp:txBody>
      <dsp:txXfrm>
        <a:off x="0" y="365"/>
        <a:ext cx="10515600" cy="598555"/>
      </dsp:txXfrm>
    </dsp:sp>
    <dsp:sp modelId="{0F6D9C17-0A7E-4791-B8C2-208A40EC4E11}">
      <dsp:nvSpPr>
        <dsp:cNvPr id="0" name=""/>
        <dsp:cNvSpPr/>
      </dsp:nvSpPr>
      <dsp:spPr>
        <a:xfrm>
          <a:off x="0" y="598921"/>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8A5270-1240-4BCE-AC23-6F8ADE848E39}">
      <dsp:nvSpPr>
        <dsp:cNvPr id="0" name=""/>
        <dsp:cNvSpPr/>
      </dsp:nvSpPr>
      <dsp:spPr>
        <a:xfrm>
          <a:off x="0" y="598921"/>
          <a:ext cx="10515600" cy="598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Avoid duplicating effort</a:t>
          </a:r>
        </a:p>
      </dsp:txBody>
      <dsp:txXfrm>
        <a:off x="0" y="598921"/>
        <a:ext cx="10515600" cy="598555"/>
      </dsp:txXfrm>
    </dsp:sp>
    <dsp:sp modelId="{A7D1422D-813F-4799-8DD5-31E671C08B30}">
      <dsp:nvSpPr>
        <dsp:cNvPr id="0" name=""/>
        <dsp:cNvSpPr/>
      </dsp:nvSpPr>
      <dsp:spPr>
        <a:xfrm>
          <a:off x="0" y="1197477"/>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EE55AB-372E-427D-A314-7B229D6AD2C5}">
      <dsp:nvSpPr>
        <dsp:cNvPr id="0" name=""/>
        <dsp:cNvSpPr/>
      </dsp:nvSpPr>
      <dsp:spPr>
        <a:xfrm>
          <a:off x="0" y="1197477"/>
          <a:ext cx="10515600" cy="598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Encourages long-term habit of self reflection</a:t>
          </a:r>
        </a:p>
      </dsp:txBody>
      <dsp:txXfrm>
        <a:off x="0" y="1197477"/>
        <a:ext cx="10515600" cy="598555"/>
      </dsp:txXfrm>
    </dsp:sp>
    <dsp:sp modelId="{F6D3028C-117E-41DE-92D7-01BAB2E3061B}">
      <dsp:nvSpPr>
        <dsp:cNvPr id="0" name=""/>
        <dsp:cNvSpPr/>
      </dsp:nvSpPr>
      <dsp:spPr>
        <a:xfrm>
          <a:off x="0" y="1796032"/>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BB0EC8-64B5-4526-BD3F-16C69CEC056A}">
      <dsp:nvSpPr>
        <dsp:cNvPr id="0" name=""/>
        <dsp:cNvSpPr/>
      </dsp:nvSpPr>
      <dsp:spPr>
        <a:xfrm>
          <a:off x="0" y="1796032"/>
          <a:ext cx="10515600" cy="598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Helps feedback be bidirectional</a:t>
          </a:r>
        </a:p>
      </dsp:txBody>
      <dsp:txXfrm>
        <a:off x="0" y="1796032"/>
        <a:ext cx="10515600" cy="598555"/>
      </dsp:txXfrm>
    </dsp:sp>
    <dsp:sp modelId="{5AE22F50-2D9E-4D6C-83E0-1A8C570E47E8}">
      <dsp:nvSpPr>
        <dsp:cNvPr id="0" name=""/>
        <dsp:cNvSpPr/>
      </dsp:nvSpPr>
      <dsp:spPr>
        <a:xfrm>
          <a:off x="0" y="2394588"/>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31FC7C-7840-4684-AED0-3BB5CD5B254C}">
      <dsp:nvSpPr>
        <dsp:cNvPr id="0" name=""/>
        <dsp:cNvSpPr/>
      </dsp:nvSpPr>
      <dsp:spPr>
        <a:xfrm>
          <a:off x="0" y="2394588"/>
          <a:ext cx="10515600" cy="598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Most of the time, people will realize when things are going well or not</a:t>
          </a:r>
        </a:p>
      </dsp:txBody>
      <dsp:txXfrm>
        <a:off x="0" y="2394588"/>
        <a:ext cx="10515600" cy="5985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E2504-3317-4F5C-815B-EA3248462D9B}">
      <dsp:nvSpPr>
        <dsp:cNvPr id="0" name=""/>
        <dsp:cNvSpPr/>
      </dsp:nvSpPr>
      <dsp:spPr>
        <a:xfrm>
          <a:off x="0" y="0"/>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AFC130-7E59-4298-9601-F15618273595}">
      <dsp:nvSpPr>
        <dsp:cNvPr id="0" name=""/>
        <dsp:cNvSpPr/>
      </dsp:nvSpPr>
      <dsp:spPr>
        <a:xfrm>
          <a:off x="0" y="0"/>
          <a:ext cx="10515600" cy="53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What do you want the learner to maintain?</a:t>
          </a:r>
        </a:p>
      </dsp:txBody>
      <dsp:txXfrm>
        <a:off x="0" y="0"/>
        <a:ext cx="10515600" cy="535223"/>
      </dsp:txXfrm>
    </dsp:sp>
    <dsp:sp modelId="{C1986D1D-E231-4B5F-BECE-BCC33FAF5F1E}">
      <dsp:nvSpPr>
        <dsp:cNvPr id="0" name=""/>
        <dsp:cNvSpPr/>
      </dsp:nvSpPr>
      <dsp:spPr>
        <a:xfrm>
          <a:off x="0" y="535223"/>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6DC9F3-6C03-4A4E-BE3B-20476C3B3BD6}">
      <dsp:nvSpPr>
        <dsp:cNvPr id="0" name=""/>
        <dsp:cNvSpPr/>
      </dsp:nvSpPr>
      <dsp:spPr>
        <a:xfrm>
          <a:off x="0" y="535223"/>
          <a:ext cx="10515600" cy="53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Just as important as corrective feedback</a:t>
          </a:r>
        </a:p>
      </dsp:txBody>
      <dsp:txXfrm>
        <a:off x="0" y="535223"/>
        <a:ext cx="10515600" cy="535223"/>
      </dsp:txXfrm>
    </dsp:sp>
    <dsp:sp modelId="{8224D037-8999-4B58-B995-9A97C77519F5}">
      <dsp:nvSpPr>
        <dsp:cNvPr id="0" name=""/>
        <dsp:cNvSpPr/>
      </dsp:nvSpPr>
      <dsp:spPr>
        <a:xfrm>
          <a:off x="0" y="1070446"/>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025D7-6104-41A5-A0BF-C2A7B8CF48D3}">
      <dsp:nvSpPr>
        <dsp:cNvPr id="0" name=""/>
        <dsp:cNvSpPr/>
      </dsp:nvSpPr>
      <dsp:spPr>
        <a:xfrm>
          <a:off x="0" y="1070446"/>
          <a:ext cx="10515600" cy="53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Can piggy-back off self-assessment if appropriate</a:t>
          </a:r>
        </a:p>
      </dsp:txBody>
      <dsp:txXfrm>
        <a:off x="0" y="1070446"/>
        <a:ext cx="10515600" cy="535223"/>
      </dsp:txXfrm>
    </dsp:sp>
    <dsp:sp modelId="{B4A2E73B-849C-4CB4-BF7A-A15531B45DE5}">
      <dsp:nvSpPr>
        <dsp:cNvPr id="0" name=""/>
        <dsp:cNvSpPr/>
      </dsp:nvSpPr>
      <dsp:spPr>
        <a:xfrm>
          <a:off x="0" y="1605670"/>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B1477-EF07-4937-A85E-CC839C873365}">
      <dsp:nvSpPr>
        <dsp:cNvPr id="0" name=""/>
        <dsp:cNvSpPr/>
      </dsp:nvSpPr>
      <dsp:spPr>
        <a:xfrm>
          <a:off x="0" y="1605670"/>
          <a:ext cx="10515600" cy="53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Keep it to 1-3 points</a:t>
          </a:r>
        </a:p>
      </dsp:txBody>
      <dsp:txXfrm>
        <a:off x="0" y="1605670"/>
        <a:ext cx="10515600" cy="5352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AB667-25CF-4A98-B2E4-52AB4477874D}">
      <dsp:nvSpPr>
        <dsp:cNvPr id="0" name=""/>
        <dsp:cNvSpPr/>
      </dsp:nvSpPr>
      <dsp:spPr>
        <a:xfrm>
          <a:off x="0" y="0"/>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3B2CB1-555E-4F82-B3E4-A2AE8979215A}">
      <dsp:nvSpPr>
        <dsp:cNvPr id="0" name=""/>
        <dsp:cNvSpPr/>
      </dsp:nvSpPr>
      <dsp:spPr>
        <a:xfrm>
          <a:off x="0" y="0"/>
          <a:ext cx="10515600" cy="544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High priority issues</a:t>
          </a:r>
        </a:p>
      </dsp:txBody>
      <dsp:txXfrm>
        <a:off x="0" y="0"/>
        <a:ext cx="10515600" cy="544490"/>
      </dsp:txXfrm>
    </dsp:sp>
    <dsp:sp modelId="{065AF845-13C3-49BB-B252-D8FC6B40BF44}">
      <dsp:nvSpPr>
        <dsp:cNvPr id="0" name=""/>
        <dsp:cNvSpPr/>
      </dsp:nvSpPr>
      <dsp:spPr>
        <a:xfrm>
          <a:off x="0" y="544491"/>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EEFDFA-9DB8-4C65-860C-6823246703A7}">
      <dsp:nvSpPr>
        <dsp:cNvPr id="0" name=""/>
        <dsp:cNvSpPr/>
      </dsp:nvSpPr>
      <dsp:spPr>
        <a:xfrm>
          <a:off x="0" y="544490"/>
          <a:ext cx="10515600" cy="544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Should also include suggestions for improvement</a:t>
          </a:r>
        </a:p>
      </dsp:txBody>
      <dsp:txXfrm>
        <a:off x="0" y="544490"/>
        <a:ext cx="10515600" cy="544490"/>
      </dsp:txXfrm>
    </dsp:sp>
    <dsp:sp modelId="{6A94A02F-6BCF-4742-B520-D5A25CB30EAB}">
      <dsp:nvSpPr>
        <dsp:cNvPr id="0" name=""/>
        <dsp:cNvSpPr/>
      </dsp:nvSpPr>
      <dsp:spPr>
        <a:xfrm>
          <a:off x="0" y="1088982"/>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EDECEF-16E1-4CDD-B662-FC396A009021}">
      <dsp:nvSpPr>
        <dsp:cNvPr id="0" name=""/>
        <dsp:cNvSpPr/>
      </dsp:nvSpPr>
      <dsp:spPr>
        <a:xfrm>
          <a:off x="0" y="1088981"/>
          <a:ext cx="10515600" cy="544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“I” statements can be helpful</a:t>
          </a:r>
        </a:p>
      </dsp:txBody>
      <dsp:txXfrm>
        <a:off x="0" y="1088981"/>
        <a:ext cx="10515600" cy="544490"/>
      </dsp:txXfrm>
    </dsp:sp>
    <dsp:sp modelId="{E589AECD-6373-4E66-BBAF-583BAA5106B9}">
      <dsp:nvSpPr>
        <dsp:cNvPr id="0" name=""/>
        <dsp:cNvSpPr/>
      </dsp:nvSpPr>
      <dsp:spPr>
        <a:xfrm>
          <a:off x="0" y="1633472"/>
          <a:ext cx="10515600"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2C8FE6-F579-442D-8916-B59B05C33878}">
      <dsp:nvSpPr>
        <dsp:cNvPr id="0" name=""/>
        <dsp:cNvSpPr/>
      </dsp:nvSpPr>
      <dsp:spPr>
        <a:xfrm>
          <a:off x="0" y="1633472"/>
          <a:ext cx="10515600" cy="544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Listen to excuses, but still give the feedback needed</a:t>
          </a:r>
        </a:p>
      </dsp:txBody>
      <dsp:txXfrm>
        <a:off x="0" y="1633472"/>
        <a:ext cx="10515600" cy="5444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AE4D2-F78F-4365-9F5E-CB3493619C67}">
      <dsp:nvSpPr>
        <dsp:cNvPr id="0" name=""/>
        <dsp:cNvSpPr/>
      </dsp:nvSpPr>
      <dsp:spPr>
        <a:xfrm>
          <a:off x="593660" y="221795"/>
          <a:ext cx="1852875" cy="185287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8B0091-F80D-4112-9085-8631F58D5E14}">
      <dsp:nvSpPr>
        <dsp:cNvPr id="0" name=""/>
        <dsp:cNvSpPr/>
      </dsp:nvSpPr>
      <dsp:spPr>
        <a:xfrm>
          <a:off x="988535" y="616670"/>
          <a:ext cx="1063125" cy="1063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924D5B-AC23-4144-927F-EBABEFC834C8}">
      <dsp:nvSpPr>
        <dsp:cNvPr id="0" name=""/>
        <dsp:cNvSpPr/>
      </dsp:nvSpPr>
      <dsp:spPr>
        <a:xfrm>
          <a:off x="1348" y="2651795"/>
          <a:ext cx="30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Ideally learner-generated</a:t>
          </a:r>
        </a:p>
      </dsp:txBody>
      <dsp:txXfrm>
        <a:off x="1348" y="2651795"/>
        <a:ext cx="3037500" cy="720000"/>
      </dsp:txXfrm>
    </dsp:sp>
    <dsp:sp modelId="{22CB62F9-A4C2-4067-BFD9-49B193FDCEC3}">
      <dsp:nvSpPr>
        <dsp:cNvPr id="0" name=""/>
        <dsp:cNvSpPr/>
      </dsp:nvSpPr>
      <dsp:spPr>
        <a:xfrm>
          <a:off x="4162723" y="221795"/>
          <a:ext cx="1852875" cy="185287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97D1C8-9350-4812-8E7E-ADB50AC27383}">
      <dsp:nvSpPr>
        <dsp:cNvPr id="0" name=""/>
        <dsp:cNvSpPr/>
      </dsp:nvSpPr>
      <dsp:spPr>
        <a:xfrm>
          <a:off x="4557598" y="616670"/>
          <a:ext cx="1063125" cy="1063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8F6B4F-7D37-40AB-8F8B-9FDAD3956C94}">
      <dsp:nvSpPr>
        <dsp:cNvPr id="0" name=""/>
        <dsp:cNvSpPr/>
      </dsp:nvSpPr>
      <dsp:spPr>
        <a:xfrm>
          <a:off x="3570410" y="2651795"/>
          <a:ext cx="30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Keep it specific and focused</a:t>
          </a:r>
        </a:p>
      </dsp:txBody>
      <dsp:txXfrm>
        <a:off x="3570410" y="2651795"/>
        <a:ext cx="3037500" cy="720000"/>
      </dsp:txXfrm>
    </dsp:sp>
    <dsp:sp modelId="{3FDE62DE-5A97-4BE9-B817-CAFE3EF96749}">
      <dsp:nvSpPr>
        <dsp:cNvPr id="0" name=""/>
        <dsp:cNvSpPr/>
      </dsp:nvSpPr>
      <dsp:spPr>
        <a:xfrm>
          <a:off x="7731786" y="221795"/>
          <a:ext cx="1852875" cy="185287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C45590-EAFC-4DA2-ABBA-A59F840B5E94}">
      <dsp:nvSpPr>
        <dsp:cNvPr id="0" name=""/>
        <dsp:cNvSpPr/>
      </dsp:nvSpPr>
      <dsp:spPr>
        <a:xfrm>
          <a:off x="8126661" y="616670"/>
          <a:ext cx="1063125" cy="1063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AF56F6-07DC-47D6-B912-2F414302B282}">
      <dsp:nvSpPr>
        <dsp:cNvPr id="0" name=""/>
        <dsp:cNvSpPr/>
      </dsp:nvSpPr>
      <dsp:spPr>
        <a:xfrm>
          <a:off x="7139473" y="2651795"/>
          <a:ext cx="30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Have a plan for follow-up if possible</a:t>
          </a:r>
        </a:p>
      </dsp:txBody>
      <dsp:txXfrm>
        <a:off x="7139473" y="2651795"/>
        <a:ext cx="30375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1C63A-C210-43C6-B37D-68441D6701B7}">
      <dsp:nvSpPr>
        <dsp:cNvPr id="0" name=""/>
        <dsp:cNvSpPr/>
      </dsp:nvSpPr>
      <dsp:spPr>
        <a:xfrm>
          <a:off x="0" y="583958"/>
          <a:ext cx="10178321" cy="10780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87D4A2-9DA5-45B9-8E88-36AA1C0E645A}">
      <dsp:nvSpPr>
        <dsp:cNvPr id="0" name=""/>
        <dsp:cNvSpPr/>
      </dsp:nvSpPr>
      <dsp:spPr>
        <a:xfrm>
          <a:off x="326118" y="826525"/>
          <a:ext cx="592942" cy="5929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B4ED69-906E-4643-B6A0-E43A46485A11}">
      <dsp:nvSpPr>
        <dsp:cNvPr id="0" name=""/>
        <dsp:cNvSpPr/>
      </dsp:nvSpPr>
      <dsp:spPr>
        <a:xfrm>
          <a:off x="1245179" y="583958"/>
          <a:ext cx="8933142" cy="1078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97" tIns="114097" rIns="114097" bIns="114097" numCol="1" spcCol="1270" anchor="ctr" anchorCtr="0">
          <a:noAutofit/>
        </a:bodyPr>
        <a:lstStyle/>
        <a:p>
          <a:pPr marL="0" lvl="0" indent="0" algn="l" defTabSz="1111250">
            <a:lnSpc>
              <a:spcPct val="100000"/>
            </a:lnSpc>
            <a:spcBef>
              <a:spcPct val="0"/>
            </a:spcBef>
            <a:spcAft>
              <a:spcPct val="35000"/>
            </a:spcAft>
            <a:buNone/>
          </a:pPr>
          <a:r>
            <a:rPr lang="en-US" sz="2500" kern="1200"/>
            <a:t>Check to assess learner understanding</a:t>
          </a:r>
        </a:p>
      </dsp:txBody>
      <dsp:txXfrm>
        <a:off x="1245179" y="583958"/>
        <a:ext cx="8933142" cy="1078077"/>
      </dsp:txXfrm>
    </dsp:sp>
    <dsp:sp modelId="{E15CCBBA-880A-48BE-960A-20FC18140108}">
      <dsp:nvSpPr>
        <dsp:cNvPr id="0" name=""/>
        <dsp:cNvSpPr/>
      </dsp:nvSpPr>
      <dsp:spPr>
        <a:xfrm>
          <a:off x="0" y="1931555"/>
          <a:ext cx="10178321" cy="10780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181A01-3B1E-4F54-AF1C-185CA12F1960}">
      <dsp:nvSpPr>
        <dsp:cNvPr id="0" name=""/>
        <dsp:cNvSpPr/>
      </dsp:nvSpPr>
      <dsp:spPr>
        <a:xfrm>
          <a:off x="326118" y="2174122"/>
          <a:ext cx="592942" cy="5929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86238A-ACC4-44CE-93F6-DDBC46A8A411}">
      <dsp:nvSpPr>
        <dsp:cNvPr id="0" name=""/>
        <dsp:cNvSpPr/>
      </dsp:nvSpPr>
      <dsp:spPr>
        <a:xfrm>
          <a:off x="1245179" y="1931555"/>
          <a:ext cx="8933142" cy="1078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97" tIns="114097" rIns="114097" bIns="114097" numCol="1" spcCol="1270" anchor="ctr" anchorCtr="0">
          <a:noAutofit/>
        </a:bodyPr>
        <a:lstStyle/>
        <a:p>
          <a:pPr marL="0" lvl="0" indent="0" algn="l" defTabSz="1111250">
            <a:lnSpc>
              <a:spcPct val="100000"/>
            </a:lnSpc>
            <a:spcBef>
              <a:spcPct val="0"/>
            </a:spcBef>
            <a:spcAft>
              <a:spcPct val="35000"/>
            </a:spcAft>
            <a:buNone/>
          </a:pPr>
          <a:r>
            <a:rPr lang="en-US" sz="2500" kern="1200"/>
            <a:t>Opportunity for clarifying questions</a:t>
          </a:r>
        </a:p>
      </dsp:txBody>
      <dsp:txXfrm>
        <a:off x="1245179" y="1931555"/>
        <a:ext cx="8933142" cy="10780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7C6AC-79FF-45AB-8720-E564419F6B59}" type="datetimeFigureOut">
              <a:rPr lang="en-US" smtClean="0"/>
              <a:t>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E8EBD1-93AE-41FB-9F87-1446F1DA1051}" type="slidenum">
              <a:rPr lang="en-US" smtClean="0"/>
              <a:t>‹#›</a:t>
            </a:fld>
            <a:endParaRPr lang="en-US"/>
          </a:p>
        </p:txBody>
      </p:sp>
    </p:spTree>
    <p:extLst>
      <p:ext uri="{BB962C8B-B14F-4D97-AF65-F5344CB8AC3E}">
        <p14:creationId xmlns:p14="http://schemas.microsoft.com/office/powerpoint/2010/main" val="84127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gaps, improve learning. Support specific needs</a:t>
            </a:r>
          </a:p>
        </p:txBody>
      </p:sp>
      <p:sp>
        <p:nvSpPr>
          <p:cNvPr id="4" name="Slide Number Placeholder 3"/>
          <p:cNvSpPr>
            <a:spLocks noGrp="1"/>
          </p:cNvSpPr>
          <p:nvPr>
            <p:ph type="sldNum" sz="quarter" idx="5"/>
          </p:nvPr>
        </p:nvSpPr>
        <p:spPr/>
        <p:txBody>
          <a:bodyPr/>
          <a:lstStyle/>
          <a:p>
            <a:fld id="{1EE8EBD1-93AE-41FB-9F87-1446F1DA1051}" type="slidenum">
              <a:rPr lang="en-US" smtClean="0"/>
              <a:t>5</a:t>
            </a:fld>
            <a:endParaRPr lang="en-US"/>
          </a:p>
        </p:txBody>
      </p:sp>
    </p:spTree>
    <p:extLst>
      <p:ext uri="{BB962C8B-B14F-4D97-AF65-F5344CB8AC3E}">
        <p14:creationId xmlns:p14="http://schemas.microsoft.com/office/powerpoint/2010/main" val="242247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Need to Feed(back) MAJ Jeffrey </a:t>
            </a:r>
            <a:r>
              <a:rPr lang="en-US" dirty="0" err="1"/>
              <a:t>Burket</a:t>
            </a:r>
            <a:r>
              <a:rPr lang="en-US" dirty="0"/>
              <a:t>, MD Madigan Faculty Development Fellowship Madigan Army Medical Center</a:t>
            </a:r>
          </a:p>
          <a:p>
            <a:endParaRPr lang="en-US" dirty="0"/>
          </a:p>
        </p:txBody>
      </p:sp>
      <p:sp>
        <p:nvSpPr>
          <p:cNvPr id="4" name="Slide Number Placeholder 3"/>
          <p:cNvSpPr>
            <a:spLocks noGrp="1"/>
          </p:cNvSpPr>
          <p:nvPr>
            <p:ph type="sldNum" sz="quarter" idx="5"/>
          </p:nvPr>
        </p:nvSpPr>
        <p:spPr/>
        <p:txBody>
          <a:bodyPr/>
          <a:lstStyle/>
          <a:p>
            <a:fld id="{1EE8EBD1-93AE-41FB-9F87-1446F1DA1051}" type="slidenum">
              <a:rPr lang="en-US" smtClean="0"/>
              <a:t>6</a:t>
            </a:fld>
            <a:endParaRPr lang="en-US"/>
          </a:p>
        </p:txBody>
      </p:sp>
    </p:spTree>
    <p:extLst>
      <p:ext uri="{BB962C8B-B14F-4D97-AF65-F5344CB8AC3E}">
        <p14:creationId xmlns:p14="http://schemas.microsoft.com/office/powerpoint/2010/main" val="2286168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(McCutcheon and </a:t>
            </a:r>
            <a:r>
              <a:rPr lang="en-US" sz="1200" dirty="0" err="1"/>
              <a:t>Duchemin</a:t>
            </a:r>
            <a:r>
              <a:rPr lang="en-US" sz="1200" dirty="0"/>
              <a:t> 2020)</a:t>
            </a:r>
          </a:p>
          <a:p>
            <a:endParaRPr lang="en-US" dirty="0"/>
          </a:p>
        </p:txBody>
      </p:sp>
      <p:sp>
        <p:nvSpPr>
          <p:cNvPr id="4" name="Slide Number Placeholder 3"/>
          <p:cNvSpPr>
            <a:spLocks noGrp="1"/>
          </p:cNvSpPr>
          <p:nvPr>
            <p:ph type="sldNum" sz="quarter" idx="5"/>
          </p:nvPr>
        </p:nvSpPr>
        <p:spPr/>
        <p:txBody>
          <a:bodyPr/>
          <a:lstStyle/>
          <a:p>
            <a:fld id="{1EE8EBD1-93AE-41FB-9F87-1446F1DA1051}" type="slidenum">
              <a:rPr lang="en-US" smtClean="0"/>
              <a:t>7</a:t>
            </a:fld>
            <a:endParaRPr lang="en-US"/>
          </a:p>
        </p:txBody>
      </p:sp>
    </p:spTree>
    <p:extLst>
      <p:ext uri="{BB962C8B-B14F-4D97-AF65-F5344CB8AC3E}">
        <p14:creationId xmlns:p14="http://schemas.microsoft.com/office/powerpoint/2010/main" val="1461654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right after a week of nights, not in the best head space for feedback</a:t>
            </a:r>
          </a:p>
        </p:txBody>
      </p:sp>
      <p:sp>
        <p:nvSpPr>
          <p:cNvPr id="4" name="Slide Number Placeholder 3"/>
          <p:cNvSpPr>
            <a:spLocks noGrp="1"/>
          </p:cNvSpPr>
          <p:nvPr>
            <p:ph type="sldNum" sz="quarter" idx="5"/>
          </p:nvPr>
        </p:nvSpPr>
        <p:spPr/>
        <p:txBody>
          <a:bodyPr/>
          <a:lstStyle/>
          <a:p>
            <a:fld id="{1EE8EBD1-93AE-41FB-9F87-1446F1DA1051}" type="slidenum">
              <a:rPr lang="en-US" smtClean="0"/>
              <a:t>10</a:t>
            </a:fld>
            <a:endParaRPr lang="en-US"/>
          </a:p>
        </p:txBody>
      </p:sp>
    </p:spTree>
    <p:extLst>
      <p:ext uri="{BB962C8B-B14F-4D97-AF65-F5344CB8AC3E}">
        <p14:creationId xmlns:p14="http://schemas.microsoft.com/office/powerpoint/2010/main" val="1432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tell me how you think I did with my feedback. What worked well and what are areas I can improve upon.”</a:t>
            </a:r>
          </a:p>
          <a:p>
            <a:endParaRPr lang="en-US" dirty="0"/>
          </a:p>
        </p:txBody>
      </p:sp>
      <p:sp>
        <p:nvSpPr>
          <p:cNvPr id="4" name="Slide Number Placeholder 3"/>
          <p:cNvSpPr>
            <a:spLocks noGrp="1"/>
          </p:cNvSpPr>
          <p:nvPr>
            <p:ph type="sldNum" sz="quarter" idx="5"/>
          </p:nvPr>
        </p:nvSpPr>
        <p:spPr/>
        <p:txBody>
          <a:bodyPr/>
          <a:lstStyle/>
          <a:p>
            <a:fld id="{1EE8EBD1-93AE-41FB-9F87-1446F1DA1051}" type="slidenum">
              <a:rPr lang="en-US" smtClean="0"/>
              <a:t>16</a:t>
            </a:fld>
            <a:endParaRPr lang="en-US"/>
          </a:p>
        </p:txBody>
      </p:sp>
    </p:spTree>
    <p:extLst>
      <p:ext uri="{BB962C8B-B14F-4D97-AF65-F5344CB8AC3E}">
        <p14:creationId xmlns:p14="http://schemas.microsoft.com/office/powerpoint/2010/main" val="106901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3CFAD58-B4CB-4071-9A56-D8C0A1D31197}" type="datetimeFigureOut">
              <a:rPr lang="en-US" smtClean="0"/>
              <a:t>1/2/2023</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E44EAD1-1B9E-4A6A-827C-BBF2B3F956FE}"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543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FAD58-B4CB-4071-9A56-D8C0A1D3119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234684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FAD58-B4CB-4071-9A56-D8C0A1D3119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101660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FAD58-B4CB-4071-9A56-D8C0A1D3119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197294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3CFAD58-B4CB-4071-9A56-D8C0A1D31197}" type="datetimeFigureOut">
              <a:rPr lang="en-US" smtClean="0"/>
              <a:t>1/2/2023</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E44EAD1-1B9E-4A6A-827C-BBF2B3F956FE}"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844254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CFAD58-B4CB-4071-9A56-D8C0A1D31197}"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38624199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CFAD58-B4CB-4071-9A56-D8C0A1D31197}" type="datetimeFigureOut">
              <a:rPr lang="en-US" smtClean="0"/>
              <a:t>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36035636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CFAD58-B4CB-4071-9A56-D8C0A1D31197}" type="datetimeFigureOut">
              <a:rPr lang="en-US" smtClean="0"/>
              <a:t>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3782651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FAD58-B4CB-4071-9A56-D8C0A1D31197}" type="datetimeFigureOut">
              <a:rPr lang="en-US" smtClean="0"/>
              <a:t>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185844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23CFAD58-B4CB-4071-9A56-D8C0A1D31197}" type="datetimeFigureOut">
              <a:rPr lang="en-US" smtClean="0"/>
              <a:t>1/2/2023</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E44EAD1-1B9E-4A6A-827C-BBF2B3F956FE}"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737214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3CFAD58-B4CB-4071-9A56-D8C0A1D31197}" type="datetimeFigureOut">
              <a:rPr lang="en-US" smtClean="0"/>
              <a:t>1/2/2023</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E44EAD1-1B9E-4A6A-827C-BBF2B3F956FE}" type="slidenum">
              <a:rPr lang="en-US" smtClean="0"/>
              <a:t>‹#›</a:t>
            </a:fld>
            <a:endParaRPr lang="en-US"/>
          </a:p>
        </p:txBody>
      </p:sp>
    </p:spTree>
    <p:extLst>
      <p:ext uri="{BB962C8B-B14F-4D97-AF65-F5344CB8AC3E}">
        <p14:creationId xmlns:p14="http://schemas.microsoft.com/office/powerpoint/2010/main" val="377217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3CFAD58-B4CB-4071-9A56-D8C0A1D31197}" type="datetimeFigureOut">
              <a:rPr lang="en-US" smtClean="0"/>
              <a:t>1/2/2023</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E44EAD1-1B9E-4A6A-827C-BBF2B3F956FE}"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293194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48.svg"/><Relationship Id="rId2" Type="http://schemas.openxmlformats.org/officeDocument/2006/relationships/image" Target="../media/image4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Hand placing stars">
            <a:extLst>
              <a:ext uri="{FF2B5EF4-FFF2-40B4-BE49-F238E27FC236}">
                <a16:creationId xmlns:a16="http://schemas.microsoft.com/office/drawing/2014/main" id="{98DA2B20-D73F-0D7A-6C11-C4D1DB51D88C}"/>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23" name="Freeform: Shape 22">
            <a:extLst>
              <a:ext uri="{FF2B5EF4-FFF2-40B4-BE49-F238E27FC236}">
                <a16:creationId xmlns:a16="http://schemas.microsoft.com/office/drawing/2014/main" id="{B72D289C-3FA2-4E6E-964E-B52C692AA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4464" y="0"/>
            <a:ext cx="10777537" cy="6858000"/>
          </a:xfrm>
          <a:custGeom>
            <a:avLst/>
            <a:gdLst>
              <a:gd name="connsiteX0" fmla="*/ 0 w 10777537"/>
              <a:gd name="connsiteY0" fmla="*/ 0 h 6858000"/>
              <a:gd name="connsiteX1" fmla="*/ 10777537 w 10777537"/>
              <a:gd name="connsiteY1" fmla="*/ 0 h 6858000"/>
              <a:gd name="connsiteX2" fmla="*/ 10777537 w 10777537"/>
              <a:gd name="connsiteY2" fmla="*/ 6858000 h 6858000"/>
              <a:gd name="connsiteX3" fmla="*/ 0 w 10777537"/>
              <a:gd name="connsiteY3" fmla="*/ 6858000 h 6858000"/>
              <a:gd name="connsiteX4" fmla="*/ 23812 w 10777537"/>
              <a:gd name="connsiteY4" fmla="*/ 6769100 h 6858000"/>
              <a:gd name="connsiteX5" fmla="*/ 47625 w 10777537"/>
              <a:gd name="connsiteY5" fmla="*/ 6681788 h 6858000"/>
              <a:gd name="connsiteX6" fmla="*/ 74612 w 10777537"/>
              <a:gd name="connsiteY6" fmla="*/ 6596063 h 6858000"/>
              <a:gd name="connsiteX7" fmla="*/ 104775 w 10777537"/>
              <a:gd name="connsiteY7" fmla="*/ 6513513 h 6858000"/>
              <a:gd name="connsiteX8" fmla="*/ 141287 w 10777537"/>
              <a:gd name="connsiteY8" fmla="*/ 6435725 h 6858000"/>
              <a:gd name="connsiteX9" fmla="*/ 184150 w 10777537"/>
              <a:gd name="connsiteY9" fmla="*/ 6362700 h 6858000"/>
              <a:gd name="connsiteX10" fmla="*/ 230188 w 10777537"/>
              <a:gd name="connsiteY10" fmla="*/ 6300788 h 6858000"/>
              <a:gd name="connsiteX11" fmla="*/ 282575 w 10777537"/>
              <a:gd name="connsiteY11" fmla="*/ 6243638 h 6858000"/>
              <a:gd name="connsiteX12" fmla="*/ 339725 w 10777537"/>
              <a:gd name="connsiteY12" fmla="*/ 6188075 h 6858000"/>
              <a:gd name="connsiteX13" fmla="*/ 403225 w 10777537"/>
              <a:gd name="connsiteY13" fmla="*/ 6134100 h 6858000"/>
              <a:gd name="connsiteX14" fmla="*/ 466725 w 10777537"/>
              <a:gd name="connsiteY14" fmla="*/ 6084888 h 6858000"/>
              <a:gd name="connsiteX15" fmla="*/ 533400 w 10777537"/>
              <a:gd name="connsiteY15" fmla="*/ 6032500 h 6858000"/>
              <a:gd name="connsiteX16" fmla="*/ 601663 w 10777537"/>
              <a:gd name="connsiteY16" fmla="*/ 5983288 h 6858000"/>
              <a:gd name="connsiteX17" fmla="*/ 666750 w 10777537"/>
              <a:gd name="connsiteY17" fmla="*/ 5930900 h 6858000"/>
              <a:gd name="connsiteX18" fmla="*/ 731838 w 10777537"/>
              <a:gd name="connsiteY18" fmla="*/ 5878513 h 6858000"/>
              <a:gd name="connsiteX19" fmla="*/ 792163 w 10777537"/>
              <a:gd name="connsiteY19" fmla="*/ 5824538 h 6858000"/>
              <a:gd name="connsiteX20" fmla="*/ 847725 w 10777537"/>
              <a:gd name="connsiteY20" fmla="*/ 5767388 h 6858000"/>
              <a:gd name="connsiteX21" fmla="*/ 896938 w 10777537"/>
              <a:gd name="connsiteY21" fmla="*/ 5707063 h 6858000"/>
              <a:gd name="connsiteX22" fmla="*/ 941388 w 10777537"/>
              <a:gd name="connsiteY22" fmla="*/ 5643563 h 6858000"/>
              <a:gd name="connsiteX23" fmla="*/ 974725 w 10777537"/>
              <a:gd name="connsiteY23" fmla="*/ 5575300 h 6858000"/>
              <a:gd name="connsiteX24" fmla="*/ 1000125 w 10777537"/>
              <a:gd name="connsiteY24" fmla="*/ 5499100 h 6858000"/>
              <a:gd name="connsiteX25" fmla="*/ 1014413 w 10777537"/>
              <a:gd name="connsiteY25" fmla="*/ 5418138 h 6858000"/>
              <a:gd name="connsiteX26" fmla="*/ 1020763 w 10777537"/>
              <a:gd name="connsiteY26" fmla="*/ 5334000 h 6858000"/>
              <a:gd name="connsiteX27" fmla="*/ 1020763 w 10777537"/>
              <a:gd name="connsiteY27" fmla="*/ 5249863 h 6858000"/>
              <a:gd name="connsiteX28" fmla="*/ 1014413 w 10777537"/>
              <a:gd name="connsiteY28" fmla="*/ 5162550 h 6858000"/>
              <a:gd name="connsiteX29" fmla="*/ 1003300 w 10777537"/>
              <a:gd name="connsiteY29" fmla="*/ 5072063 h 6858000"/>
              <a:gd name="connsiteX30" fmla="*/ 990600 w 10777537"/>
              <a:gd name="connsiteY30" fmla="*/ 4983163 h 6858000"/>
              <a:gd name="connsiteX31" fmla="*/ 979488 w 10777537"/>
              <a:gd name="connsiteY31" fmla="*/ 4894263 h 6858000"/>
              <a:gd name="connsiteX32" fmla="*/ 968375 w 10777537"/>
              <a:gd name="connsiteY32" fmla="*/ 4805363 h 6858000"/>
              <a:gd name="connsiteX33" fmla="*/ 960438 w 10777537"/>
              <a:gd name="connsiteY33" fmla="*/ 4714875 h 6858000"/>
              <a:gd name="connsiteX34" fmla="*/ 957263 w 10777537"/>
              <a:gd name="connsiteY34" fmla="*/ 4627563 h 6858000"/>
              <a:gd name="connsiteX35" fmla="*/ 962025 w 10777537"/>
              <a:gd name="connsiteY35" fmla="*/ 4543425 h 6858000"/>
              <a:gd name="connsiteX36" fmla="*/ 973138 w 10777537"/>
              <a:gd name="connsiteY36" fmla="*/ 4459288 h 6858000"/>
              <a:gd name="connsiteX37" fmla="*/ 993775 w 10777537"/>
              <a:gd name="connsiteY37" fmla="*/ 4381500 h 6858000"/>
              <a:gd name="connsiteX38" fmla="*/ 1022350 w 10777537"/>
              <a:gd name="connsiteY38" fmla="*/ 4302125 h 6858000"/>
              <a:gd name="connsiteX39" fmla="*/ 1057275 w 10777537"/>
              <a:gd name="connsiteY39" fmla="*/ 4224338 h 6858000"/>
              <a:gd name="connsiteX40" fmla="*/ 1098550 w 10777537"/>
              <a:gd name="connsiteY40" fmla="*/ 4146550 h 6858000"/>
              <a:gd name="connsiteX41" fmla="*/ 1143000 w 10777537"/>
              <a:gd name="connsiteY41" fmla="*/ 4068763 h 6858000"/>
              <a:gd name="connsiteX42" fmla="*/ 1189038 w 10777537"/>
              <a:gd name="connsiteY42" fmla="*/ 3989388 h 6858000"/>
              <a:gd name="connsiteX43" fmla="*/ 1235075 w 10777537"/>
              <a:gd name="connsiteY43" fmla="*/ 3913188 h 6858000"/>
              <a:gd name="connsiteX44" fmla="*/ 1277938 w 10777537"/>
              <a:gd name="connsiteY44" fmla="*/ 3833813 h 6858000"/>
              <a:gd name="connsiteX45" fmla="*/ 1317625 w 10777537"/>
              <a:gd name="connsiteY45" fmla="*/ 3756025 h 6858000"/>
              <a:gd name="connsiteX46" fmla="*/ 1350963 w 10777537"/>
              <a:gd name="connsiteY46" fmla="*/ 3673475 h 6858000"/>
              <a:gd name="connsiteX47" fmla="*/ 1377950 w 10777537"/>
              <a:gd name="connsiteY47" fmla="*/ 3592513 h 6858000"/>
              <a:gd name="connsiteX48" fmla="*/ 1393825 w 10777537"/>
              <a:gd name="connsiteY48" fmla="*/ 3511550 h 6858000"/>
              <a:gd name="connsiteX49" fmla="*/ 1400175 w 10777537"/>
              <a:gd name="connsiteY49" fmla="*/ 3429000 h 6858000"/>
              <a:gd name="connsiteX50" fmla="*/ 1393825 w 10777537"/>
              <a:gd name="connsiteY50" fmla="*/ 3346450 h 6858000"/>
              <a:gd name="connsiteX51" fmla="*/ 1377950 w 10777537"/>
              <a:gd name="connsiteY51" fmla="*/ 3265488 h 6858000"/>
              <a:gd name="connsiteX52" fmla="*/ 1350963 w 10777537"/>
              <a:gd name="connsiteY52" fmla="*/ 3184525 h 6858000"/>
              <a:gd name="connsiteX53" fmla="*/ 1317625 w 10777537"/>
              <a:gd name="connsiteY53" fmla="*/ 3101975 h 6858000"/>
              <a:gd name="connsiteX54" fmla="*/ 1277938 w 10777537"/>
              <a:gd name="connsiteY54" fmla="*/ 3024188 h 6858000"/>
              <a:gd name="connsiteX55" fmla="*/ 1235075 w 10777537"/>
              <a:gd name="connsiteY55" fmla="*/ 2944813 h 6858000"/>
              <a:gd name="connsiteX56" fmla="*/ 1189038 w 10777537"/>
              <a:gd name="connsiteY56" fmla="*/ 2868613 h 6858000"/>
              <a:gd name="connsiteX57" fmla="*/ 1143000 w 10777537"/>
              <a:gd name="connsiteY57" fmla="*/ 2789238 h 6858000"/>
              <a:gd name="connsiteX58" fmla="*/ 1098550 w 10777537"/>
              <a:gd name="connsiteY58" fmla="*/ 2711450 h 6858000"/>
              <a:gd name="connsiteX59" fmla="*/ 1057275 w 10777537"/>
              <a:gd name="connsiteY59" fmla="*/ 2633663 h 6858000"/>
              <a:gd name="connsiteX60" fmla="*/ 1022350 w 10777537"/>
              <a:gd name="connsiteY60" fmla="*/ 2555875 h 6858000"/>
              <a:gd name="connsiteX61" fmla="*/ 993775 w 10777537"/>
              <a:gd name="connsiteY61" fmla="*/ 2476500 h 6858000"/>
              <a:gd name="connsiteX62" fmla="*/ 973138 w 10777537"/>
              <a:gd name="connsiteY62" fmla="*/ 2398713 h 6858000"/>
              <a:gd name="connsiteX63" fmla="*/ 962025 w 10777537"/>
              <a:gd name="connsiteY63" fmla="*/ 2314575 h 6858000"/>
              <a:gd name="connsiteX64" fmla="*/ 957263 w 10777537"/>
              <a:gd name="connsiteY64" fmla="*/ 2230438 h 6858000"/>
              <a:gd name="connsiteX65" fmla="*/ 960438 w 10777537"/>
              <a:gd name="connsiteY65" fmla="*/ 2143125 h 6858000"/>
              <a:gd name="connsiteX66" fmla="*/ 968375 w 10777537"/>
              <a:gd name="connsiteY66" fmla="*/ 2052638 h 6858000"/>
              <a:gd name="connsiteX67" fmla="*/ 979488 w 10777537"/>
              <a:gd name="connsiteY67" fmla="*/ 1963738 h 6858000"/>
              <a:gd name="connsiteX68" fmla="*/ 990600 w 10777537"/>
              <a:gd name="connsiteY68" fmla="*/ 1874838 h 6858000"/>
              <a:gd name="connsiteX69" fmla="*/ 1003300 w 10777537"/>
              <a:gd name="connsiteY69" fmla="*/ 1785938 h 6858000"/>
              <a:gd name="connsiteX70" fmla="*/ 1014413 w 10777537"/>
              <a:gd name="connsiteY70" fmla="*/ 1695450 h 6858000"/>
              <a:gd name="connsiteX71" fmla="*/ 1020763 w 10777537"/>
              <a:gd name="connsiteY71" fmla="*/ 1608138 h 6858000"/>
              <a:gd name="connsiteX72" fmla="*/ 1020763 w 10777537"/>
              <a:gd name="connsiteY72" fmla="*/ 1524000 h 6858000"/>
              <a:gd name="connsiteX73" fmla="*/ 1014413 w 10777537"/>
              <a:gd name="connsiteY73" fmla="*/ 1439863 h 6858000"/>
              <a:gd name="connsiteX74" fmla="*/ 1000125 w 10777537"/>
              <a:gd name="connsiteY74" fmla="*/ 1358900 h 6858000"/>
              <a:gd name="connsiteX75" fmla="*/ 974725 w 10777537"/>
              <a:gd name="connsiteY75" fmla="*/ 1282700 h 6858000"/>
              <a:gd name="connsiteX76" fmla="*/ 941388 w 10777537"/>
              <a:gd name="connsiteY76" fmla="*/ 1214438 h 6858000"/>
              <a:gd name="connsiteX77" fmla="*/ 896938 w 10777537"/>
              <a:gd name="connsiteY77" fmla="*/ 1150938 h 6858000"/>
              <a:gd name="connsiteX78" fmla="*/ 847725 w 10777537"/>
              <a:gd name="connsiteY78" fmla="*/ 1090613 h 6858000"/>
              <a:gd name="connsiteX79" fmla="*/ 792163 w 10777537"/>
              <a:gd name="connsiteY79" fmla="*/ 1033463 h 6858000"/>
              <a:gd name="connsiteX80" fmla="*/ 731838 w 10777537"/>
              <a:gd name="connsiteY80" fmla="*/ 979488 h 6858000"/>
              <a:gd name="connsiteX81" fmla="*/ 666750 w 10777537"/>
              <a:gd name="connsiteY81" fmla="*/ 927100 h 6858000"/>
              <a:gd name="connsiteX82" fmla="*/ 601663 w 10777537"/>
              <a:gd name="connsiteY82" fmla="*/ 874713 h 6858000"/>
              <a:gd name="connsiteX83" fmla="*/ 533400 w 10777537"/>
              <a:gd name="connsiteY83" fmla="*/ 825500 h 6858000"/>
              <a:gd name="connsiteX84" fmla="*/ 466725 w 10777537"/>
              <a:gd name="connsiteY84" fmla="*/ 773113 h 6858000"/>
              <a:gd name="connsiteX85" fmla="*/ 403225 w 10777537"/>
              <a:gd name="connsiteY85" fmla="*/ 723900 h 6858000"/>
              <a:gd name="connsiteX86" fmla="*/ 339725 w 10777537"/>
              <a:gd name="connsiteY86" fmla="*/ 669925 h 6858000"/>
              <a:gd name="connsiteX87" fmla="*/ 282575 w 10777537"/>
              <a:gd name="connsiteY87" fmla="*/ 614363 h 6858000"/>
              <a:gd name="connsiteX88" fmla="*/ 230188 w 10777537"/>
              <a:gd name="connsiteY88" fmla="*/ 557213 h 6858000"/>
              <a:gd name="connsiteX89" fmla="*/ 184150 w 10777537"/>
              <a:gd name="connsiteY89" fmla="*/ 495300 h 6858000"/>
              <a:gd name="connsiteX90" fmla="*/ 141287 w 10777537"/>
              <a:gd name="connsiteY90" fmla="*/ 422275 h 6858000"/>
              <a:gd name="connsiteX91" fmla="*/ 104775 w 10777537"/>
              <a:gd name="connsiteY91" fmla="*/ 344488 h 6858000"/>
              <a:gd name="connsiteX92" fmla="*/ 74612 w 10777537"/>
              <a:gd name="connsiteY92" fmla="*/ 261938 h 6858000"/>
              <a:gd name="connsiteX93" fmla="*/ 47625 w 10777537"/>
              <a:gd name="connsiteY93" fmla="*/ 176213 h 6858000"/>
              <a:gd name="connsiteX94" fmla="*/ 23812 w 10777537"/>
              <a:gd name="connsiteY94" fmla="*/ 88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777537" h="6858000">
                <a:moveTo>
                  <a:pt x="0" y="0"/>
                </a:moveTo>
                <a:lnTo>
                  <a:pt x="10777537" y="0"/>
                </a:lnTo>
                <a:lnTo>
                  <a:pt x="10777537" y="6858000"/>
                </a:lnTo>
                <a:lnTo>
                  <a:pt x="0" y="6858000"/>
                </a:lnTo>
                <a:lnTo>
                  <a:pt x="23812" y="6769100"/>
                </a:lnTo>
                <a:lnTo>
                  <a:pt x="47625" y="6681788"/>
                </a:lnTo>
                <a:lnTo>
                  <a:pt x="74612" y="6596063"/>
                </a:lnTo>
                <a:lnTo>
                  <a:pt x="104775" y="6513513"/>
                </a:lnTo>
                <a:lnTo>
                  <a:pt x="141287" y="6435725"/>
                </a:lnTo>
                <a:lnTo>
                  <a:pt x="184150" y="6362700"/>
                </a:lnTo>
                <a:lnTo>
                  <a:pt x="230188" y="6300788"/>
                </a:lnTo>
                <a:lnTo>
                  <a:pt x="282575" y="6243638"/>
                </a:lnTo>
                <a:lnTo>
                  <a:pt x="339725" y="6188075"/>
                </a:lnTo>
                <a:lnTo>
                  <a:pt x="403225" y="6134100"/>
                </a:lnTo>
                <a:lnTo>
                  <a:pt x="466725" y="6084888"/>
                </a:lnTo>
                <a:lnTo>
                  <a:pt x="533400" y="6032500"/>
                </a:lnTo>
                <a:lnTo>
                  <a:pt x="601663" y="5983288"/>
                </a:lnTo>
                <a:lnTo>
                  <a:pt x="666750" y="5930900"/>
                </a:lnTo>
                <a:lnTo>
                  <a:pt x="731838" y="5878513"/>
                </a:lnTo>
                <a:lnTo>
                  <a:pt x="792163" y="5824538"/>
                </a:lnTo>
                <a:lnTo>
                  <a:pt x="847725" y="5767388"/>
                </a:lnTo>
                <a:lnTo>
                  <a:pt x="896938" y="5707063"/>
                </a:lnTo>
                <a:lnTo>
                  <a:pt x="941388" y="5643563"/>
                </a:lnTo>
                <a:lnTo>
                  <a:pt x="974725" y="5575300"/>
                </a:lnTo>
                <a:lnTo>
                  <a:pt x="1000125" y="5499100"/>
                </a:lnTo>
                <a:lnTo>
                  <a:pt x="1014413" y="5418138"/>
                </a:lnTo>
                <a:lnTo>
                  <a:pt x="1020763" y="5334000"/>
                </a:lnTo>
                <a:lnTo>
                  <a:pt x="1020763" y="5249863"/>
                </a:lnTo>
                <a:lnTo>
                  <a:pt x="1014413" y="5162550"/>
                </a:lnTo>
                <a:lnTo>
                  <a:pt x="1003300" y="5072063"/>
                </a:lnTo>
                <a:lnTo>
                  <a:pt x="990600" y="4983163"/>
                </a:lnTo>
                <a:lnTo>
                  <a:pt x="979488" y="4894263"/>
                </a:lnTo>
                <a:lnTo>
                  <a:pt x="968375" y="4805363"/>
                </a:lnTo>
                <a:lnTo>
                  <a:pt x="960438" y="4714875"/>
                </a:lnTo>
                <a:lnTo>
                  <a:pt x="957263" y="4627563"/>
                </a:lnTo>
                <a:lnTo>
                  <a:pt x="962025" y="4543425"/>
                </a:lnTo>
                <a:lnTo>
                  <a:pt x="973138" y="4459288"/>
                </a:lnTo>
                <a:lnTo>
                  <a:pt x="993775" y="4381500"/>
                </a:lnTo>
                <a:lnTo>
                  <a:pt x="1022350" y="4302125"/>
                </a:lnTo>
                <a:lnTo>
                  <a:pt x="1057275" y="4224338"/>
                </a:lnTo>
                <a:lnTo>
                  <a:pt x="1098550" y="4146550"/>
                </a:lnTo>
                <a:lnTo>
                  <a:pt x="1143000" y="4068763"/>
                </a:lnTo>
                <a:lnTo>
                  <a:pt x="1189038" y="3989388"/>
                </a:lnTo>
                <a:lnTo>
                  <a:pt x="1235075" y="3913188"/>
                </a:lnTo>
                <a:lnTo>
                  <a:pt x="1277938" y="3833813"/>
                </a:lnTo>
                <a:lnTo>
                  <a:pt x="1317625" y="3756025"/>
                </a:lnTo>
                <a:lnTo>
                  <a:pt x="1350963" y="3673475"/>
                </a:lnTo>
                <a:lnTo>
                  <a:pt x="1377950" y="3592513"/>
                </a:lnTo>
                <a:lnTo>
                  <a:pt x="1393825" y="3511550"/>
                </a:lnTo>
                <a:lnTo>
                  <a:pt x="1400175" y="3429000"/>
                </a:lnTo>
                <a:lnTo>
                  <a:pt x="1393825" y="3346450"/>
                </a:lnTo>
                <a:lnTo>
                  <a:pt x="1377950" y="3265488"/>
                </a:lnTo>
                <a:lnTo>
                  <a:pt x="1350963" y="3184525"/>
                </a:lnTo>
                <a:lnTo>
                  <a:pt x="1317625" y="3101975"/>
                </a:lnTo>
                <a:lnTo>
                  <a:pt x="1277938" y="3024188"/>
                </a:lnTo>
                <a:lnTo>
                  <a:pt x="1235075" y="2944813"/>
                </a:lnTo>
                <a:lnTo>
                  <a:pt x="1189038" y="2868613"/>
                </a:lnTo>
                <a:lnTo>
                  <a:pt x="1143000" y="2789238"/>
                </a:lnTo>
                <a:lnTo>
                  <a:pt x="1098550" y="2711450"/>
                </a:lnTo>
                <a:lnTo>
                  <a:pt x="1057275" y="2633663"/>
                </a:lnTo>
                <a:lnTo>
                  <a:pt x="1022350" y="2555875"/>
                </a:lnTo>
                <a:lnTo>
                  <a:pt x="993775" y="2476500"/>
                </a:lnTo>
                <a:lnTo>
                  <a:pt x="973138" y="2398713"/>
                </a:lnTo>
                <a:lnTo>
                  <a:pt x="962025" y="2314575"/>
                </a:lnTo>
                <a:lnTo>
                  <a:pt x="957263" y="2230438"/>
                </a:lnTo>
                <a:lnTo>
                  <a:pt x="960438" y="2143125"/>
                </a:lnTo>
                <a:lnTo>
                  <a:pt x="968375" y="2052638"/>
                </a:lnTo>
                <a:lnTo>
                  <a:pt x="979488" y="1963738"/>
                </a:lnTo>
                <a:lnTo>
                  <a:pt x="990600" y="1874838"/>
                </a:lnTo>
                <a:lnTo>
                  <a:pt x="1003300" y="1785938"/>
                </a:lnTo>
                <a:lnTo>
                  <a:pt x="1014413" y="1695450"/>
                </a:lnTo>
                <a:lnTo>
                  <a:pt x="1020763" y="1608138"/>
                </a:lnTo>
                <a:lnTo>
                  <a:pt x="1020763" y="1524000"/>
                </a:lnTo>
                <a:lnTo>
                  <a:pt x="1014413" y="1439863"/>
                </a:lnTo>
                <a:lnTo>
                  <a:pt x="1000125" y="1358900"/>
                </a:lnTo>
                <a:lnTo>
                  <a:pt x="974725" y="1282700"/>
                </a:lnTo>
                <a:lnTo>
                  <a:pt x="941388" y="1214438"/>
                </a:lnTo>
                <a:lnTo>
                  <a:pt x="896938" y="1150938"/>
                </a:lnTo>
                <a:lnTo>
                  <a:pt x="847725" y="1090613"/>
                </a:lnTo>
                <a:lnTo>
                  <a:pt x="792163" y="1033463"/>
                </a:lnTo>
                <a:lnTo>
                  <a:pt x="731838" y="979488"/>
                </a:lnTo>
                <a:lnTo>
                  <a:pt x="666750" y="927100"/>
                </a:lnTo>
                <a:lnTo>
                  <a:pt x="601663" y="874713"/>
                </a:lnTo>
                <a:lnTo>
                  <a:pt x="533400" y="825500"/>
                </a:lnTo>
                <a:lnTo>
                  <a:pt x="466725" y="773113"/>
                </a:lnTo>
                <a:lnTo>
                  <a:pt x="403225" y="723900"/>
                </a:lnTo>
                <a:lnTo>
                  <a:pt x="339725" y="669925"/>
                </a:lnTo>
                <a:lnTo>
                  <a:pt x="282575" y="614363"/>
                </a:lnTo>
                <a:lnTo>
                  <a:pt x="230188" y="557213"/>
                </a:lnTo>
                <a:lnTo>
                  <a:pt x="184150" y="495300"/>
                </a:lnTo>
                <a:lnTo>
                  <a:pt x="141287" y="422275"/>
                </a:lnTo>
                <a:lnTo>
                  <a:pt x="104775" y="344488"/>
                </a:lnTo>
                <a:lnTo>
                  <a:pt x="74612" y="261938"/>
                </a:lnTo>
                <a:lnTo>
                  <a:pt x="47625" y="176213"/>
                </a:lnTo>
                <a:lnTo>
                  <a:pt x="23812" y="88900"/>
                </a:ln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37CD924-8DCF-D013-035B-F0D89DCB3529}"/>
              </a:ext>
            </a:extLst>
          </p:cNvPr>
          <p:cNvSpPr>
            <a:spLocks noGrp="1"/>
          </p:cNvSpPr>
          <p:nvPr>
            <p:ph type="ctrTitle"/>
          </p:nvPr>
        </p:nvSpPr>
        <p:spPr>
          <a:xfrm>
            <a:off x="3351567" y="961539"/>
            <a:ext cx="8045373" cy="4394988"/>
          </a:xfrm>
        </p:spPr>
        <p:txBody>
          <a:bodyPr>
            <a:normAutofit/>
          </a:bodyPr>
          <a:lstStyle/>
          <a:p>
            <a:pPr algn="l"/>
            <a:r>
              <a:rPr lang="en-US" sz="8400"/>
              <a:t>Delivering Effective Feedback</a:t>
            </a:r>
          </a:p>
        </p:txBody>
      </p:sp>
      <p:sp>
        <p:nvSpPr>
          <p:cNvPr id="3" name="Subtitle 2">
            <a:extLst>
              <a:ext uri="{FF2B5EF4-FFF2-40B4-BE49-F238E27FC236}">
                <a16:creationId xmlns:a16="http://schemas.microsoft.com/office/drawing/2014/main" id="{AE9BDA49-EBA4-6523-DC00-11DE468080FD}"/>
              </a:ext>
            </a:extLst>
          </p:cNvPr>
          <p:cNvSpPr>
            <a:spLocks noGrp="1"/>
          </p:cNvSpPr>
          <p:nvPr>
            <p:ph type="subTitle" idx="1"/>
          </p:nvPr>
        </p:nvSpPr>
        <p:spPr>
          <a:xfrm>
            <a:off x="3351567" y="5575787"/>
            <a:ext cx="6908851" cy="742279"/>
          </a:xfrm>
        </p:spPr>
        <p:txBody>
          <a:bodyPr>
            <a:normAutofit/>
          </a:bodyPr>
          <a:lstStyle/>
          <a:p>
            <a:pPr algn="l">
              <a:lnSpc>
                <a:spcPct val="90000"/>
              </a:lnSpc>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Greg Zhang, PGY-3</a:t>
            </a:r>
          </a:p>
          <a:p>
            <a:pPr algn="l">
              <a:lnSpc>
                <a:spcPct val="90000"/>
              </a:lnSpc>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NHCP Family Medicine Residency</a:t>
            </a:r>
          </a:p>
        </p:txBody>
      </p:sp>
      <p:sp>
        <p:nvSpPr>
          <p:cNvPr id="25" name="Freeform 11">
            <a:extLst>
              <a:ext uri="{FF2B5EF4-FFF2-40B4-BE49-F238E27FC236}">
                <a16:creationId xmlns:a16="http://schemas.microsoft.com/office/drawing/2014/main" id="{EABA7E7F-0502-421C-8626-3B630F27C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tx1">
              <a:alpha val="80000"/>
            </a:schemeClr>
          </a:solidFill>
          <a:ln w="0">
            <a:noFill/>
            <a:prstDash val="solid"/>
            <a:round/>
            <a:headEnd/>
            <a:tailEnd/>
          </a:ln>
        </p:spPr>
      </p:sp>
    </p:spTree>
    <p:extLst>
      <p:ext uri="{BB962C8B-B14F-4D97-AF65-F5344CB8AC3E}">
        <p14:creationId xmlns:p14="http://schemas.microsoft.com/office/powerpoint/2010/main" val="95980147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0C89-9BBD-17B3-72F3-6C48B281F805}"/>
              </a:ext>
            </a:extLst>
          </p:cNvPr>
          <p:cNvSpPr>
            <a:spLocks noGrp="1"/>
          </p:cNvSpPr>
          <p:nvPr>
            <p:ph type="title"/>
          </p:nvPr>
        </p:nvSpPr>
        <p:spPr/>
        <p:txBody>
          <a:bodyPr/>
          <a:lstStyle/>
          <a:p>
            <a:r>
              <a:rPr lang="en-US" dirty="0"/>
              <a:t>Orientation</a:t>
            </a:r>
          </a:p>
        </p:txBody>
      </p:sp>
      <p:graphicFrame>
        <p:nvGraphicFramePr>
          <p:cNvPr id="7" name="Content Placeholder 2">
            <a:extLst>
              <a:ext uri="{FF2B5EF4-FFF2-40B4-BE49-F238E27FC236}">
                <a16:creationId xmlns:a16="http://schemas.microsoft.com/office/drawing/2014/main" id="{07C95019-211E-C61B-9A63-E06C87427F9A}"/>
              </a:ext>
            </a:extLst>
          </p:cNvPr>
          <p:cNvGraphicFramePr>
            <a:graphicFrameLocks noGrp="1"/>
          </p:cNvGraphicFramePr>
          <p:nvPr>
            <p:ph idx="1"/>
          </p:nvPr>
        </p:nvGraphicFramePr>
        <p:xfrm>
          <a:off x="838200" y="1825625"/>
          <a:ext cx="10515600" cy="2709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F9368474-F583-2EC1-29F9-5A3F6C4C3ACE}"/>
              </a:ext>
            </a:extLst>
          </p:cNvPr>
          <p:cNvSpPr txBox="1"/>
          <p:nvPr/>
        </p:nvSpPr>
        <p:spPr>
          <a:xfrm>
            <a:off x="1726342" y="5045846"/>
            <a:ext cx="8739316" cy="830997"/>
          </a:xfrm>
          <a:prstGeom prst="rect">
            <a:avLst/>
          </a:prstGeom>
          <a:noFill/>
        </p:spPr>
        <p:txBody>
          <a:bodyPr wrap="square">
            <a:spAutoFit/>
          </a:bodyPr>
          <a:lstStyle/>
          <a:p>
            <a:pPr algn="ctr"/>
            <a:r>
              <a:rPr lang="en-US" sz="2400" dirty="0"/>
              <a:t>“Let’s take a few minutes so that I can give you some feedback on your presentation skills."</a:t>
            </a:r>
          </a:p>
        </p:txBody>
      </p:sp>
    </p:spTree>
    <p:extLst>
      <p:ext uri="{BB962C8B-B14F-4D97-AF65-F5344CB8AC3E}">
        <p14:creationId xmlns:p14="http://schemas.microsoft.com/office/powerpoint/2010/main" val="4125505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BFEC-B050-3D4F-79FC-9591ED9B07F4}"/>
              </a:ext>
            </a:extLst>
          </p:cNvPr>
          <p:cNvSpPr>
            <a:spLocks noGrp="1"/>
          </p:cNvSpPr>
          <p:nvPr>
            <p:ph type="title"/>
          </p:nvPr>
        </p:nvSpPr>
        <p:spPr/>
        <p:txBody>
          <a:bodyPr/>
          <a:lstStyle/>
          <a:p>
            <a:r>
              <a:rPr lang="en-US" dirty="0"/>
              <a:t>Self-Assessment</a:t>
            </a:r>
          </a:p>
        </p:txBody>
      </p:sp>
      <p:graphicFrame>
        <p:nvGraphicFramePr>
          <p:cNvPr id="9" name="Content Placeholder 2">
            <a:extLst>
              <a:ext uri="{FF2B5EF4-FFF2-40B4-BE49-F238E27FC236}">
                <a16:creationId xmlns:a16="http://schemas.microsoft.com/office/drawing/2014/main" id="{59D0EF7B-D664-BD77-62DE-28504BA90F65}"/>
              </a:ext>
            </a:extLst>
          </p:cNvPr>
          <p:cNvGraphicFramePr>
            <a:graphicFrameLocks noGrp="1"/>
          </p:cNvGraphicFramePr>
          <p:nvPr>
            <p:ph idx="1"/>
          </p:nvPr>
        </p:nvGraphicFramePr>
        <p:xfrm>
          <a:off x="838200" y="1825625"/>
          <a:ext cx="10515600" cy="299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22264C3-0790-F9C7-FAF3-9A0A177136B6}"/>
              </a:ext>
            </a:extLst>
          </p:cNvPr>
          <p:cNvSpPr txBox="1"/>
          <p:nvPr/>
        </p:nvSpPr>
        <p:spPr>
          <a:xfrm>
            <a:off x="2022904" y="5107630"/>
            <a:ext cx="8146191" cy="954107"/>
          </a:xfrm>
          <a:prstGeom prst="rect">
            <a:avLst/>
          </a:prstGeom>
          <a:noFill/>
        </p:spPr>
        <p:txBody>
          <a:bodyPr wrap="square">
            <a:spAutoFit/>
          </a:bodyPr>
          <a:lstStyle/>
          <a:p>
            <a:pPr algn="ctr"/>
            <a:r>
              <a:rPr lang="en-US" sz="2800" dirty="0"/>
              <a:t>“Tell me what you think went well, and what areas you can improve upon.”</a:t>
            </a:r>
          </a:p>
        </p:txBody>
      </p:sp>
    </p:spTree>
    <p:extLst>
      <p:ext uri="{BB962C8B-B14F-4D97-AF65-F5344CB8AC3E}">
        <p14:creationId xmlns:p14="http://schemas.microsoft.com/office/powerpoint/2010/main" val="393897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BA4E8-947F-6AC9-26DA-4702917F3BEF}"/>
              </a:ext>
            </a:extLst>
          </p:cNvPr>
          <p:cNvSpPr>
            <a:spLocks noGrp="1"/>
          </p:cNvSpPr>
          <p:nvPr>
            <p:ph type="title"/>
          </p:nvPr>
        </p:nvSpPr>
        <p:spPr/>
        <p:txBody>
          <a:bodyPr/>
          <a:lstStyle/>
          <a:p>
            <a:r>
              <a:rPr lang="en-US" dirty="0"/>
              <a:t>Reinforcing Feedback</a:t>
            </a:r>
          </a:p>
        </p:txBody>
      </p:sp>
      <p:graphicFrame>
        <p:nvGraphicFramePr>
          <p:cNvPr id="7" name="Content Placeholder 2">
            <a:extLst>
              <a:ext uri="{FF2B5EF4-FFF2-40B4-BE49-F238E27FC236}">
                <a16:creationId xmlns:a16="http://schemas.microsoft.com/office/drawing/2014/main" id="{82B9FA45-A0FD-3F59-49DF-F0BBBFF6B8E9}"/>
              </a:ext>
            </a:extLst>
          </p:cNvPr>
          <p:cNvGraphicFramePr>
            <a:graphicFrameLocks noGrp="1"/>
          </p:cNvGraphicFramePr>
          <p:nvPr>
            <p:ph idx="1"/>
          </p:nvPr>
        </p:nvGraphicFramePr>
        <p:xfrm>
          <a:off x="838200" y="1825625"/>
          <a:ext cx="10515600" cy="2140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F6AE2ED-340E-1D3D-7A73-191EE4C02112}"/>
              </a:ext>
            </a:extLst>
          </p:cNvPr>
          <p:cNvSpPr txBox="1"/>
          <p:nvPr/>
        </p:nvSpPr>
        <p:spPr>
          <a:xfrm>
            <a:off x="2245326" y="4835781"/>
            <a:ext cx="7701348" cy="1384995"/>
          </a:xfrm>
          <a:prstGeom prst="rect">
            <a:avLst/>
          </a:prstGeom>
          <a:noFill/>
        </p:spPr>
        <p:txBody>
          <a:bodyPr wrap="square">
            <a:spAutoFit/>
          </a:bodyPr>
          <a:lstStyle/>
          <a:p>
            <a:pPr algn="ctr"/>
            <a:r>
              <a:rPr lang="en-US" sz="2800" dirty="0"/>
              <a:t>“I noticed that when you addressed the patient’s specific concerns, she appeared relieved. She seemed to appreciate your active listening”</a:t>
            </a:r>
          </a:p>
        </p:txBody>
      </p:sp>
    </p:spTree>
    <p:extLst>
      <p:ext uri="{BB962C8B-B14F-4D97-AF65-F5344CB8AC3E}">
        <p14:creationId xmlns:p14="http://schemas.microsoft.com/office/powerpoint/2010/main" val="263256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E7A8-3413-B11A-CDEB-4F85F04732F2}"/>
              </a:ext>
            </a:extLst>
          </p:cNvPr>
          <p:cNvSpPr>
            <a:spLocks noGrp="1"/>
          </p:cNvSpPr>
          <p:nvPr>
            <p:ph type="title"/>
          </p:nvPr>
        </p:nvSpPr>
        <p:spPr/>
        <p:txBody>
          <a:bodyPr/>
          <a:lstStyle/>
          <a:p>
            <a:r>
              <a:rPr lang="en-US" dirty="0"/>
              <a:t>Corrective Feedback</a:t>
            </a:r>
          </a:p>
        </p:txBody>
      </p:sp>
      <p:graphicFrame>
        <p:nvGraphicFramePr>
          <p:cNvPr id="7" name="Content Placeholder 2">
            <a:extLst>
              <a:ext uri="{FF2B5EF4-FFF2-40B4-BE49-F238E27FC236}">
                <a16:creationId xmlns:a16="http://schemas.microsoft.com/office/drawing/2014/main" id="{481A95B8-D0D3-5771-C52E-1AAAD9311EBE}"/>
              </a:ext>
            </a:extLst>
          </p:cNvPr>
          <p:cNvGraphicFramePr>
            <a:graphicFrameLocks noGrp="1"/>
          </p:cNvGraphicFramePr>
          <p:nvPr>
            <p:ph idx="1"/>
          </p:nvPr>
        </p:nvGraphicFramePr>
        <p:xfrm>
          <a:off x="838200" y="1825625"/>
          <a:ext cx="10515600" cy="2177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8209DDA-CF15-D98C-F12C-C4AA0D37F25F}"/>
              </a:ext>
            </a:extLst>
          </p:cNvPr>
          <p:cNvSpPr txBox="1"/>
          <p:nvPr/>
        </p:nvSpPr>
        <p:spPr>
          <a:xfrm>
            <a:off x="838200" y="4553883"/>
            <a:ext cx="10515600" cy="1938992"/>
          </a:xfrm>
          <a:prstGeom prst="rect">
            <a:avLst/>
          </a:prstGeom>
          <a:noFill/>
        </p:spPr>
        <p:txBody>
          <a:bodyPr wrap="square">
            <a:spAutoFit/>
          </a:bodyPr>
          <a:lstStyle/>
          <a:p>
            <a:r>
              <a:rPr lang="en-US" sz="2400" dirty="0"/>
              <a:t>“In your history taking I noticed that you took shortcuts that saved you time and effort but led you to miss important diagnostic information. For example, when the patient complained of cough and shortness of breath, you should not only assess smoking history, but also other potential environmental and occupational exposures that could cause lung disease. </a:t>
            </a:r>
          </a:p>
        </p:txBody>
      </p:sp>
    </p:spTree>
    <p:extLst>
      <p:ext uri="{BB962C8B-B14F-4D97-AF65-F5344CB8AC3E}">
        <p14:creationId xmlns:p14="http://schemas.microsoft.com/office/powerpoint/2010/main" val="2805591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35A1-0D22-7EEA-E14E-E30E4A4B9E52}"/>
              </a:ext>
            </a:extLst>
          </p:cNvPr>
          <p:cNvSpPr>
            <a:spLocks noGrp="1"/>
          </p:cNvSpPr>
          <p:nvPr>
            <p:ph type="title"/>
          </p:nvPr>
        </p:nvSpPr>
        <p:spPr/>
        <p:txBody>
          <a:bodyPr/>
          <a:lstStyle/>
          <a:p>
            <a:r>
              <a:rPr lang="en-US" dirty="0"/>
              <a:t>Action Plan</a:t>
            </a:r>
          </a:p>
        </p:txBody>
      </p:sp>
      <p:graphicFrame>
        <p:nvGraphicFramePr>
          <p:cNvPr id="7" name="Content Placeholder 2">
            <a:extLst>
              <a:ext uri="{FF2B5EF4-FFF2-40B4-BE49-F238E27FC236}">
                <a16:creationId xmlns:a16="http://schemas.microsoft.com/office/drawing/2014/main" id="{B868F812-58B4-EAD4-AC70-619607FAED86}"/>
              </a:ext>
            </a:extLst>
          </p:cNvPr>
          <p:cNvGraphicFramePr>
            <a:graphicFrameLocks noGrp="1"/>
          </p:cNvGraphicFramePr>
          <p:nvPr>
            <p:ph idx="1"/>
          </p:nvPr>
        </p:nvGraphicFramePr>
        <p:xfrm>
          <a:off x="1251678" y="2286001"/>
          <a:ext cx="10178322" cy="359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2F4C823-F832-46CB-A661-6D1CADF6B4DC}"/>
              </a:ext>
            </a:extLst>
          </p:cNvPr>
          <p:cNvSpPr txBox="1"/>
          <p:nvPr/>
        </p:nvSpPr>
        <p:spPr>
          <a:xfrm>
            <a:off x="2022904" y="5875577"/>
            <a:ext cx="8146192" cy="830997"/>
          </a:xfrm>
          <a:prstGeom prst="rect">
            <a:avLst/>
          </a:prstGeom>
          <a:noFill/>
        </p:spPr>
        <p:txBody>
          <a:bodyPr wrap="square">
            <a:spAutoFit/>
          </a:bodyPr>
          <a:lstStyle/>
          <a:p>
            <a:pPr algn="ctr"/>
            <a:r>
              <a:rPr lang="en-US" sz="2400" dirty="0"/>
              <a:t>“So, tell me how you are thinking of including these risk factors in your next patient encounter.”</a:t>
            </a:r>
          </a:p>
        </p:txBody>
      </p:sp>
    </p:spTree>
    <p:extLst>
      <p:ext uri="{BB962C8B-B14F-4D97-AF65-F5344CB8AC3E}">
        <p14:creationId xmlns:p14="http://schemas.microsoft.com/office/powerpoint/2010/main" val="4151310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8602-1EB3-1899-6413-9265A1025659}"/>
              </a:ext>
            </a:extLst>
          </p:cNvPr>
          <p:cNvSpPr>
            <a:spLocks noGrp="1"/>
          </p:cNvSpPr>
          <p:nvPr>
            <p:ph type="title"/>
          </p:nvPr>
        </p:nvSpPr>
        <p:spPr/>
        <p:txBody>
          <a:bodyPr/>
          <a:lstStyle/>
          <a:p>
            <a:r>
              <a:rPr lang="en-US" dirty="0"/>
              <a:t>Questions</a:t>
            </a:r>
          </a:p>
        </p:txBody>
      </p:sp>
      <p:graphicFrame>
        <p:nvGraphicFramePr>
          <p:cNvPr id="7" name="Content Placeholder 2">
            <a:extLst>
              <a:ext uri="{FF2B5EF4-FFF2-40B4-BE49-F238E27FC236}">
                <a16:creationId xmlns:a16="http://schemas.microsoft.com/office/drawing/2014/main" id="{09C80E3A-3B33-9762-C18B-3CE42F76246B}"/>
              </a:ext>
            </a:extLst>
          </p:cNvPr>
          <p:cNvGraphicFramePr>
            <a:graphicFrameLocks noGrp="1"/>
          </p:cNvGraphicFramePr>
          <p:nvPr>
            <p:ph idx="1"/>
            <p:extLst>
              <p:ext uri="{D42A27DB-BD31-4B8C-83A1-F6EECF244321}">
                <p14:modId xmlns:p14="http://schemas.microsoft.com/office/powerpoint/2010/main" val="2067085096"/>
              </p:ext>
            </p:extLst>
          </p:nvPr>
        </p:nvGraphicFramePr>
        <p:xfrm>
          <a:off x="1251678" y="1297460"/>
          <a:ext cx="10178322" cy="359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8A69E49-105C-2F08-51D5-9DCF8D253EB6}"/>
              </a:ext>
            </a:extLst>
          </p:cNvPr>
          <p:cNvSpPr txBox="1"/>
          <p:nvPr/>
        </p:nvSpPr>
        <p:spPr>
          <a:xfrm>
            <a:off x="2417291" y="5173354"/>
            <a:ext cx="7357418" cy="830997"/>
          </a:xfrm>
          <a:prstGeom prst="rect">
            <a:avLst/>
          </a:prstGeom>
          <a:noFill/>
        </p:spPr>
        <p:txBody>
          <a:bodyPr wrap="square">
            <a:spAutoFit/>
          </a:bodyPr>
          <a:lstStyle/>
          <a:p>
            <a:pPr algn="ctr"/>
            <a:r>
              <a:rPr lang="en-US" sz="2400" dirty="0"/>
              <a:t>“Do you have any questions about what we discussed and agreed upon regarding your learning plan?”</a:t>
            </a:r>
          </a:p>
        </p:txBody>
      </p:sp>
    </p:spTree>
    <p:extLst>
      <p:ext uri="{BB962C8B-B14F-4D97-AF65-F5344CB8AC3E}">
        <p14:creationId xmlns:p14="http://schemas.microsoft.com/office/powerpoint/2010/main" val="2312522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8205AF7-9D15-8326-CA90-EAE95D886C1C}"/>
              </a:ext>
            </a:extLst>
          </p:cNvPr>
          <p:cNvSpPr>
            <a:spLocks noGrp="1"/>
          </p:cNvSpPr>
          <p:nvPr>
            <p:ph type="title"/>
          </p:nvPr>
        </p:nvSpPr>
        <p:spPr>
          <a:xfrm>
            <a:off x="1251678" y="382385"/>
            <a:ext cx="10178322" cy="1492132"/>
          </a:xfrm>
        </p:spPr>
        <p:txBody>
          <a:bodyPr anchor="ctr">
            <a:normAutofit/>
          </a:bodyPr>
          <a:lstStyle/>
          <a:p>
            <a:r>
              <a:rPr lang="en-US" dirty="0"/>
              <a:t>Reciprocal Feedback</a:t>
            </a:r>
          </a:p>
        </p:txBody>
      </p:sp>
      <p:sp>
        <p:nvSpPr>
          <p:cNvPr id="11"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19E285DC-D984-46A5-0D82-4D999C8ED8A9}"/>
              </a:ext>
            </a:extLst>
          </p:cNvPr>
          <p:cNvGraphicFramePr>
            <a:graphicFrameLocks noGrp="1"/>
          </p:cNvGraphicFramePr>
          <p:nvPr>
            <p:ph idx="1"/>
            <p:extLst>
              <p:ext uri="{D42A27DB-BD31-4B8C-83A1-F6EECF244321}">
                <p14:modId xmlns:p14="http://schemas.microsoft.com/office/powerpoint/2010/main" val="3199086219"/>
              </p:ext>
            </p:extLst>
          </p:nvPr>
        </p:nvGraphicFramePr>
        <p:xfrm>
          <a:off x="1307655" y="1631950"/>
          <a:ext cx="10179050" cy="359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2CF0EE3A-89AF-C883-CCD5-A8B460C436BE}"/>
              </a:ext>
            </a:extLst>
          </p:cNvPr>
          <p:cNvSpPr txBox="1"/>
          <p:nvPr/>
        </p:nvSpPr>
        <p:spPr>
          <a:xfrm>
            <a:off x="3046971" y="5006020"/>
            <a:ext cx="6098058" cy="646331"/>
          </a:xfrm>
          <a:prstGeom prst="rect">
            <a:avLst/>
          </a:prstGeom>
          <a:noFill/>
        </p:spPr>
        <p:txBody>
          <a:bodyPr wrap="square">
            <a:spAutoFit/>
          </a:bodyPr>
          <a:lstStyle/>
          <a:p>
            <a:pPr algn="ctr"/>
            <a:r>
              <a:rPr lang="en-US" sz="1800" dirty="0"/>
              <a:t>“Now tell me how you think I did with my feedback. What worked well and what are areas I can improve upon.”</a:t>
            </a:r>
          </a:p>
        </p:txBody>
      </p:sp>
    </p:spTree>
    <p:extLst>
      <p:ext uri="{BB962C8B-B14F-4D97-AF65-F5344CB8AC3E}">
        <p14:creationId xmlns:p14="http://schemas.microsoft.com/office/powerpoint/2010/main" val="3081709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4" name="Rectangle 13">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28FFBEEC-E1D5-4133-8566-2A59DDB17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39060"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5B6519D-86A2-1FA3-F7F3-5F34D16B0BCB}"/>
              </a:ext>
            </a:extLst>
          </p:cNvPr>
          <p:cNvSpPr>
            <a:spLocks noGrp="1"/>
          </p:cNvSpPr>
          <p:nvPr>
            <p:ph type="title"/>
          </p:nvPr>
        </p:nvSpPr>
        <p:spPr>
          <a:xfrm>
            <a:off x="5671909" y="951400"/>
            <a:ext cx="5875694" cy="4654296"/>
          </a:xfrm>
        </p:spPr>
        <p:txBody>
          <a:bodyPr vert="horz" lIns="91440" tIns="45720" rIns="91440" bIns="45720" rtlCol="0" anchor="ctr">
            <a:normAutofit/>
          </a:bodyPr>
          <a:lstStyle/>
          <a:p>
            <a:pPr algn="ctr"/>
            <a:r>
              <a:rPr lang="en-US" sz="8800" dirty="0">
                <a:solidFill>
                  <a:srgbClr val="2A1A00"/>
                </a:solidFill>
              </a:rPr>
              <a:t>Breakout Session</a:t>
            </a:r>
          </a:p>
        </p:txBody>
      </p:sp>
      <p:sp>
        <p:nvSpPr>
          <p:cNvPr id="18" name="Freeform 14">
            <a:extLst>
              <a:ext uri="{FF2B5EF4-FFF2-40B4-BE49-F238E27FC236}">
                <a16:creationId xmlns:a16="http://schemas.microsoft.com/office/drawing/2014/main" id="{E8EFDFFA-99D1-4010-8BB3-F3C338EC0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9" name="Graphic 8" descr="Meeting">
            <a:extLst>
              <a:ext uri="{FF2B5EF4-FFF2-40B4-BE49-F238E27FC236}">
                <a16:creationId xmlns:a16="http://schemas.microsoft.com/office/drawing/2014/main" id="{36C7AB34-C341-C599-F3BB-286BB6234E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815" y="1433164"/>
            <a:ext cx="3995589" cy="3995589"/>
          </a:xfrm>
          <a:prstGeom prst="rect">
            <a:avLst/>
          </a:prstGeom>
        </p:spPr>
      </p:pic>
    </p:spTree>
    <p:extLst>
      <p:ext uri="{BB962C8B-B14F-4D97-AF65-F5344CB8AC3E}">
        <p14:creationId xmlns:p14="http://schemas.microsoft.com/office/powerpoint/2010/main" val="337248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5F95-FBF9-C5BF-86AA-73DDA700A784}"/>
              </a:ext>
            </a:extLst>
          </p:cNvPr>
          <p:cNvSpPr>
            <a:spLocks noGrp="1"/>
          </p:cNvSpPr>
          <p:nvPr>
            <p:ph type="title"/>
          </p:nvPr>
        </p:nvSpPr>
        <p:spPr/>
        <p:txBody>
          <a:bodyPr/>
          <a:lstStyle/>
          <a:p>
            <a:r>
              <a:rPr lang="en-US" dirty="0"/>
              <a:t>Learning Objectives Revisited</a:t>
            </a:r>
          </a:p>
        </p:txBody>
      </p:sp>
      <p:sp>
        <p:nvSpPr>
          <p:cNvPr id="3" name="Content Placeholder 2">
            <a:extLst>
              <a:ext uri="{FF2B5EF4-FFF2-40B4-BE49-F238E27FC236}">
                <a16:creationId xmlns:a16="http://schemas.microsoft.com/office/drawing/2014/main" id="{A88D0E41-3802-D4EF-FB08-B8125F7A291C}"/>
              </a:ext>
            </a:extLst>
          </p:cNvPr>
          <p:cNvSpPr>
            <a:spLocks noGrp="1"/>
          </p:cNvSpPr>
          <p:nvPr>
            <p:ph idx="1"/>
          </p:nvPr>
        </p:nvSpPr>
        <p:spPr/>
        <p:txBody>
          <a:bodyPr>
            <a:normAutofit/>
          </a:bodyPr>
          <a:lstStyle/>
          <a:p>
            <a:r>
              <a:rPr lang="en-US" sz="3200" dirty="0">
                <a:solidFill>
                  <a:schemeClr val="tx1"/>
                </a:solidFill>
              </a:rPr>
              <a:t>Focus on giving feedback that helps students learn and practice, rather than </a:t>
            </a:r>
            <a:r>
              <a:rPr lang="en-US" sz="3200">
                <a:solidFill>
                  <a:schemeClr val="tx1"/>
                </a:solidFill>
              </a:rPr>
              <a:t>assessing them</a:t>
            </a:r>
            <a:endParaRPr lang="en-US" sz="3200" dirty="0">
              <a:solidFill>
                <a:schemeClr val="tx1"/>
              </a:solidFill>
            </a:endParaRPr>
          </a:p>
          <a:p>
            <a:r>
              <a:rPr lang="en-US" sz="3200" dirty="0">
                <a:solidFill>
                  <a:schemeClr val="tx1"/>
                </a:solidFill>
              </a:rPr>
              <a:t>Keep feedback specific, objective, modifiable, expected, timely, limited, and constructive</a:t>
            </a:r>
          </a:p>
          <a:p>
            <a:r>
              <a:rPr lang="en-US" sz="3200" dirty="0">
                <a:solidFill>
                  <a:schemeClr val="tx1"/>
                </a:solidFill>
              </a:rPr>
              <a:t>Try to give focused feedback every time you work with a student</a:t>
            </a:r>
          </a:p>
        </p:txBody>
      </p:sp>
    </p:spTree>
    <p:extLst>
      <p:ext uri="{BB962C8B-B14F-4D97-AF65-F5344CB8AC3E}">
        <p14:creationId xmlns:p14="http://schemas.microsoft.com/office/powerpoint/2010/main" val="1596156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010F61-4ABB-C7EA-FCAE-A12F89C8FF99}"/>
              </a:ext>
            </a:extLst>
          </p:cNvPr>
          <p:cNvSpPr>
            <a:spLocks noGrp="1"/>
          </p:cNvSpPr>
          <p:nvPr>
            <p:ph type="title"/>
          </p:nvPr>
        </p:nvSpPr>
        <p:spPr/>
        <p:txBody>
          <a:bodyPr/>
          <a:lstStyle/>
          <a:p>
            <a:r>
              <a:rPr lang="en-US" dirty="0"/>
              <a:t>Citations</a:t>
            </a:r>
          </a:p>
        </p:txBody>
      </p:sp>
      <p:sp>
        <p:nvSpPr>
          <p:cNvPr id="5" name="Content Placeholder 4">
            <a:extLst>
              <a:ext uri="{FF2B5EF4-FFF2-40B4-BE49-F238E27FC236}">
                <a16:creationId xmlns:a16="http://schemas.microsoft.com/office/drawing/2014/main" id="{C2EE6F0F-FAE1-23D2-FE9A-2F6F1F8AA467}"/>
              </a:ext>
            </a:extLst>
          </p:cNvPr>
          <p:cNvSpPr>
            <a:spLocks noGrp="1"/>
          </p:cNvSpPr>
          <p:nvPr>
            <p:ph idx="1"/>
          </p:nvPr>
        </p:nvSpPr>
        <p:spPr/>
        <p:txBody>
          <a:bodyPr/>
          <a:lstStyle/>
          <a:p>
            <a:r>
              <a:rPr lang="en-US" dirty="0"/>
              <a:t>McCutcheon, S. and A. M. </a:t>
            </a:r>
            <a:r>
              <a:rPr lang="en-US" dirty="0" err="1"/>
              <a:t>Duchemin</a:t>
            </a:r>
            <a:r>
              <a:rPr lang="en-US" dirty="0"/>
              <a:t> (2020). "Overcoming barriers to effective feedback: a solution-focused faculty development approach." </a:t>
            </a:r>
            <a:r>
              <a:rPr lang="en-US" u="sng" dirty="0"/>
              <a:t>Int J Med Educ</a:t>
            </a:r>
            <a:r>
              <a:rPr lang="en-US" dirty="0"/>
              <a:t> </a:t>
            </a:r>
            <a:r>
              <a:rPr lang="en-US" b="1" dirty="0"/>
              <a:t>11</a:t>
            </a:r>
            <a:r>
              <a:rPr lang="en-US" dirty="0"/>
              <a:t>: 230-232.</a:t>
            </a:r>
          </a:p>
          <a:p>
            <a:r>
              <a:rPr lang="en-US" dirty="0"/>
              <a:t>The Need to Feed(back) MAJ Jeffrey </a:t>
            </a:r>
            <a:r>
              <a:rPr lang="en-US" dirty="0" err="1"/>
              <a:t>Burket</a:t>
            </a:r>
            <a:r>
              <a:rPr lang="en-US" dirty="0"/>
              <a:t>, MD Madigan Faculty Development Fellowship Madigan Army Medical Center</a:t>
            </a:r>
          </a:p>
          <a:p>
            <a:r>
              <a:rPr lang="en-US" dirty="0"/>
              <a:t>Chandler, D., et al. (2009). "Implementing direct observation of resident teaching during work rounds at your institution." </a:t>
            </a:r>
            <a:r>
              <a:rPr lang="en-US" u="sng" dirty="0" err="1"/>
              <a:t>Acad</a:t>
            </a:r>
            <a:r>
              <a:rPr lang="en-US" u="sng" dirty="0"/>
              <a:t> Int Med Insight</a:t>
            </a:r>
            <a:r>
              <a:rPr lang="en-US" dirty="0"/>
              <a:t> </a:t>
            </a:r>
            <a:r>
              <a:rPr lang="en-US" b="1" dirty="0"/>
              <a:t>7</a:t>
            </a:r>
            <a:r>
              <a:rPr lang="en-US" dirty="0"/>
              <a:t>(4): 14-15.</a:t>
            </a:r>
          </a:p>
          <a:p>
            <a:endParaRPr lang="en-US" b="1" dirty="0"/>
          </a:p>
          <a:p>
            <a:endParaRPr lang="en-US" dirty="0"/>
          </a:p>
          <a:p>
            <a:endParaRPr lang="en-US" b="1" dirty="0"/>
          </a:p>
        </p:txBody>
      </p:sp>
    </p:spTree>
    <p:extLst>
      <p:ext uri="{BB962C8B-B14F-4D97-AF65-F5344CB8AC3E}">
        <p14:creationId xmlns:p14="http://schemas.microsoft.com/office/powerpoint/2010/main" val="384135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9C58-D6A6-F7F2-0139-898AA37DBE96}"/>
              </a:ext>
            </a:extLst>
          </p:cNvPr>
          <p:cNvSpPr>
            <a:spLocks noGrp="1"/>
          </p:cNvSpPr>
          <p:nvPr>
            <p:ph type="title"/>
          </p:nvPr>
        </p:nvSpPr>
        <p:spPr>
          <a:xfrm>
            <a:off x="1251679" y="645106"/>
            <a:ext cx="3384329" cy="5421435"/>
          </a:xfrm>
        </p:spPr>
        <p:txBody>
          <a:bodyPr anchor="ctr">
            <a:normAutofit/>
          </a:bodyPr>
          <a:lstStyle/>
          <a:p>
            <a:r>
              <a:rPr lang="en-US" sz="4000" dirty="0"/>
              <a:t>Overview</a:t>
            </a:r>
          </a:p>
        </p:txBody>
      </p:sp>
      <p:graphicFrame>
        <p:nvGraphicFramePr>
          <p:cNvPr id="5" name="Content Placeholder 2">
            <a:extLst>
              <a:ext uri="{FF2B5EF4-FFF2-40B4-BE49-F238E27FC236}">
                <a16:creationId xmlns:a16="http://schemas.microsoft.com/office/drawing/2014/main" id="{F8A638EC-69F6-4AA7-1287-ABA079841FCC}"/>
              </a:ext>
            </a:extLst>
          </p:cNvPr>
          <p:cNvGraphicFramePr>
            <a:graphicFrameLocks noGrp="1"/>
          </p:cNvGraphicFramePr>
          <p:nvPr>
            <p:ph idx="1"/>
            <p:extLst>
              <p:ext uri="{D42A27DB-BD31-4B8C-83A1-F6EECF244321}">
                <p14:modId xmlns:p14="http://schemas.microsoft.com/office/powerpoint/2010/main" val="3181410221"/>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923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5F95-FBF9-C5BF-86AA-73DDA700A784}"/>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A88D0E41-3802-D4EF-FB08-B8125F7A291C}"/>
              </a:ext>
            </a:extLst>
          </p:cNvPr>
          <p:cNvSpPr>
            <a:spLocks noGrp="1"/>
          </p:cNvSpPr>
          <p:nvPr>
            <p:ph idx="1"/>
          </p:nvPr>
        </p:nvSpPr>
        <p:spPr/>
        <p:txBody>
          <a:bodyPr>
            <a:normAutofit/>
          </a:bodyPr>
          <a:lstStyle/>
          <a:p>
            <a:r>
              <a:rPr lang="en-US" sz="3200" dirty="0">
                <a:solidFill>
                  <a:schemeClr val="tx1"/>
                </a:solidFill>
              </a:rPr>
              <a:t>By the end of this workshop, learners should be able to:</a:t>
            </a:r>
          </a:p>
          <a:p>
            <a:pPr lvl="1"/>
            <a:r>
              <a:rPr lang="en-US" sz="2800" dirty="0">
                <a:solidFill>
                  <a:schemeClr val="tx1"/>
                </a:solidFill>
              </a:rPr>
              <a:t>Contrast feedback vs assessment</a:t>
            </a:r>
          </a:p>
          <a:p>
            <a:pPr lvl="1"/>
            <a:r>
              <a:rPr lang="en-US" sz="2800" dirty="0">
                <a:solidFill>
                  <a:schemeClr val="tx1"/>
                </a:solidFill>
              </a:rPr>
              <a:t>Describe elements of effective feedback</a:t>
            </a:r>
          </a:p>
          <a:p>
            <a:pPr lvl="1"/>
            <a:r>
              <a:rPr lang="en-US" sz="2800" dirty="0">
                <a:solidFill>
                  <a:schemeClr val="tx1"/>
                </a:solidFill>
              </a:rPr>
              <a:t>Demonstrate the ability to give effective feedback using the provided template in a case scenario.</a:t>
            </a:r>
          </a:p>
          <a:p>
            <a:pPr lvl="1"/>
            <a:endParaRPr lang="en-US" sz="2800" dirty="0">
              <a:solidFill>
                <a:schemeClr val="tx1"/>
              </a:solidFill>
            </a:endParaRPr>
          </a:p>
        </p:txBody>
      </p:sp>
    </p:spTree>
    <p:extLst>
      <p:ext uri="{BB962C8B-B14F-4D97-AF65-F5344CB8AC3E}">
        <p14:creationId xmlns:p14="http://schemas.microsoft.com/office/powerpoint/2010/main" val="341884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BB8C1D0E-0B06-46C9-A8BD-A8E13FF9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7D1ADC4A-8537-4084-99C7-F8D378A64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89868916-58B2-48F0-B6C8-D995E8977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ood human figure">
            <a:extLst>
              <a:ext uri="{FF2B5EF4-FFF2-40B4-BE49-F238E27FC236}">
                <a16:creationId xmlns:a16="http://schemas.microsoft.com/office/drawing/2014/main" id="{F30B1633-1BE3-F0CA-5F42-7F75F79A8961}"/>
              </a:ext>
            </a:extLst>
          </p:cNvPr>
          <p:cNvPicPr>
            <a:picLocks noChangeAspect="1"/>
          </p:cNvPicPr>
          <p:nvPr/>
        </p:nvPicPr>
        <p:blipFill rotWithShape="1">
          <a:blip r:embed="rId2"/>
          <a:srcRect l="6079" r="56652" b="-1"/>
          <a:stretch/>
        </p:blipFill>
        <p:spPr>
          <a:xfrm>
            <a:off x="8362943" y="10"/>
            <a:ext cx="3829057" cy="6857990"/>
          </a:xfrm>
          <a:prstGeom prst="rect">
            <a:avLst/>
          </a:prstGeom>
        </p:spPr>
      </p:pic>
      <p:sp>
        <p:nvSpPr>
          <p:cNvPr id="14" name="Freeform 13">
            <a:extLst>
              <a:ext uri="{FF2B5EF4-FFF2-40B4-BE49-F238E27FC236}">
                <a16:creationId xmlns:a16="http://schemas.microsoft.com/office/drawing/2014/main" id="{BB82496C-9AD4-4916-BAB7-FF3CC04B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0" y="0"/>
            <a:ext cx="9807836"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B4922D61-1691-5C78-F393-42DE31831766}"/>
              </a:ext>
            </a:extLst>
          </p:cNvPr>
          <p:cNvSpPr>
            <a:spLocks noGrp="1"/>
          </p:cNvSpPr>
          <p:nvPr>
            <p:ph type="title"/>
          </p:nvPr>
        </p:nvSpPr>
        <p:spPr>
          <a:xfrm>
            <a:off x="544403" y="1098388"/>
            <a:ext cx="7818540" cy="4394988"/>
          </a:xfrm>
        </p:spPr>
        <p:txBody>
          <a:bodyPr vert="horz" lIns="91440" tIns="45720" rIns="91440" bIns="45720" rtlCol="0" anchor="ctr">
            <a:normAutofit/>
          </a:bodyPr>
          <a:lstStyle/>
          <a:p>
            <a:r>
              <a:rPr lang="en-US" sz="10000" spc="800"/>
              <a:t>What is feedback?</a:t>
            </a:r>
          </a:p>
        </p:txBody>
      </p:sp>
      <p:sp>
        <p:nvSpPr>
          <p:cNvPr id="16" name="Rectangle 15">
            <a:extLst>
              <a:ext uri="{FF2B5EF4-FFF2-40B4-BE49-F238E27FC236}">
                <a16:creationId xmlns:a16="http://schemas.microsoft.com/office/drawing/2014/main" id="{517C1286-B472-4907-9B47-E8C9FE290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16">
            <a:extLst>
              <a:ext uri="{FF2B5EF4-FFF2-40B4-BE49-F238E27FC236}">
                <a16:creationId xmlns:a16="http://schemas.microsoft.com/office/drawing/2014/main" id="{28B35564-38A4-457A-BD01-15D6F1659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33061"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3440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F839-7A72-65C3-7C96-CCDE27102CF7}"/>
              </a:ext>
            </a:extLst>
          </p:cNvPr>
          <p:cNvSpPr>
            <a:spLocks noGrp="1"/>
          </p:cNvSpPr>
          <p:nvPr>
            <p:ph type="title"/>
          </p:nvPr>
        </p:nvSpPr>
        <p:spPr/>
        <p:txBody>
          <a:bodyPr/>
          <a:lstStyle/>
          <a:p>
            <a:r>
              <a:rPr lang="en-US" dirty="0"/>
              <a:t>Feedback vs Assessment</a:t>
            </a:r>
          </a:p>
        </p:txBody>
      </p:sp>
      <p:sp>
        <p:nvSpPr>
          <p:cNvPr id="4" name="Text Placeholder 3">
            <a:extLst>
              <a:ext uri="{FF2B5EF4-FFF2-40B4-BE49-F238E27FC236}">
                <a16:creationId xmlns:a16="http://schemas.microsoft.com/office/drawing/2014/main" id="{DD17CD54-FDDF-FD6E-4AA9-14BACEDFEE43}"/>
              </a:ext>
            </a:extLst>
          </p:cNvPr>
          <p:cNvSpPr>
            <a:spLocks noGrp="1"/>
          </p:cNvSpPr>
          <p:nvPr>
            <p:ph type="body" idx="1"/>
          </p:nvPr>
        </p:nvSpPr>
        <p:spPr/>
        <p:txBody>
          <a:bodyPr/>
          <a:lstStyle/>
          <a:p>
            <a:r>
              <a:rPr lang="en-US" sz="3000" dirty="0"/>
              <a:t>Feedback</a:t>
            </a:r>
          </a:p>
        </p:txBody>
      </p:sp>
      <p:sp>
        <p:nvSpPr>
          <p:cNvPr id="5" name="Content Placeholder 4">
            <a:extLst>
              <a:ext uri="{FF2B5EF4-FFF2-40B4-BE49-F238E27FC236}">
                <a16:creationId xmlns:a16="http://schemas.microsoft.com/office/drawing/2014/main" id="{6F49396C-4C64-28A8-381F-746E3AAB29F6}"/>
              </a:ext>
            </a:extLst>
          </p:cNvPr>
          <p:cNvSpPr>
            <a:spLocks noGrp="1"/>
          </p:cNvSpPr>
          <p:nvPr>
            <p:ph sz="half" idx="2"/>
          </p:nvPr>
        </p:nvSpPr>
        <p:spPr/>
        <p:txBody>
          <a:bodyPr>
            <a:normAutofit fontScale="92500" lnSpcReduction="20000"/>
          </a:bodyPr>
          <a:lstStyle/>
          <a:p>
            <a:r>
              <a:rPr lang="en-US" sz="2800" dirty="0">
                <a:solidFill>
                  <a:schemeClr val="tx1"/>
                </a:solidFill>
              </a:rPr>
              <a:t>Formative – goal is to help them learn and practice</a:t>
            </a:r>
          </a:p>
          <a:p>
            <a:r>
              <a:rPr lang="en-US" sz="2800" dirty="0">
                <a:solidFill>
                  <a:schemeClr val="tx1"/>
                </a:solidFill>
              </a:rPr>
              <a:t>Bidirectional – get feedback on your feedback</a:t>
            </a:r>
          </a:p>
          <a:p>
            <a:r>
              <a:rPr lang="en-US" sz="2800" dirty="0">
                <a:solidFill>
                  <a:schemeClr val="tx1"/>
                </a:solidFill>
              </a:rPr>
              <a:t>Iterative – ideally should be repeated at several points to assess growth and change</a:t>
            </a:r>
          </a:p>
        </p:txBody>
      </p:sp>
      <p:sp>
        <p:nvSpPr>
          <p:cNvPr id="6" name="Text Placeholder 5">
            <a:extLst>
              <a:ext uri="{FF2B5EF4-FFF2-40B4-BE49-F238E27FC236}">
                <a16:creationId xmlns:a16="http://schemas.microsoft.com/office/drawing/2014/main" id="{DE3F8828-6C33-CC4B-6E01-167C7D7B9BD3}"/>
              </a:ext>
            </a:extLst>
          </p:cNvPr>
          <p:cNvSpPr>
            <a:spLocks noGrp="1"/>
          </p:cNvSpPr>
          <p:nvPr>
            <p:ph type="body" sz="quarter" idx="3"/>
          </p:nvPr>
        </p:nvSpPr>
        <p:spPr/>
        <p:txBody>
          <a:bodyPr/>
          <a:lstStyle/>
          <a:p>
            <a:r>
              <a:rPr lang="en-US" sz="3000" dirty="0"/>
              <a:t>Assessment</a:t>
            </a:r>
          </a:p>
        </p:txBody>
      </p:sp>
      <p:sp>
        <p:nvSpPr>
          <p:cNvPr id="7" name="Content Placeholder 6">
            <a:extLst>
              <a:ext uri="{FF2B5EF4-FFF2-40B4-BE49-F238E27FC236}">
                <a16:creationId xmlns:a16="http://schemas.microsoft.com/office/drawing/2014/main" id="{860CB871-30E3-21A4-C865-1B469816965E}"/>
              </a:ext>
            </a:extLst>
          </p:cNvPr>
          <p:cNvSpPr>
            <a:spLocks noGrp="1"/>
          </p:cNvSpPr>
          <p:nvPr>
            <p:ph sz="quarter" idx="4"/>
          </p:nvPr>
        </p:nvSpPr>
        <p:spPr/>
        <p:txBody>
          <a:bodyPr>
            <a:normAutofit fontScale="92500" lnSpcReduction="20000"/>
          </a:bodyPr>
          <a:lstStyle/>
          <a:p>
            <a:r>
              <a:rPr lang="en-US" sz="2800" dirty="0">
                <a:solidFill>
                  <a:schemeClr val="tx1"/>
                </a:solidFill>
              </a:rPr>
              <a:t>Summative</a:t>
            </a:r>
          </a:p>
          <a:p>
            <a:r>
              <a:rPr lang="en-US" sz="2800" dirty="0">
                <a:solidFill>
                  <a:schemeClr val="tx1"/>
                </a:solidFill>
              </a:rPr>
              <a:t>Unidirectional</a:t>
            </a:r>
          </a:p>
          <a:p>
            <a:r>
              <a:rPr lang="en-US" sz="2800" dirty="0">
                <a:solidFill>
                  <a:schemeClr val="tx1"/>
                </a:solidFill>
              </a:rPr>
              <a:t>Cumulative</a:t>
            </a:r>
          </a:p>
        </p:txBody>
      </p:sp>
    </p:spTree>
    <p:extLst>
      <p:ext uri="{BB962C8B-B14F-4D97-AF65-F5344CB8AC3E}">
        <p14:creationId xmlns:p14="http://schemas.microsoft.com/office/powerpoint/2010/main" val="362635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1317D9-1A47-01A2-F5A1-ECAF966868ED}"/>
              </a:ext>
            </a:extLst>
          </p:cNvPr>
          <p:cNvSpPr>
            <a:spLocks noGrp="1"/>
          </p:cNvSpPr>
          <p:nvPr>
            <p:ph type="title"/>
          </p:nvPr>
        </p:nvSpPr>
        <p:spPr>
          <a:xfrm>
            <a:off x="761996" y="1153287"/>
            <a:ext cx="3570566" cy="4551426"/>
          </a:xfrm>
        </p:spPr>
        <p:txBody>
          <a:bodyPr anchor="ctr">
            <a:normAutofit/>
          </a:bodyPr>
          <a:lstStyle/>
          <a:p>
            <a:pPr algn="r"/>
            <a:r>
              <a:rPr lang="en-US" sz="3200"/>
              <a:t>What makes up effective feedback?</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7CA93F5-5D4A-182B-D7BE-CF852113F01C}"/>
              </a:ext>
            </a:extLst>
          </p:cNvPr>
          <p:cNvSpPr>
            <a:spLocks noGrp="1"/>
          </p:cNvSpPr>
          <p:nvPr>
            <p:ph idx="1"/>
          </p:nvPr>
        </p:nvSpPr>
        <p:spPr>
          <a:xfrm>
            <a:off x="4976031" y="1153287"/>
            <a:ext cx="6453969" cy="4551426"/>
          </a:xfrm>
        </p:spPr>
        <p:txBody>
          <a:bodyPr anchor="ctr">
            <a:normAutofit/>
          </a:bodyPr>
          <a:lstStyle/>
          <a:p>
            <a:r>
              <a:rPr lang="en-US" sz="2400" dirty="0">
                <a:solidFill>
                  <a:schemeClr val="tx1"/>
                </a:solidFill>
              </a:rPr>
              <a:t>SOME-TLC</a:t>
            </a:r>
          </a:p>
          <a:p>
            <a:pPr lvl="1"/>
            <a:r>
              <a:rPr lang="en-US" sz="2400" dirty="0">
                <a:solidFill>
                  <a:schemeClr val="tx1"/>
                </a:solidFill>
              </a:rPr>
              <a:t>Specific</a:t>
            </a:r>
          </a:p>
          <a:p>
            <a:pPr lvl="1"/>
            <a:r>
              <a:rPr lang="en-US" sz="2400" dirty="0">
                <a:solidFill>
                  <a:schemeClr val="tx1"/>
                </a:solidFill>
              </a:rPr>
              <a:t>Objective</a:t>
            </a:r>
          </a:p>
          <a:p>
            <a:pPr lvl="1"/>
            <a:r>
              <a:rPr lang="en-US" sz="2400" dirty="0">
                <a:solidFill>
                  <a:schemeClr val="tx1"/>
                </a:solidFill>
              </a:rPr>
              <a:t>Modifiable Behaviors</a:t>
            </a:r>
          </a:p>
          <a:p>
            <a:pPr lvl="1"/>
            <a:r>
              <a:rPr lang="en-US" sz="2400" dirty="0">
                <a:solidFill>
                  <a:schemeClr val="tx1"/>
                </a:solidFill>
              </a:rPr>
              <a:t>Expected – think about setting and foreshadowing. </a:t>
            </a:r>
          </a:p>
          <a:p>
            <a:pPr lvl="1"/>
            <a:r>
              <a:rPr lang="en-US" sz="2400" dirty="0">
                <a:solidFill>
                  <a:schemeClr val="tx1"/>
                </a:solidFill>
              </a:rPr>
              <a:t>Timely – within 24-48 hours</a:t>
            </a:r>
          </a:p>
          <a:p>
            <a:pPr lvl="1"/>
            <a:r>
              <a:rPr lang="en-US" sz="2400" dirty="0">
                <a:solidFill>
                  <a:schemeClr val="tx1"/>
                </a:solidFill>
              </a:rPr>
              <a:t>Limited</a:t>
            </a:r>
          </a:p>
          <a:p>
            <a:pPr lvl="1"/>
            <a:r>
              <a:rPr lang="en-US" sz="2400" dirty="0">
                <a:solidFill>
                  <a:schemeClr val="tx1"/>
                </a:solidFill>
              </a:rPr>
              <a:t>Constructive</a:t>
            </a:r>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153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50B4D2C-7EDE-391D-D586-A6239B142458}"/>
              </a:ext>
            </a:extLst>
          </p:cNvPr>
          <p:cNvSpPr>
            <a:spLocks noGrp="1"/>
          </p:cNvSpPr>
          <p:nvPr>
            <p:ph type="title"/>
          </p:nvPr>
        </p:nvSpPr>
        <p:spPr>
          <a:xfrm>
            <a:off x="8050787" y="482321"/>
            <a:ext cx="3656581" cy="5571625"/>
          </a:xfrm>
        </p:spPr>
        <p:txBody>
          <a:bodyPr anchor="ctr">
            <a:normAutofit/>
          </a:bodyPr>
          <a:lstStyle/>
          <a:p>
            <a:r>
              <a:rPr lang="en-US" dirty="0"/>
              <a:t>What are barriers to giving effective feedback?</a:t>
            </a:r>
          </a:p>
        </p:txBody>
      </p:sp>
      <p:sp>
        <p:nvSpPr>
          <p:cNvPr id="20"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2" name="Rectangle 21">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A11998D-08BF-9991-E56D-AD0A6B6E3828}"/>
              </a:ext>
            </a:extLst>
          </p:cNvPr>
          <p:cNvGraphicFramePr>
            <a:graphicFrameLocks noGrp="1"/>
          </p:cNvGraphicFramePr>
          <p:nvPr>
            <p:ph idx="1"/>
            <p:extLst>
              <p:ext uri="{D42A27DB-BD31-4B8C-83A1-F6EECF244321}">
                <p14:modId xmlns:p14="http://schemas.microsoft.com/office/powerpoint/2010/main" val="2258633398"/>
              </p:ext>
            </p:extLst>
          </p:nvPr>
        </p:nvGraphicFramePr>
        <p:xfrm>
          <a:off x="765175" y="481013"/>
          <a:ext cx="6305550" cy="5573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96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Rectangle 11">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6ABF4F4-9101-92F3-70BB-BD7C28251E31}"/>
              </a:ext>
            </a:extLst>
          </p:cNvPr>
          <p:cNvSpPr>
            <a:spLocks noGrp="1"/>
          </p:cNvSpPr>
          <p:nvPr>
            <p:ph type="title"/>
          </p:nvPr>
        </p:nvSpPr>
        <p:spPr>
          <a:xfrm>
            <a:off x="1580257" y="864911"/>
            <a:ext cx="9031484" cy="3467282"/>
          </a:xfrm>
        </p:spPr>
        <p:txBody>
          <a:bodyPr vert="horz" lIns="91440" tIns="45720" rIns="91440" bIns="45720" rtlCol="0" anchor="b">
            <a:normAutofit/>
          </a:bodyPr>
          <a:lstStyle/>
          <a:p>
            <a:pPr algn="ctr"/>
            <a:r>
              <a:rPr lang="en-US" sz="6800"/>
              <a:t>Seven-Step Guide to Providing Effective Feedback</a:t>
            </a:r>
          </a:p>
        </p:txBody>
      </p:sp>
      <p:sp>
        <p:nvSpPr>
          <p:cNvPr id="16" name="Freeform: Shape 15">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41FB5C9E-66F3-F734-6488-73AFE8B28E85}"/>
              </a:ext>
            </a:extLst>
          </p:cNvPr>
          <p:cNvSpPr>
            <a:spLocks noGrp="1"/>
          </p:cNvSpPr>
          <p:nvPr>
            <p:ph type="body" idx="1"/>
          </p:nvPr>
        </p:nvSpPr>
        <p:spPr>
          <a:xfrm>
            <a:off x="2073314" y="5493376"/>
            <a:ext cx="8045373" cy="1231696"/>
          </a:xfrm>
        </p:spPr>
        <p:txBody>
          <a:bodyPr vert="horz" lIns="91440" tIns="45720" rIns="91440" bIns="45720" rtlCol="0" anchor="ctr">
            <a:normAutofit/>
          </a:bodyPr>
          <a:lstStyle/>
          <a:p>
            <a:pPr algn="ctr">
              <a:lnSpc>
                <a:spcPct val="90000"/>
              </a:lnSpc>
            </a:pPr>
            <a:r>
              <a:rPr lang="en-US" sz="1600" b="0" dirty="0">
                <a:solidFill>
                  <a:srgbClr val="2A1A00"/>
                </a:solidFill>
                <a:effectLst/>
              </a:rPr>
              <a:t>Chandler DM, </a:t>
            </a:r>
            <a:r>
              <a:rPr lang="en-US" sz="1600" b="0" dirty="0" err="1">
                <a:solidFill>
                  <a:srgbClr val="2A1A00"/>
                </a:solidFill>
                <a:effectLst/>
              </a:rPr>
              <a:t>Snydman</a:t>
            </a:r>
            <a:r>
              <a:rPr lang="en-US" sz="1600" b="0" dirty="0">
                <a:solidFill>
                  <a:srgbClr val="2A1A00"/>
                </a:solidFill>
                <a:effectLst/>
              </a:rPr>
              <a:t> LK, </a:t>
            </a:r>
            <a:r>
              <a:rPr lang="en-US" sz="1600" b="0" dirty="0" err="1">
                <a:solidFill>
                  <a:srgbClr val="2A1A00"/>
                </a:solidFill>
                <a:effectLst/>
              </a:rPr>
              <a:t>Rencic</a:t>
            </a:r>
            <a:r>
              <a:rPr lang="en-US" sz="1600" b="0" dirty="0">
                <a:solidFill>
                  <a:srgbClr val="2A1A00"/>
                </a:solidFill>
                <a:effectLst/>
              </a:rPr>
              <a:t> J. Implementing direct observation of resident teaching during work rounds at your institution. Academic Internal Medicine Insight 2009;7:14–15.</a:t>
            </a:r>
            <a:endParaRPr lang="en-US" sz="1600" b="0" dirty="0">
              <a:solidFill>
                <a:srgbClr val="2A1A00"/>
              </a:solidFill>
            </a:endParaRPr>
          </a:p>
        </p:txBody>
      </p:sp>
    </p:spTree>
    <p:extLst>
      <p:ext uri="{BB962C8B-B14F-4D97-AF65-F5344CB8AC3E}">
        <p14:creationId xmlns:p14="http://schemas.microsoft.com/office/powerpoint/2010/main" val="352105177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itle 3">
            <a:extLst>
              <a:ext uri="{FF2B5EF4-FFF2-40B4-BE49-F238E27FC236}">
                <a16:creationId xmlns:a16="http://schemas.microsoft.com/office/drawing/2014/main" id="{C4F4C8AE-A0BB-0BCC-7739-9944173865A5}"/>
              </a:ext>
            </a:extLst>
          </p:cNvPr>
          <p:cNvSpPr>
            <a:spLocks noGrp="1"/>
          </p:cNvSpPr>
          <p:nvPr>
            <p:ph type="title"/>
          </p:nvPr>
        </p:nvSpPr>
        <p:spPr>
          <a:xfrm>
            <a:off x="1251678" y="382385"/>
            <a:ext cx="10178322" cy="1492132"/>
          </a:xfrm>
        </p:spPr>
        <p:txBody>
          <a:bodyPr anchor="ctr">
            <a:normAutofit/>
          </a:bodyPr>
          <a:lstStyle/>
          <a:p>
            <a:pPr algn="ctr"/>
            <a:r>
              <a:rPr lang="en-US" dirty="0"/>
              <a:t>Overview of Seven Steps</a:t>
            </a:r>
          </a:p>
        </p:txBody>
      </p:sp>
      <p:sp>
        <p:nvSpPr>
          <p:cNvPr id="17"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5" name="Rectangle 14">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4">
            <a:extLst>
              <a:ext uri="{FF2B5EF4-FFF2-40B4-BE49-F238E27FC236}">
                <a16:creationId xmlns:a16="http://schemas.microsoft.com/office/drawing/2014/main" id="{92A0F900-CB3E-1FC3-DEDD-272E6A236D3C}"/>
              </a:ext>
            </a:extLst>
          </p:cNvPr>
          <p:cNvGraphicFramePr>
            <a:graphicFrameLocks noGrp="1"/>
          </p:cNvGraphicFramePr>
          <p:nvPr>
            <p:ph idx="1"/>
            <p:extLst>
              <p:ext uri="{D42A27DB-BD31-4B8C-83A1-F6EECF244321}">
                <p14:modId xmlns:p14="http://schemas.microsoft.com/office/powerpoint/2010/main" val="3019870035"/>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7209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tf67530480_win32</Template>
  <TotalTime>91</TotalTime>
  <Words>807</Words>
  <Application>Microsoft Office PowerPoint</Application>
  <PresentationFormat>Widescreen</PresentationFormat>
  <Paragraphs>112</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Impact</vt:lpstr>
      <vt:lpstr>Badge</vt:lpstr>
      <vt:lpstr>Delivering Effective Feedback</vt:lpstr>
      <vt:lpstr>Overview</vt:lpstr>
      <vt:lpstr>Objectives</vt:lpstr>
      <vt:lpstr>What is feedback?</vt:lpstr>
      <vt:lpstr>Feedback vs Assessment</vt:lpstr>
      <vt:lpstr>What makes up effective feedback?</vt:lpstr>
      <vt:lpstr>What are barriers to giving effective feedback?</vt:lpstr>
      <vt:lpstr>Seven-Step Guide to Providing Effective Feedback</vt:lpstr>
      <vt:lpstr>Overview of Seven Steps</vt:lpstr>
      <vt:lpstr>Orientation</vt:lpstr>
      <vt:lpstr>Self-Assessment</vt:lpstr>
      <vt:lpstr>Reinforcing Feedback</vt:lpstr>
      <vt:lpstr>Corrective Feedback</vt:lpstr>
      <vt:lpstr>Action Plan</vt:lpstr>
      <vt:lpstr>Questions</vt:lpstr>
      <vt:lpstr>Reciprocal Feedback</vt:lpstr>
      <vt:lpstr>Breakout Session</vt:lpstr>
      <vt:lpstr>Learning Objectives Revisited</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Effective Feedback</dc:title>
  <dc:creator>Greg Zhang</dc:creator>
  <cp:lastModifiedBy>Greg Zhang</cp:lastModifiedBy>
  <cp:revision>5</cp:revision>
  <dcterms:created xsi:type="dcterms:W3CDTF">2022-10-26T22:16:25Z</dcterms:created>
  <dcterms:modified xsi:type="dcterms:W3CDTF">2023-01-03T01:21:51Z</dcterms:modified>
</cp:coreProperties>
</file>